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2" r:id="rId2"/>
    <p:sldId id="292" r:id="rId3"/>
    <p:sldId id="322" r:id="rId4"/>
    <p:sldId id="317" r:id="rId5"/>
    <p:sldId id="318" r:id="rId6"/>
    <p:sldId id="319" r:id="rId7"/>
    <p:sldId id="335" r:id="rId8"/>
    <p:sldId id="336" r:id="rId9"/>
    <p:sldId id="327" r:id="rId10"/>
    <p:sldId id="328" r:id="rId11"/>
    <p:sldId id="329" r:id="rId12"/>
    <p:sldId id="340" r:id="rId13"/>
    <p:sldId id="331" r:id="rId14"/>
    <p:sldId id="332" r:id="rId15"/>
    <p:sldId id="323" r:id="rId16"/>
    <p:sldId id="339" r:id="rId17"/>
    <p:sldId id="338" r:id="rId18"/>
    <p:sldId id="337" r:id="rId19"/>
    <p:sldId id="341" r:id="rId20"/>
    <p:sldId id="324" r:id="rId21"/>
    <p:sldId id="316" r:id="rId22"/>
    <p:sldId id="293" r:id="rId23"/>
    <p:sldId id="314" r:id="rId24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n Costan" initials="D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424A"/>
    <a:srgbClr val="93D400"/>
    <a:srgbClr val="D4ECBA"/>
    <a:srgbClr val="6CA62C"/>
    <a:srgbClr val="70AC2E"/>
    <a:srgbClr val="92D400"/>
    <a:srgbClr val="BAE1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467" autoAdjust="0"/>
  </p:normalViewPr>
  <p:slideViewPr>
    <p:cSldViewPr>
      <p:cViewPr varScale="1">
        <p:scale>
          <a:sx n="76" d="100"/>
          <a:sy n="76" d="100"/>
        </p:scale>
        <p:origin x="121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672798-3C10-4A0D-8140-4D3165A1E1E0}" type="doc">
      <dgm:prSet loTypeId="urn:microsoft.com/office/officeart/2009/3/layout/FramedTextPicture" loCatId="pictur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1162D7F-02F1-4FC9-BFE3-08E464DE97F9}">
      <dgm:prSet phldrT="[Text]" custT="1"/>
      <dgm:spPr/>
      <dgm:t>
        <a:bodyPr/>
        <a:lstStyle/>
        <a:p>
          <a:pPr algn="ctr"/>
          <a:r>
            <a:rPr lang="ro-RO" sz="1300" b="1" dirty="0" smtClean="0">
              <a:solidFill>
                <a:srgbClr val="37424A"/>
              </a:solidFill>
              <a:effectLst/>
              <a:latin typeface="Myriad Pro" pitchFamily="34" charset="0"/>
            </a:rPr>
            <a:t>Experienţă de peste </a:t>
          </a:r>
          <a:r>
            <a:rPr lang="en-US" sz="1300" b="1" dirty="0" smtClean="0">
              <a:solidFill>
                <a:srgbClr val="37424A"/>
              </a:solidFill>
              <a:effectLst/>
              <a:latin typeface="Myriad Pro" pitchFamily="34" charset="0"/>
            </a:rPr>
            <a:t>1</a:t>
          </a:r>
          <a:r>
            <a:rPr lang="ro-RO" sz="1300" b="1" dirty="0" smtClean="0">
              <a:solidFill>
                <a:srgbClr val="37424A"/>
              </a:solidFill>
              <a:effectLst/>
              <a:latin typeface="Myriad Pro" pitchFamily="34" charset="0"/>
            </a:rPr>
            <a:t>3 ani </a:t>
          </a:r>
          <a:r>
            <a:rPr lang="ro-RO" sz="1300" dirty="0" smtClean="0">
              <a:solidFill>
                <a:srgbClr val="37424A"/>
              </a:solidFill>
              <a:effectLst/>
              <a:latin typeface="Myriad Pro" pitchFamily="34" charset="0"/>
            </a:rPr>
            <a:t>în domeniul </a:t>
          </a:r>
          <a:r>
            <a:rPr lang="ro-RO" sz="1300" noProof="0" dirty="0" err="1" smtClean="0">
              <a:solidFill>
                <a:srgbClr val="37424A"/>
              </a:solidFill>
              <a:effectLst/>
              <a:latin typeface="Myriad Pro" pitchFamily="34" charset="0"/>
            </a:rPr>
            <a:t>soluţiilo</a:t>
          </a:r>
          <a:r>
            <a:rPr lang="en-US" sz="1300" dirty="0" smtClean="0">
              <a:solidFill>
                <a:srgbClr val="37424A"/>
              </a:solidFill>
              <a:effectLst/>
              <a:latin typeface="Myriad Pro" pitchFamily="34" charset="0"/>
            </a:rPr>
            <a:t>r </a:t>
          </a:r>
          <a:r>
            <a:rPr lang="ro-RO" sz="1300" dirty="0" smtClean="0">
              <a:solidFill>
                <a:srgbClr val="37424A"/>
              </a:solidFill>
              <a:effectLst/>
              <a:latin typeface="Myriad Pro" pitchFamily="34" charset="0"/>
            </a:rPr>
            <a:t>de eficienţă energetică</a:t>
          </a:r>
          <a:endParaRPr lang="en-US" sz="1300" dirty="0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C679DEFC-A0B1-4643-83DF-E9DB4584356C}" type="parTrans" cxnId="{9B768480-8968-4485-98D9-8D728A89AD5B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C4C0BE1C-6C9F-4CA3-8877-D9FD905CDC8D}" type="sibTrans" cxnId="{9B768480-8968-4485-98D9-8D728A89AD5B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5E8C4AC2-463A-4429-B03B-818AAF649104}">
      <dgm:prSet phldrT="[Text]" custT="1"/>
      <dgm:spPr/>
      <dgm:t>
        <a:bodyPr/>
        <a:lstStyle/>
        <a:p>
          <a:pPr algn="ctr"/>
          <a:r>
            <a:rPr lang="ro-RO" sz="1300" b="1" dirty="0" smtClean="0">
              <a:solidFill>
                <a:srgbClr val="37424A"/>
              </a:solidFill>
              <a:latin typeface="Myriad Pro" pitchFamily="34" charset="0"/>
            </a:rPr>
            <a:t>D</a:t>
          </a:r>
          <a:r>
            <a:rPr lang="it-IT" sz="1300" b="1" dirty="0" smtClean="0">
              <a:solidFill>
                <a:srgbClr val="37424A"/>
              </a:solidFill>
              <a:latin typeface="Myriad Pro" pitchFamily="34" charset="0"/>
            </a:rPr>
            <a:t>ealer Capstone</a:t>
          </a:r>
          <a:r>
            <a:rPr lang="ro-RO" sz="1300" b="1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ro-RO" sz="1300" dirty="0" smtClean="0">
              <a:solidFill>
                <a:srgbClr val="37424A"/>
              </a:solidFill>
              <a:latin typeface="Myriad Pro" pitchFamily="34" charset="0"/>
            </a:rPr>
            <a:t>în</a:t>
          </a:r>
          <a:r>
            <a:rPr lang="it-IT" sz="1300" dirty="0" smtClean="0">
              <a:solidFill>
                <a:srgbClr val="37424A"/>
              </a:solidFill>
              <a:latin typeface="Myriad Pro" pitchFamily="34" charset="0"/>
            </a:rPr>
            <a:t> Rom</a:t>
          </a:r>
          <a:r>
            <a:rPr lang="ro-RO" sz="1300" dirty="0" smtClean="0">
              <a:solidFill>
                <a:srgbClr val="37424A"/>
              </a:solidFill>
              <a:latin typeface="Myriad Pro" pitchFamily="34" charset="0"/>
            </a:rPr>
            <a:t>â</a:t>
          </a:r>
          <a:r>
            <a:rPr lang="it-IT" sz="1300" dirty="0" smtClean="0">
              <a:solidFill>
                <a:srgbClr val="37424A"/>
              </a:solidFill>
              <a:latin typeface="Myriad Pro" pitchFamily="34" charset="0"/>
            </a:rPr>
            <a:t>nia</a:t>
          </a:r>
          <a:endParaRPr lang="en-US" sz="1300" dirty="0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E134BE32-7DB1-44FF-B5A1-02A116A8BC50}" type="parTrans" cxnId="{36947F89-9913-4EAD-97FC-CFC6955F92BE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6F0C80D8-C85B-4C56-AB7B-7F77B5A7E11A}" type="sibTrans" cxnId="{36947F89-9913-4EAD-97FC-CFC6955F92BE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5B360E92-A801-4F62-9EE7-4DE911972A91}">
      <dgm:prSet phldrT="[Text]" custT="1"/>
      <dgm:spPr/>
      <dgm:t>
        <a:bodyPr/>
        <a:lstStyle/>
        <a:p>
          <a:pPr algn="ctr"/>
          <a:r>
            <a:rPr lang="ro-RO" sz="1300" dirty="0" smtClean="0">
              <a:solidFill>
                <a:srgbClr val="37424A"/>
              </a:solidFill>
              <a:effectLst/>
              <a:latin typeface="Myriad Pro" pitchFamily="34" charset="0"/>
            </a:rPr>
            <a:t>Peste </a:t>
          </a:r>
          <a:r>
            <a:rPr lang="ro-RO" sz="1300" b="1" dirty="0" smtClean="0">
              <a:solidFill>
                <a:srgbClr val="37424A"/>
              </a:solidFill>
              <a:effectLst/>
              <a:latin typeface="Myriad Pro" pitchFamily="34" charset="0"/>
            </a:rPr>
            <a:t>800 de proiecte</a:t>
          </a:r>
          <a:r>
            <a:rPr lang="ro-RO" sz="1300" dirty="0" smtClean="0">
              <a:solidFill>
                <a:srgbClr val="37424A"/>
              </a:solidFill>
              <a:effectLst/>
              <a:latin typeface="Myriad Pro" pitchFamily="34" charset="0"/>
            </a:rPr>
            <a:t> de eficienţă energetică implementate în România şi Europa</a:t>
          </a:r>
          <a:endParaRPr lang="en-US" sz="1300" dirty="0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AA9DABCC-8FA7-4826-8456-6E17125D3983}" type="parTrans" cxnId="{8D7150CD-08D9-4384-A027-6F6E8ED25D5A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F53F7206-AE12-49BC-8F5C-DB2E0AD74BE5}" type="sibTrans" cxnId="{8D7150CD-08D9-4384-A027-6F6E8ED25D5A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A37C38A8-FD09-4DC9-ADCE-BAF2CEC29E74}">
      <dgm:prSet custT="1"/>
      <dgm:spPr/>
      <dgm:t>
        <a:bodyPr/>
        <a:lstStyle/>
        <a:p>
          <a:pPr algn="ctr"/>
          <a:r>
            <a:rPr lang="ro-RO" sz="1300" b="1" dirty="0" smtClean="0">
              <a:solidFill>
                <a:srgbClr val="37424A"/>
              </a:solidFill>
              <a:effectLst/>
              <a:latin typeface="Myriad Pro" pitchFamily="34" charset="0"/>
            </a:rPr>
            <a:t>Companie autorizată ANRE </a:t>
          </a:r>
          <a:r>
            <a:rPr lang="ro-RO" sz="1300" dirty="0" smtClean="0">
              <a:solidFill>
                <a:srgbClr val="37424A"/>
              </a:solidFill>
              <a:effectLst/>
              <a:latin typeface="Myriad Pro" pitchFamily="34" charset="0"/>
            </a:rPr>
            <a:t>pentru execuţia de lucrări la nivel de joasă şi medie tensiune</a:t>
          </a:r>
          <a:endParaRPr lang="en-US" sz="1300" dirty="0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A923C0ED-8A06-4AB2-901A-A85320FB6100}" type="parTrans" cxnId="{5A6A3B8C-8725-4E36-89DD-BB9E83E6B2D9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AA67D2D5-F62D-4B1D-94FB-BC44A1DC19DA}" type="sibTrans" cxnId="{5A6A3B8C-8725-4E36-89DD-BB9E83E6B2D9}">
      <dgm:prSet/>
      <dgm:spPr/>
      <dgm:t>
        <a:bodyPr/>
        <a:lstStyle/>
        <a:p>
          <a:endParaRPr lang="en-US">
            <a:solidFill>
              <a:srgbClr val="37424A"/>
            </a:solidFill>
            <a:effectLst/>
            <a:latin typeface="Myriad Pro" pitchFamily="34" charset="0"/>
          </a:endParaRPr>
        </a:p>
      </dgm:t>
    </dgm:pt>
    <dgm:pt modelId="{45FBB787-200C-4AA2-8A4A-2FE182EBD928}">
      <dgm:prSet custT="1"/>
      <dgm:spPr/>
      <dgm:t>
        <a:bodyPr/>
        <a:lstStyle/>
        <a:p>
          <a:pPr algn="ctr"/>
          <a:endParaRPr lang="en-US" sz="1300" dirty="0" smtClean="0">
            <a:solidFill>
              <a:srgbClr val="37424A"/>
            </a:solidFill>
            <a:latin typeface="Myriad Pro" pitchFamily="34" charset="0"/>
          </a:endParaRPr>
        </a:p>
      </dgm:t>
    </dgm:pt>
    <dgm:pt modelId="{6451FB9D-9570-49DA-BBA4-CA6197227325}" type="parTrans" cxnId="{2AC9103D-CD95-4554-8504-31850794C0FA}">
      <dgm:prSet/>
      <dgm:spPr/>
      <dgm:t>
        <a:bodyPr/>
        <a:lstStyle/>
        <a:p>
          <a:endParaRPr lang="en-US">
            <a:solidFill>
              <a:srgbClr val="37424A"/>
            </a:solidFill>
          </a:endParaRPr>
        </a:p>
      </dgm:t>
    </dgm:pt>
    <dgm:pt modelId="{98BBBE6E-C9CC-477A-B54D-F30BA8C2B886}" type="sibTrans" cxnId="{2AC9103D-CD95-4554-8504-31850794C0FA}">
      <dgm:prSet/>
      <dgm:spPr/>
      <dgm:t>
        <a:bodyPr/>
        <a:lstStyle/>
        <a:p>
          <a:endParaRPr lang="en-US">
            <a:solidFill>
              <a:srgbClr val="37424A"/>
            </a:solidFill>
          </a:endParaRPr>
        </a:p>
      </dgm:t>
    </dgm:pt>
    <dgm:pt modelId="{3089FC9B-B103-48BF-BD76-E4867C6020F2}">
      <dgm:prSet custT="1"/>
      <dgm:spPr/>
      <dgm:t>
        <a:bodyPr/>
        <a:lstStyle/>
        <a:p>
          <a:r>
            <a:rPr lang="vi-VN" sz="1300" b="1" dirty="0" smtClean="0">
              <a:solidFill>
                <a:srgbClr val="37424A"/>
              </a:solidFill>
              <a:latin typeface="Myriad Pro" pitchFamily="34" charset="0"/>
            </a:rPr>
            <a:t>Companie ESCO</a:t>
          </a:r>
          <a:r>
            <a:rPr lang="vi-VN" sz="1300" dirty="0" smtClean="0">
              <a:solidFill>
                <a:srgbClr val="37424A"/>
              </a:solidFill>
              <a:latin typeface="Myriad Pro" pitchFamily="34" charset="0"/>
            </a:rPr>
            <a:t> Implementăm soluții</a:t>
          </a:r>
          <a:r>
            <a:rPr lang="ro-RO" sz="13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vi-VN" sz="1300" dirty="0" smtClean="0">
              <a:solidFill>
                <a:srgbClr val="37424A"/>
              </a:solidFill>
              <a:latin typeface="Myriad Pro" pitchFamily="34" charset="0"/>
            </a:rPr>
            <a:t>de eficiență energetică</a:t>
          </a:r>
          <a:r>
            <a:rPr lang="ro-RO" sz="13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vi-VN" sz="1300" dirty="0" smtClean="0">
              <a:solidFill>
                <a:srgbClr val="37424A"/>
              </a:solidFill>
              <a:latin typeface="Myriad Pro" pitchFamily="34" charset="0"/>
            </a:rPr>
            <a:t>cu plata din</a:t>
          </a:r>
          <a:r>
            <a:rPr lang="ro-RO" sz="13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en-US" sz="1300" dirty="0" err="1" smtClean="0">
              <a:solidFill>
                <a:srgbClr val="37424A"/>
              </a:solidFill>
              <a:latin typeface="Myriad Pro" pitchFamily="34" charset="0"/>
            </a:rPr>
            <a:t>economiile</a:t>
          </a:r>
          <a:r>
            <a:rPr lang="en-US" sz="1300" dirty="0" smtClean="0">
              <a:solidFill>
                <a:srgbClr val="37424A"/>
              </a:solidFill>
              <a:latin typeface="Myriad Pro" pitchFamily="34" charset="0"/>
            </a:rPr>
            <a:t> generate.</a:t>
          </a:r>
        </a:p>
      </dgm:t>
    </dgm:pt>
    <dgm:pt modelId="{E041508A-0BFC-4457-9905-B7615ADAD966}" type="parTrans" cxnId="{82257BB7-0E9B-4AA7-B2CE-FE7DE769D0BC}">
      <dgm:prSet/>
      <dgm:spPr/>
      <dgm:t>
        <a:bodyPr/>
        <a:lstStyle/>
        <a:p>
          <a:endParaRPr lang="en-US">
            <a:solidFill>
              <a:srgbClr val="37424A"/>
            </a:solidFill>
          </a:endParaRPr>
        </a:p>
      </dgm:t>
    </dgm:pt>
    <dgm:pt modelId="{6BD9FDDD-20FA-469A-9225-BCE377EFB4CA}" type="sibTrans" cxnId="{82257BB7-0E9B-4AA7-B2CE-FE7DE769D0BC}">
      <dgm:prSet/>
      <dgm:spPr/>
      <dgm:t>
        <a:bodyPr/>
        <a:lstStyle/>
        <a:p>
          <a:endParaRPr lang="en-US">
            <a:solidFill>
              <a:srgbClr val="37424A"/>
            </a:solidFill>
          </a:endParaRPr>
        </a:p>
      </dgm:t>
    </dgm:pt>
    <dgm:pt modelId="{8B7D661F-8A55-46F8-9D92-0F01D2F3E8C7}" type="pres">
      <dgm:prSet presAssocID="{9E672798-3C10-4A0D-8140-4D3165A1E1E0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E64912E8-DA48-41EB-851C-966CD6E69ABB}" type="pres">
      <dgm:prSet presAssocID="{E1162D7F-02F1-4FC9-BFE3-08E464DE97F9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6CBC9DB4-38CD-4328-B824-CF16543BA959}" type="pres">
      <dgm:prSet presAssocID="{E1162D7F-02F1-4FC9-BFE3-08E464DE97F9}" presName="Image" presStyleLbl="bgImgPlace1" presStyleIdx="0" presStyleCnt="6" custScaleY="146727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9194" t="3685" r="4982" b="8401"/>
          </a:stretch>
        </a:blipFill>
      </dgm:spPr>
      <dgm:t>
        <a:bodyPr/>
        <a:lstStyle/>
        <a:p>
          <a:endParaRPr lang="en-US"/>
        </a:p>
      </dgm:t>
    </dgm:pt>
    <dgm:pt modelId="{889B8340-5BD5-4104-A1E3-B8F85D4FF6FB}" type="pres">
      <dgm:prSet presAssocID="{E1162D7F-02F1-4FC9-BFE3-08E464DE97F9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C776DE-E188-4982-A314-F8BBE8093045}" type="pres">
      <dgm:prSet presAssocID="{E1162D7F-02F1-4FC9-BFE3-08E464DE97F9}" presName="tlFrame" presStyleLbl="node1" presStyleIdx="0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D5ED833A-E8FB-43CB-909B-24D5BBF13956}" type="pres">
      <dgm:prSet presAssocID="{E1162D7F-02F1-4FC9-BFE3-08E464DE97F9}" presName="trFrame" presStyleLbl="node1" presStyleIdx="1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5AAFCC6F-4A58-4B37-BE67-56393F99157D}" type="pres">
      <dgm:prSet presAssocID="{E1162D7F-02F1-4FC9-BFE3-08E464DE97F9}" presName="blFrame" presStyleLbl="node1" presStyleIdx="2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26E2DD8B-E43D-4E62-9873-9831194D0E66}" type="pres">
      <dgm:prSet presAssocID="{E1162D7F-02F1-4FC9-BFE3-08E464DE97F9}" presName="brFrame" presStyleLbl="node1" presStyleIdx="3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4FA3C242-75F1-42FF-8278-71196EF46CAE}" type="pres">
      <dgm:prSet presAssocID="{C4C0BE1C-6C9F-4CA3-8877-D9FD905CDC8D}" presName="sibTrans" presStyleCnt="0"/>
      <dgm:spPr/>
      <dgm:t>
        <a:bodyPr/>
        <a:lstStyle/>
        <a:p>
          <a:endParaRPr lang="en-US"/>
        </a:p>
      </dgm:t>
    </dgm:pt>
    <dgm:pt modelId="{3D3FE498-4FC2-4AC7-874D-0FDE49DFBABA}" type="pres">
      <dgm:prSet presAssocID="{5E8C4AC2-463A-4429-B03B-818AAF649104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B30842E8-D969-4EF5-976B-68CED2983F37}" type="pres">
      <dgm:prSet presAssocID="{5E8C4AC2-463A-4429-B03B-818AAF649104}" presName="Image" presStyleLbl="bgImgPlace1" presStyleIdx="1" presStyleCnt="6" custScaleX="116191" custScaleY="148339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9893" t="6239" r="11275" b="9949"/>
          </a:stretch>
        </a:blipFill>
      </dgm:spPr>
      <dgm:t>
        <a:bodyPr/>
        <a:lstStyle/>
        <a:p>
          <a:endParaRPr lang="en-US"/>
        </a:p>
      </dgm:t>
    </dgm:pt>
    <dgm:pt modelId="{8BDA5711-6510-415A-863D-40076210D55B}" type="pres">
      <dgm:prSet presAssocID="{5E8C4AC2-463A-4429-B03B-818AAF649104}" presName="ParentText" presStyleLbl="revTx" presStyleIdx="1" presStyleCnt="6" custScaleY="1170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BC4886-C2EF-4692-BB43-0EBBBE81AD6A}" type="pres">
      <dgm:prSet presAssocID="{5E8C4AC2-463A-4429-B03B-818AAF649104}" presName="tlFrame" presStyleLbl="node1" presStyleIdx="4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638F26F4-5ECC-43C6-AA72-0C423C5C9414}" type="pres">
      <dgm:prSet presAssocID="{5E8C4AC2-463A-4429-B03B-818AAF649104}" presName="trFrame" presStyleLbl="node1" presStyleIdx="5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CE110908-F903-4BA9-A2D4-7FCE72AE0EF2}" type="pres">
      <dgm:prSet presAssocID="{5E8C4AC2-463A-4429-B03B-818AAF649104}" presName="blFrame" presStyleLbl="node1" presStyleIdx="6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059A1702-2C05-4355-9D73-DAF4470860A8}" type="pres">
      <dgm:prSet presAssocID="{5E8C4AC2-463A-4429-B03B-818AAF649104}" presName="brFrame" presStyleLbl="node1" presStyleIdx="7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3FCA303F-3F5D-466B-B8CE-3E4F643B8176}" type="pres">
      <dgm:prSet presAssocID="{6F0C80D8-C85B-4C56-AB7B-7F77B5A7E11A}" presName="sibTrans" presStyleCnt="0"/>
      <dgm:spPr/>
      <dgm:t>
        <a:bodyPr/>
        <a:lstStyle/>
        <a:p>
          <a:endParaRPr lang="en-US"/>
        </a:p>
      </dgm:t>
    </dgm:pt>
    <dgm:pt modelId="{C61DB18D-44AA-46CD-8DC8-FAC148BAFBAE}" type="pres">
      <dgm:prSet presAssocID="{5B360E92-A801-4F62-9EE7-4DE911972A91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E034B0B5-2057-4436-AE18-205FBB522A62}" type="pres">
      <dgm:prSet presAssocID="{5B360E92-A801-4F62-9EE7-4DE911972A91}" presName="Image" presStyleLbl="bgImgPlace1" presStyleIdx="2" presStyleCnt="6" custScaleX="95130" custScaleY="136311"/>
      <dgm:spPr>
        <a:blipFill dpi="0"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2" t="-13000" r="1951" b="-12696"/>
          </a:stretch>
        </a:blipFill>
      </dgm:spPr>
      <dgm:t>
        <a:bodyPr/>
        <a:lstStyle/>
        <a:p>
          <a:endParaRPr lang="en-US"/>
        </a:p>
      </dgm:t>
    </dgm:pt>
    <dgm:pt modelId="{838C2179-819D-4C94-BB39-CE9427D3FB67}" type="pres">
      <dgm:prSet presAssocID="{5B360E92-A801-4F62-9EE7-4DE911972A91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FF24B7-61C9-42C3-A9F4-019D4499A48E}" type="pres">
      <dgm:prSet presAssocID="{5B360E92-A801-4F62-9EE7-4DE911972A91}" presName="tlFrame" presStyleLbl="node1" presStyleIdx="8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661D3C9F-8F23-48CC-A16B-7AF497109E68}" type="pres">
      <dgm:prSet presAssocID="{5B360E92-A801-4F62-9EE7-4DE911972A91}" presName="trFrame" presStyleLbl="node1" presStyleIdx="9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2119A0E0-9F0F-4892-B7B7-328958393A65}" type="pres">
      <dgm:prSet presAssocID="{5B360E92-A801-4F62-9EE7-4DE911972A91}" presName="blFrame" presStyleLbl="node1" presStyleIdx="10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5808AB92-51D0-47E6-BF17-D401956DDAC2}" type="pres">
      <dgm:prSet presAssocID="{5B360E92-A801-4F62-9EE7-4DE911972A91}" presName="brFrame" presStyleLbl="node1" presStyleIdx="11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B9EE511F-E877-41D0-B2B7-E9D92CDC3203}" type="pres">
      <dgm:prSet presAssocID="{F53F7206-AE12-49BC-8F5C-DB2E0AD74BE5}" presName="sibTrans" presStyleCnt="0"/>
      <dgm:spPr/>
      <dgm:t>
        <a:bodyPr/>
        <a:lstStyle/>
        <a:p>
          <a:endParaRPr lang="en-US"/>
        </a:p>
      </dgm:t>
    </dgm:pt>
    <dgm:pt modelId="{95B0605E-90DB-4417-8568-B1AC8B9455D6}" type="pres">
      <dgm:prSet presAssocID="{A37C38A8-FD09-4DC9-ADCE-BAF2CEC29E74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5F87130F-01DE-4121-93C2-8F593778D86A}" type="pres">
      <dgm:prSet presAssocID="{A37C38A8-FD09-4DC9-ADCE-BAF2CEC29E74}" presName="Image" presStyleLbl="bgImgPlace1" presStyleIdx="3" presStyleCnt="6" custScaleX="117365" custScaleY="152194"/>
      <dgm:spPr>
        <a:blipFill dpi="0" rotWithShape="1"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836" t="-6057" r="6536" b="-2065"/>
          </a:stretch>
        </a:blipFill>
      </dgm:spPr>
      <dgm:t>
        <a:bodyPr/>
        <a:lstStyle/>
        <a:p>
          <a:endParaRPr lang="en-US"/>
        </a:p>
      </dgm:t>
    </dgm:pt>
    <dgm:pt modelId="{4A3F23AC-E23C-4697-B20E-AD5E66709530}" type="pres">
      <dgm:prSet presAssocID="{A37C38A8-FD09-4DC9-ADCE-BAF2CEC29E74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D38054-60C0-4840-96B2-5A6FD51018D6}" type="pres">
      <dgm:prSet presAssocID="{A37C38A8-FD09-4DC9-ADCE-BAF2CEC29E74}" presName="tlFrame" presStyleLbl="node1" presStyleIdx="12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0048F47A-8D7E-4562-B62F-8792EA35599D}" type="pres">
      <dgm:prSet presAssocID="{A37C38A8-FD09-4DC9-ADCE-BAF2CEC29E74}" presName="trFrame" presStyleLbl="node1" presStyleIdx="13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5771FCE6-0496-429A-BA73-34FBD7955DA9}" type="pres">
      <dgm:prSet presAssocID="{A37C38A8-FD09-4DC9-ADCE-BAF2CEC29E74}" presName="blFrame" presStyleLbl="node1" presStyleIdx="14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182A59BC-D366-41AD-959E-0EF9204BAB90}" type="pres">
      <dgm:prSet presAssocID="{A37C38A8-FD09-4DC9-ADCE-BAF2CEC29E74}" presName="brFrame" presStyleLbl="node1" presStyleIdx="15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C0477EBB-46C1-4D43-9C39-AC083AC8ABEE}" type="pres">
      <dgm:prSet presAssocID="{AA67D2D5-F62D-4B1D-94FB-BC44A1DC19DA}" presName="sibTrans" presStyleCnt="0"/>
      <dgm:spPr/>
      <dgm:t>
        <a:bodyPr/>
        <a:lstStyle/>
        <a:p>
          <a:endParaRPr lang="en-US"/>
        </a:p>
      </dgm:t>
    </dgm:pt>
    <dgm:pt modelId="{3012E8EE-3F20-4DD9-AA13-144092647861}" type="pres">
      <dgm:prSet presAssocID="{45FBB787-200C-4AA2-8A4A-2FE182EBD928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E5F7CDA7-6BC5-415E-B380-0950B4A2F023}" type="pres">
      <dgm:prSet presAssocID="{45FBB787-200C-4AA2-8A4A-2FE182EBD928}" presName="Image" presStyleLbl="bgImgPlace1" presStyleIdx="4" presStyleCnt="6" custScaleY="134155"/>
      <dgm:spPr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344" t="-2522" r="11607" b="-1862"/>
          </a:stretch>
        </a:blipFill>
      </dgm:spPr>
      <dgm:t>
        <a:bodyPr/>
        <a:lstStyle/>
        <a:p>
          <a:endParaRPr lang="en-US"/>
        </a:p>
      </dgm:t>
    </dgm:pt>
    <dgm:pt modelId="{C752A20D-8840-4725-99B3-72414A07FAD5}" type="pres">
      <dgm:prSet presAssocID="{45FBB787-200C-4AA2-8A4A-2FE182EBD928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9CDE60-0053-46AD-B9D3-E87B359F641D}" type="pres">
      <dgm:prSet presAssocID="{45FBB787-200C-4AA2-8A4A-2FE182EBD928}" presName="tlFrame" presStyleLbl="node1" presStyleIdx="16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88D96113-3831-428C-8871-327534EC0A6A}" type="pres">
      <dgm:prSet presAssocID="{45FBB787-200C-4AA2-8A4A-2FE182EBD928}" presName="trFrame" presStyleLbl="node1" presStyleIdx="17" presStyleCnt="24" custLinFactNeighborX="25331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4407198A-5BA3-4696-AF86-C37BC063166A}" type="pres">
      <dgm:prSet presAssocID="{45FBB787-200C-4AA2-8A4A-2FE182EBD928}" presName="blFrame" presStyleLbl="node1" presStyleIdx="18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FAFCEF50-6DCB-43DC-B67F-9AE5E899F8BA}" type="pres">
      <dgm:prSet presAssocID="{45FBB787-200C-4AA2-8A4A-2FE182EBD928}" presName="brFrame" presStyleLbl="node1" presStyleIdx="19" presStyleCnt="24" custLinFactNeighborX="25331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33722A98-B148-44C6-A385-F997883DA703}" type="pres">
      <dgm:prSet presAssocID="{98BBBE6E-C9CC-477A-B54D-F30BA8C2B886}" presName="sibTrans" presStyleCnt="0"/>
      <dgm:spPr/>
      <dgm:t>
        <a:bodyPr/>
        <a:lstStyle/>
        <a:p>
          <a:endParaRPr lang="en-US"/>
        </a:p>
      </dgm:t>
    </dgm:pt>
    <dgm:pt modelId="{E747242A-A35B-45BB-BE22-AD2B29478558}" type="pres">
      <dgm:prSet presAssocID="{3089FC9B-B103-48BF-BD76-E4867C6020F2}" presName="composite" presStyleCnt="0">
        <dgm:presLayoutVars>
          <dgm:chMax/>
          <dgm:chPref/>
        </dgm:presLayoutVars>
      </dgm:prSet>
      <dgm:spPr/>
      <dgm:t>
        <a:bodyPr/>
        <a:lstStyle/>
        <a:p>
          <a:endParaRPr lang="en-US"/>
        </a:p>
      </dgm:t>
    </dgm:pt>
    <dgm:pt modelId="{21D0C76E-CF9F-4F96-9ADA-A2B69CAB3DA5}" type="pres">
      <dgm:prSet presAssocID="{3089FC9B-B103-48BF-BD76-E4867C6020F2}" presName="Image" presStyleLbl="bgImgPlace1" presStyleIdx="5" presStyleCnt="6" custScaleX="111280" custScaleY="155666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D8D30333-82E9-49A5-8DF6-0F739AADE9C1}" type="pres">
      <dgm:prSet presAssocID="{3089FC9B-B103-48BF-BD76-E4867C6020F2}" presName="ParentText" presStyleLbl="revTx" presStyleIdx="5" presStyleCnt="6" custLinFactNeighborX="-157" custLinFactNeighborY="57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A3D53D-891D-42BE-B0A2-FF56FAD3FB41}" type="pres">
      <dgm:prSet presAssocID="{3089FC9B-B103-48BF-BD76-E4867C6020F2}" presName="tlFrame" presStyleLbl="node1" presStyleIdx="20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009129AF-A431-4408-8190-AC5A538BB478}" type="pres">
      <dgm:prSet presAssocID="{3089FC9B-B103-48BF-BD76-E4867C6020F2}" presName="trFrame" presStyleLbl="node1" presStyleIdx="21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63396A13-7577-448C-A21B-3014060AD214}" type="pres">
      <dgm:prSet presAssocID="{3089FC9B-B103-48BF-BD76-E4867C6020F2}" presName="blFrame" presStyleLbl="node1" presStyleIdx="22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  <dgm:pt modelId="{BF124A96-6593-4C9E-BD97-89E60218C48E}" type="pres">
      <dgm:prSet presAssocID="{3089FC9B-B103-48BF-BD76-E4867C6020F2}" presName="brFrame" presStyleLbl="node1" presStyleIdx="23" presStyleCnt="24"/>
      <dgm:spPr>
        <a:solidFill>
          <a:srgbClr val="37424A"/>
        </a:solidFill>
      </dgm:spPr>
      <dgm:t>
        <a:bodyPr/>
        <a:lstStyle/>
        <a:p>
          <a:endParaRPr lang="en-US"/>
        </a:p>
      </dgm:t>
    </dgm:pt>
  </dgm:ptLst>
  <dgm:cxnLst>
    <dgm:cxn modelId="{94B58923-2712-44F5-AB15-376CCD65AB9F}" type="presOf" srcId="{45FBB787-200C-4AA2-8A4A-2FE182EBD928}" destId="{C752A20D-8840-4725-99B3-72414A07FAD5}" srcOrd="0" destOrd="0" presId="urn:microsoft.com/office/officeart/2009/3/layout/FramedTextPicture"/>
    <dgm:cxn modelId="{46518F3D-EBE3-433A-BE98-7E8BE24D30FB}" type="presOf" srcId="{5E8C4AC2-463A-4429-B03B-818AAF649104}" destId="{8BDA5711-6510-415A-863D-40076210D55B}" srcOrd="0" destOrd="0" presId="urn:microsoft.com/office/officeart/2009/3/layout/FramedTextPicture"/>
    <dgm:cxn modelId="{F6175769-9609-449B-93D4-4B235AD1181C}" type="presOf" srcId="{9E672798-3C10-4A0D-8140-4D3165A1E1E0}" destId="{8B7D661F-8A55-46F8-9D92-0F01D2F3E8C7}" srcOrd="0" destOrd="0" presId="urn:microsoft.com/office/officeart/2009/3/layout/FramedTextPicture"/>
    <dgm:cxn modelId="{36947F89-9913-4EAD-97FC-CFC6955F92BE}" srcId="{9E672798-3C10-4A0D-8140-4D3165A1E1E0}" destId="{5E8C4AC2-463A-4429-B03B-818AAF649104}" srcOrd="1" destOrd="0" parTransId="{E134BE32-7DB1-44FF-B5A1-02A116A8BC50}" sibTransId="{6F0C80D8-C85B-4C56-AB7B-7F77B5A7E11A}"/>
    <dgm:cxn modelId="{8D7150CD-08D9-4384-A027-6F6E8ED25D5A}" srcId="{9E672798-3C10-4A0D-8140-4D3165A1E1E0}" destId="{5B360E92-A801-4F62-9EE7-4DE911972A91}" srcOrd="2" destOrd="0" parTransId="{AA9DABCC-8FA7-4826-8456-6E17125D3983}" sibTransId="{F53F7206-AE12-49BC-8F5C-DB2E0AD74BE5}"/>
    <dgm:cxn modelId="{2AC9103D-CD95-4554-8504-31850794C0FA}" srcId="{9E672798-3C10-4A0D-8140-4D3165A1E1E0}" destId="{45FBB787-200C-4AA2-8A4A-2FE182EBD928}" srcOrd="4" destOrd="0" parTransId="{6451FB9D-9570-49DA-BBA4-CA6197227325}" sibTransId="{98BBBE6E-C9CC-477A-B54D-F30BA8C2B886}"/>
    <dgm:cxn modelId="{9B768480-8968-4485-98D9-8D728A89AD5B}" srcId="{9E672798-3C10-4A0D-8140-4D3165A1E1E0}" destId="{E1162D7F-02F1-4FC9-BFE3-08E464DE97F9}" srcOrd="0" destOrd="0" parTransId="{C679DEFC-A0B1-4643-83DF-E9DB4584356C}" sibTransId="{C4C0BE1C-6C9F-4CA3-8877-D9FD905CDC8D}"/>
    <dgm:cxn modelId="{5A6A3B8C-8725-4E36-89DD-BB9E83E6B2D9}" srcId="{9E672798-3C10-4A0D-8140-4D3165A1E1E0}" destId="{A37C38A8-FD09-4DC9-ADCE-BAF2CEC29E74}" srcOrd="3" destOrd="0" parTransId="{A923C0ED-8A06-4AB2-901A-A85320FB6100}" sibTransId="{AA67D2D5-F62D-4B1D-94FB-BC44A1DC19DA}"/>
    <dgm:cxn modelId="{748D44CA-DC68-4272-9D65-62B01D5BF5D1}" type="presOf" srcId="{3089FC9B-B103-48BF-BD76-E4867C6020F2}" destId="{D8D30333-82E9-49A5-8DF6-0F739AADE9C1}" srcOrd="0" destOrd="0" presId="urn:microsoft.com/office/officeart/2009/3/layout/FramedTextPicture"/>
    <dgm:cxn modelId="{044979E2-A54C-4524-AF72-6E1E025C36A9}" type="presOf" srcId="{E1162D7F-02F1-4FC9-BFE3-08E464DE97F9}" destId="{889B8340-5BD5-4104-A1E3-B8F85D4FF6FB}" srcOrd="0" destOrd="0" presId="urn:microsoft.com/office/officeart/2009/3/layout/FramedTextPicture"/>
    <dgm:cxn modelId="{2F0311D5-9CD1-4292-8400-9CFA8C22A4D8}" type="presOf" srcId="{5B360E92-A801-4F62-9EE7-4DE911972A91}" destId="{838C2179-819D-4C94-BB39-CE9427D3FB67}" srcOrd="0" destOrd="0" presId="urn:microsoft.com/office/officeart/2009/3/layout/FramedTextPicture"/>
    <dgm:cxn modelId="{82257BB7-0E9B-4AA7-B2CE-FE7DE769D0BC}" srcId="{9E672798-3C10-4A0D-8140-4D3165A1E1E0}" destId="{3089FC9B-B103-48BF-BD76-E4867C6020F2}" srcOrd="5" destOrd="0" parTransId="{E041508A-0BFC-4457-9905-B7615ADAD966}" sibTransId="{6BD9FDDD-20FA-469A-9225-BCE377EFB4CA}"/>
    <dgm:cxn modelId="{43BE6237-2062-4C22-839F-AE9D12703269}" type="presOf" srcId="{A37C38A8-FD09-4DC9-ADCE-BAF2CEC29E74}" destId="{4A3F23AC-E23C-4697-B20E-AD5E66709530}" srcOrd="0" destOrd="0" presId="urn:microsoft.com/office/officeart/2009/3/layout/FramedTextPicture"/>
    <dgm:cxn modelId="{F4011CAF-E170-43E8-9631-F9290B3CEBDE}" type="presParOf" srcId="{8B7D661F-8A55-46F8-9D92-0F01D2F3E8C7}" destId="{E64912E8-DA48-41EB-851C-966CD6E69ABB}" srcOrd="0" destOrd="0" presId="urn:microsoft.com/office/officeart/2009/3/layout/FramedTextPicture"/>
    <dgm:cxn modelId="{5EAD15D2-857A-4701-A796-98F5712F01CE}" type="presParOf" srcId="{E64912E8-DA48-41EB-851C-966CD6E69ABB}" destId="{6CBC9DB4-38CD-4328-B824-CF16543BA959}" srcOrd="0" destOrd="0" presId="urn:microsoft.com/office/officeart/2009/3/layout/FramedTextPicture"/>
    <dgm:cxn modelId="{988E1C21-AF6D-49BB-8121-57EFFE23F2C8}" type="presParOf" srcId="{E64912E8-DA48-41EB-851C-966CD6E69ABB}" destId="{889B8340-5BD5-4104-A1E3-B8F85D4FF6FB}" srcOrd="1" destOrd="0" presId="urn:microsoft.com/office/officeart/2009/3/layout/FramedTextPicture"/>
    <dgm:cxn modelId="{C39444DA-94C3-4ABA-B807-B76A17C1F51E}" type="presParOf" srcId="{E64912E8-DA48-41EB-851C-966CD6E69ABB}" destId="{71C776DE-E188-4982-A314-F8BBE8093045}" srcOrd="2" destOrd="0" presId="urn:microsoft.com/office/officeart/2009/3/layout/FramedTextPicture"/>
    <dgm:cxn modelId="{1CF678A6-B70A-4004-9A63-A8A4634BF6DF}" type="presParOf" srcId="{E64912E8-DA48-41EB-851C-966CD6E69ABB}" destId="{D5ED833A-E8FB-43CB-909B-24D5BBF13956}" srcOrd="3" destOrd="0" presId="urn:microsoft.com/office/officeart/2009/3/layout/FramedTextPicture"/>
    <dgm:cxn modelId="{20AB14A9-9B9B-4957-9306-3A29C01CB2FB}" type="presParOf" srcId="{E64912E8-DA48-41EB-851C-966CD6E69ABB}" destId="{5AAFCC6F-4A58-4B37-BE67-56393F99157D}" srcOrd="4" destOrd="0" presId="urn:microsoft.com/office/officeart/2009/3/layout/FramedTextPicture"/>
    <dgm:cxn modelId="{61B02FD1-FEC9-4E6E-BF01-474C304E917C}" type="presParOf" srcId="{E64912E8-DA48-41EB-851C-966CD6E69ABB}" destId="{26E2DD8B-E43D-4E62-9873-9831194D0E66}" srcOrd="5" destOrd="0" presId="urn:microsoft.com/office/officeart/2009/3/layout/FramedTextPicture"/>
    <dgm:cxn modelId="{A8CA51D2-3B6E-4AC1-A1B5-FDBF5E0737F4}" type="presParOf" srcId="{8B7D661F-8A55-46F8-9D92-0F01D2F3E8C7}" destId="{4FA3C242-75F1-42FF-8278-71196EF46CAE}" srcOrd="1" destOrd="0" presId="urn:microsoft.com/office/officeart/2009/3/layout/FramedTextPicture"/>
    <dgm:cxn modelId="{B4142912-F3E1-4CDB-95C2-2301574A5DB9}" type="presParOf" srcId="{8B7D661F-8A55-46F8-9D92-0F01D2F3E8C7}" destId="{3D3FE498-4FC2-4AC7-874D-0FDE49DFBABA}" srcOrd="2" destOrd="0" presId="urn:microsoft.com/office/officeart/2009/3/layout/FramedTextPicture"/>
    <dgm:cxn modelId="{630AD781-FD97-458A-ADB6-F45A7CA45363}" type="presParOf" srcId="{3D3FE498-4FC2-4AC7-874D-0FDE49DFBABA}" destId="{B30842E8-D969-4EF5-976B-68CED2983F37}" srcOrd="0" destOrd="0" presId="urn:microsoft.com/office/officeart/2009/3/layout/FramedTextPicture"/>
    <dgm:cxn modelId="{0BDE47F8-B4E6-430B-92CE-AB330A90A7AA}" type="presParOf" srcId="{3D3FE498-4FC2-4AC7-874D-0FDE49DFBABA}" destId="{8BDA5711-6510-415A-863D-40076210D55B}" srcOrd="1" destOrd="0" presId="urn:microsoft.com/office/officeart/2009/3/layout/FramedTextPicture"/>
    <dgm:cxn modelId="{92568A9F-C22B-4A2A-AE8A-904C5B9D64EE}" type="presParOf" srcId="{3D3FE498-4FC2-4AC7-874D-0FDE49DFBABA}" destId="{A2BC4886-C2EF-4692-BB43-0EBBBE81AD6A}" srcOrd="2" destOrd="0" presId="urn:microsoft.com/office/officeart/2009/3/layout/FramedTextPicture"/>
    <dgm:cxn modelId="{3819DF95-61E2-4071-9FB3-9E9031D10A8A}" type="presParOf" srcId="{3D3FE498-4FC2-4AC7-874D-0FDE49DFBABA}" destId="{638F26F4-5ECC-43C6-AA72-0C423C5C9414}" srcOrd="3" destOrd="0" presId="urn:microsoft.com/office/officeart/2009/3/layout/FramedTextPicture"/>
    <dgm:cxn modelId="{E8DDB7F1-6D1F-4332-AB58-E25911D85CA6}" type="presParOf" srcId="{3D3FE498-4FC2-4AC7-874D-0FDE49DFBABA}" destId="{CE110908-F903-4BA9-A2D4-7FCE72AE0EF2}" srcOrd="4" destOrd="0" presId="urn:microsoft.com/office/officeart/2009/3/layout/FramedTextPicture"/>
    <dgm:cxn modelId="{F0FC9C88-A9A8-4B62-AA21-29771A863824}" type="presParOf" srcId="{3D3FE498-4FC2-4AC7-874D-0FDE49DFBABA}" destId="{059A1702-2C05-4355-9D73-DAF4470860A8}" srcOrd="5" destOrd="0" presId="urn:microsoft.com/office/officeart/2009/3/layout/FramedTextPicture"/>
    <dgm:cxn modelId="{C89D2E93-4A89-4526-8B0B-B945A3FADB3A}" type="presParOf" srcId="{8B7D661F-8A55-46F8-9D92-0F01D2F3E8C7}" destId="{3FCA303F-3F5D-466B-B8CE-3E4F643B8176}" srcOrd="3" destOrd="0" presId="urn:microsoft.com/office/officeart/2009/3/layout/FramedTextPicture"/>
    <dgm:cxn modelId="{3B2B3776-45D2-4F01-971D-5E88D5DA8EF8}" type="presParOf" srcId="{8B7D661F-8A55-46F8-9D92-0F01D2F3E8C7}" destId="{C61DB18D-44AA-46CD-8DC8-FAC148BAFBAE}" srcOrd="4" destOrd="0" presId="urn:microsoft.com/office/officeart/2009/3/layout/FramedTextPicture"/>
    <dgm:cxn modelId="{8FD3EE52-332E-4D64-ACFF-641F8D0D8CD2}" type="presParOf" srcId="{C61DB18D-44AA-46CD-8DC8-FAC148BAFBAE}" destId="{E034B0B5-2057-4436-AE18-205FBB522A62}" srcOrd="0" destOrd="0" presId="urn:microsoft.com/office/officeart/2009/3/layout/FramedTextPicture"/>
    <dgm:cxn modelId="{23C719E8-D180-4BDB-B0DA-A94F7A1FDBCD}" type="presParOf" srcId="{C61DB18D-44AA-46CD-8DC8-FAC148BAFBAE}" destId="{838C2179-819D-4C94-BB39-CE9427D3FB67}" srcOrd="1" destOrd="0" presId="urn:microsoft.com/office/officeart/2009/3/layout/FramedTextPicture"/>
    <dgm:cxn modelId="{8AFFCEBC-A996-4964-81DF-A5283A57C17B}" type="presParOf" srcId="{C61DB18D-44AA-46CD-8DC8-FAC148BAFBAE}" destId="{99FF24B7-61C9-42C3-A9F4-019D4499A48E}" srcOrd="2" destOrd="0" presId="urn:microsoft.com/office/officeart/2009/3/layout/FramedTextPicture"/>
    <dgm:cxn modelId="{5A02BCE1-393A-4186-8DE3-DD0580961229}" type="presParOf" srcId="{C61DB18D-44AA-46CD-8DC8-FAC148BAFBAE}" destId="{661D3C9F-8F23-48CC-A16B-7AF497109E68}" srcOrd="3" destOrd="0" presId="urn:microsoft.com/office/officeart/2009/3/layout/FramedTextPicture"/>
    <dgm:cxn modelId="{29653055-DF06-4338-BB1B-D65733FC59B4}" type="presParOf" srcId="{C61DB18D-44AA-46CD-8DC8-FAC148BAFBAE}" destId="{2119A0E0-9F0F-4892-B7B7-328958393A65}" srcOrd="4" destOrd="0" presId="urn:microsoft.com/office/officeart/2009/3/layout/FramedTextPicture"/>
    <dgm:cxn modelId="{7AECBA01-95CB-4A42-98FA-F4D1AFE37979}" type="presParOf" srcId="{C61DB18D-44AA-46CD-8DC8-FAC148BAFBAE}" destId="{5808AB92-51D0-47E6-BF17-D401956DDAC2}" srcOrd="5" destOrd="0" presId="urn:microsoft.com/office/officeart/2009/3/layout/FramedTextPicture"/>
    <dgm:cxn modelId="{D2B20EC6-DB43-4843-B8B3-33C40D02A793}" type="presParOf" srcId="{8B7D661F-8A55-46F8-9D92-0F01D2F3E8C7}" destId="{B9EE511F-E877-41D0-B2B7-E9D92CDC3203}" srcOrd="5" destOrd="0" presId="urn:microsoft.com/office/officeart/2009/3/layout/FramedTextPicture"/>
    <dgm:cxn modelId="{593A2175-4E38-4BD1-9D55-9538D2EE49F5}" type="presParOf" srcId="{8B7D661F-8A55-46F8-9D92-0F01D2F3E8C7}" destId="{95B0605E-90DB-4417-8568-B1AC8B9455D6}" srcOrd="6" destOrd="0" presId="urn:microsoft.com/office/officeart/2009/3/layout/FramedTextPicture"/>
    <dgm:cxn modelId="{F63136F3-8410-409E-B63C-9570F7C68B32}" type="presParOf" srcId="{95B0605E-90DB-4417-8568-B1AC8B9455D6}" destId="{5F87130F-01DE-4121-93C2-8F593778D86A}" srcOrd="0" destOrd="0" presId="urn:microsoft.com/office/officeart/2009/3/layout/FramedTextPicture"/>
    <dgm:cxn modelId="{D06D4257-2D7B-4479-85B5-F096E5EA9F7F}" type="presParOf" srcId="{95B0605E-90DB-4417-8568-B1AC8B9455D6}" destId="{4A3F23AC-E23C-4697-B20E-AD5E66709530}" srcOrd="1" destOrd="0" presId="urn:microsoft.com/office/officeart/2009/3/layout/FramedTextPicture"/>
    <dgm:cxn modelId="{4297C28F-3348-4826-BBAA-6692401A8142}" type="presParOf" srcId="{95B0605E-90DB-4417-8568-B1AC8B9455D6}" destId="{20D38054-60C0-4840-96B2-5A6FD51018D6}" srcOrd="2" destOrd="0" presId="urn:microsoft.com/office/officeart/2009/3/layout/FramedTextPicture"/>
    <dgm:cxn modelId="{5AC4E44F-32EC-4152-9C04-A4EEADDB7694}" type="presParOf" srcId="{95B0605E-90DB-4417-8568-B1AC8B9455D6}" destId="{0048F47A-8D7E-4562-B62F-8792EA35599D}" srcOrd="3" destOrd="0" presId="urn:microsoft.com/office/officeart/2009/3/layout/FramedTextPicture"/>
    <dgm:cxn modelId="{4E279027-9609-4BD6-A84E-0FA8426D343D}" type="presParOf" srcId="{95B0605E-90DB-4417-8568-B1AC8B9455D6}" destId="{5771FCE6-0496-429A-BA73-34FBD7955DA9}" srcOrd="4" destOrd="0" presId="urn:microsoft.com/office/officeart/2009/3/layout/FramedTextPicture"/>
    <dgm:cxn modelId="{005CDE99-7164-4F81-B1C7-CC7115597391}" type="presParOf" srcId="{95B0605E-90DB-4417-8568-B1AC8B9455D6}" destId="{182A59BC-D366-41AD-959E-0EF9204BAB90}" srcOrd="5" destOrd="0" presId="urn:microsoft.com/office/officeart/2009/3/layout/FramedTextPicture"/>
    <dgm:cxn modelId="{43DA502B-F9FD-4B2A-B36D-8CE744EEC54E}" type="presParOf" srcId="{8B7D661F-8A55-46F8-9D92-0F01D2F3E8C7}" destId="{C0477EBB-46C1-4D43-9C39-AC083AC8ABEE}" srcOrd="7" destOrd="0" presId="urn:microsoft.com/office/officeart/2009/3/layout/FramedTextPicture"/>
    <dgm:cxn modelId="{EE51BBA4-B5F5-400B-B231-E57E066E6F9D}" type="presParOf" srcId="{8B7D661F-8A55-46F8-9D92-0F01D2F3E8C7}" destId="{3012E8EE-3F20-4DD9-AA13-144092647861}" srcOrd="8" destOrd="0" presId="urn:microsoft.com/office/officeart/2009/3/layout/FramedTextPicture"/>
    <dgm:cxn modelId="{37C33CA4-7AEF-4FAB-A79E-24A8C673EB28}" type="presParOf" srcId="{3012E8EE-3F20-4DD9-AA13-144092647861}" destId="{E5F7CDA7-6BC5-415E-B380-0950B4A2F023}" srcOrd="0" destOrd="0" presId="urn:microsoft.com/office/officeart/2009/3/layout/FramedTextPicture"/>
    <dgm:cxn modelId="{CD025E14-77AE-420D-98A5-2F39BEDF4D75}" type="presParOf" srcId="{3012E8EE-3F20-4DD9-AA13-144092647861}" destId="{C752A20D-8840-4725-99B3-72414A07FAD5}" srcOrd="1" destOrd="0" presId="urn:microsoft.com/office/officeart/2009/3/layout/FramedTextPicture"/>
    <dgm:cxn modelId="{0E8A2848-CEF2-432B-9FDD-81DCFDC5F5C6}" type="presParOf" srcId="{3012E8EE-3F20-4DD9-AA13-144092647861}" destId="{B89CDE60-0053-46AD-B9D3-E87B359F641D}" srcOrd="2" destOrd="0" presId="urn:microsoft.com/office/officeart/2009/3/layout/FramedTextPicture"/>
    <dgm:cxn modelId="{F554FB56-B11E-48E2-B7B5-D934CB0ED4B5}" type="presParOf" srcId="{3012E8EE-3F20-4DD9-AA13-144092647861}" destId="{88D96113-3831-428C-8871-327534EC0A6A}" srcOrd="3" destOrd="0" presId="urn:microsoft.com/office/officeart/2009/3/layout/FramedTextPicture"/>
    <dgm:cxn modelId="{F63FD2E1-26CA-4DA0-BF4A-54EE1DE3F702}" type="presParOf" srcId="{3012E8EE-3F20-4DD9-AA13-144092647861}" destId="{4407198A-5BA3-4696-AF86-C37BC063166A}" srcOrd="4" destOrd="0" presId="urn:microsoft.com/office/officeart/2009/3/layout/FramedTextPicture"/>
    <dgm:cxn modelId="{1FBCAA8F-8935-4419-A087-51B41268D2CB}" type="presParOf" srcId="{3012E8EE-3F20-4DD9-AA13-144092647861}" destId="{FAFCEF50-6DCB-43DC-B67F-9AE5E899F8BA}" srcOrd="5" destOrd="0" presId="urn:microsoft.com/office/officeart/2009/3/layout/FramedTextPicture"/>
    <dgm:cxn modelId="{1611B9FA-2FAD-4B8A-9A77-2477BBADC584}" type="presParOf" srcId="{8B7D661F-8A55-46F8-9D92-0F01D2F3E8C7}" destId="{33722A98-B148-44C6-A385-F997883DA703}" srcOrd="9" destOrd="0" presId="urn:microsoft.com/office/officeart/2009/3/layout/FramedTextPicture"/>
    <dgm:cxn modelId="{515D563B-B415-4AE7-9A87-6E4602E9E879}" type="presParOf" srcId="{8B7D661F-8A55-46F8-9D92-0F01D2F3E8C7}" destId="{E747242A-A35B-45BB-BE22-AD2B29478558}" srcOrd="10" destOrd="0" presId="urn:microsoft.com/office/officeart/2009/3/layout/FramedTextPicture"/>
    <dgm:cxn modelId="{D5305DD6-0A54-42F2-8052-904C763C9D3D}" type="presParOf" srcId="{E747242A-A35B-45BB-BE22-AD2B29478558}" destId="{21D0C76E-CF9F-4F96-9ADA-A2B69CAB3DA5}" srcOrd="0" destOrd="0" presId="urn:microsoft.com/office/officeart/2009/3/layout/FramedTextPicture"/>
    <dgm:cxn modelId="{CE99112C-4728-4063-B2AA-FFA4E5DC2634}" type="presParOf" srcId="{E747242A-A35B-45BB-BE22-AD2B29478558}" destId="{D8D30333-82E9-49A5-8DF6-0F739AADE9C1}" srcOrd="1" destOrd="0" presId="urn:microsoft.com/office/officeart/2009/3/layout/FramedTextPicture"/>
    <dgm:cxn modelId="{C153111C-7F56-4B68-90A9-62B3C1CBAA2E}" type="presParOf" srcId="{E747242A-A35B-45BB-BE22-AD2B29478558}" destId="{EFA3D53D-891D-42BE-B0A2-FF56FAD3FB41}" srcOrd="2" destOrd="0" presId="urn:microsoft.com/office/officeart/2009/3/layout/FramedTextPicture"/>
    <dgm:cxn modelId="{D66A01C4-EF88-49DB-8623-A8419D8C589F}" type="presParOf" srcId="{E747242A-A35B-45BB-BE22-AD2B29478558}" destId="{009129AF-A431-4408-8190-AC5A538BB478}" srcOrd="3" destOrd="0" presId="urn:microsoft.com/office/officeart/2009/3/layout/FramedTextPicture"/>
    <dgm:cxn modelId="{E19C27FB-0B0C-47EC-BF0E-EDD435E8E2A3}" type="presParOf" srcId="{E747242A-A35B-45BB-BE22-AD2B29478558}" destId="{63396A13-7577-448C-A21B-3014060AD214}" srcOrd="4" destOrd="0" presId="urn:microsoft.com/office/officeart/2009/3/layout/FramedTextPicture"/>
    <dgm:cxn modelId="{A41182C8-9895-4082-925C-DA8A03D72091}" type="presParOf" srcId="{E747242A-A35B-45BB-BE22-AD2B29478558}" destId="{BF124A96-6593-4C9E-BD97-89E60218C48E}" srcOrd="5" destOrd="0" presId="urn:microsoft.com/office/officeart/2009/3/layout/FramedTextPi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C9DB4-38CD-4328-B824-CF16543BA959}">
      <dsp:nvSpPr>
        <dsp:cNvPr id="0" name=""/>
        <dsp:cNvSpPr/>
      </dsp:nvSpPr>
      <dsp:spPr>
        <a:xfrm>
          <a:off x="46578" y="324973"/>
          <a:ext cx="1033096" cy="1010550"/>
        </a:xfrm>
        <a:prstGeom prst="rect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9194" t="3685" r="4982" b="8401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B8340-5BD5-4104-A1E3-B8F85D4FF6FB}">
      <dsp:nvSpPr>
        <dsp:cNvPr id="0" name=""/>
        <dsp:cNvSpPr/>
      </dsp:nvSpPr>
      <dsp:spPr>
        <a:xfrm>
          <a:off x="1122809" y="1217680"/>
          <a:ext cx="1463642" cy="904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b="1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Experienţă de peste </a:t>
          </a:r>
          <a:r>
            <a:rPr lang="en-US" sz="1300" b="1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1</a:t>
          </a:r>
          <a:r>
            <a:rPr lang="ro-RO" sz="1300" b="1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3 ani </a:t>
          </a:r>
          <a:r>
            <a:rPr lang="ro-RO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în domeniul </a:t>
          </a:r>
          <a:r>
            <a:rPr lang="ro-RO" sz="1300" kern="1200" noProof="0" dirty="0" err="1" smtClean="0">
              <a:solidFill>
                <a:srgbClr val="37424A"/>
              </a:solidFill>
              <a:effectLst/>
              <a:latin typeface="Myriad Pro" pitchFamily="34" charset="0"/>
            </a:rPr>
            <a:t>soluţiilo</a:t>
          </a:r>
          <a:r>
            <a:rPr lang="en-US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r </a:t>
          </a:r>
          <a:r>
            <a:rPr lang="ro-RO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de eficienţă energetică</a:t>
          </a:r>
          <a:endParaRPr lang="en-US" sz="1300" kern="1200" dirty="0">
            <a:solidFill>
              <a:srgbClr val="37424A"/>
            </a:solidFill>
            <a:effectLst/>
            <a:latin typeface="Myriad Pro" pitchFamily="34" charset="0"/>
          </a:endParaRPr>
        </a:p>
      </dsp:txBody>
      <dsp:txXfrm>
        <a:off x="1122809" y="1217680"/>
        <a:ext cx="1463642" cy="904065"/>
      </dsp:txXfrm>
    </dsp:sp>
    <dsp:sp modelId="{71C776DE-E188-4982-A314-F8BBE8093045}">
      <dsp:nvSpPr>
        <dsp:cNvPr id="0" name=""/>
        <dsp:cNvSpPr/>
      </dsp:nvSpPr>
      <dsp:spPr>
        <a:xfrm>
          <a:off x="993672" y="1088654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D833A-E8FB-43CB-909B-24D5BBF13956}">
      <dsp:nvSpPr>
        <dsp:cNvPr id="0" name=""/>
        <dsp:cNvSpPr/>
      </dsp:nvSpPr>
      <dsp:spPr>
        <a:xfrm rot="5400000">
          <a:off x="2374213" y="1088699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AFCC6F-4A58-4B37-BE67-56393F99157D}">
      <dsp:nvSpPr>
        <dsp:cNvPr id="0" name=""/>
        <dsp:cNvSpPr/>
      </dsp:nvSpPr>
      <dsp:spPr>
        <a:xfrm rot="16200000">
          <a:off x="993626" y="1899393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2DD8B-E43D-4E62-9873-9831194D0E66}">
      <dsp:nvSpPr>
        <dsp:cNvPr id="0" name=""/>
        <dsp:cNvSpPr/>
      </dsp:nvSpPr>
      <dsp:spPr>
        <a:xfrm rot="10800000">
          <a:off x="2374259" y="1899348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842E8-D969-4EF5-976B-68CED2983F37}">
      <dsp:nvSpPr>
        <dsp:cNvPr id="0" name=""/>
        <dsp:cNvSpPr/>
      </dsp:nvSpPr>
      <dsp:spPr>
        <a:xfrm>
          <a:off x="3050765" y="322198"/>
          <a:ext cx="1200364" cy="1021652"/>
        </a:xfrm>
        <a:prstGeom prst="rect">
          <a:avLst/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9893" t="6239" r="11275" b="9949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DA5711-6510-415A-863D-40076210D55B}">
      <dsp:nvSpPr>
        <dsp:cNvPr id="0" name=""/>
        <dsp:cNvSpPr/>
      </dsp:nvSpPr>
      <dsp:spPr>
        <a:xfrm>
          <a:off x="4210630" y="1143560"/>
          <a:ext cx="1463642" cy="1057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b="1" kern="1200" dirty="0" smtClean="0">
              <a:solidFill>
                <a:srgbClr val="37424A"/>
              </a:solidFill>
              <a:latin typeface="Myriad Pro" pitchFamily="34" charset="0"/>
            </a:rPr>
            <a:t>D</a:t>
          </a:r>
          <a:r>
            <a:rPr lang="it-IT" sz="1300" b="1" kern="1200" dirty="0" smtClean="0">
              <a:solidFill>
                <a:srgbClr val="37424A"/>
              </a:solidFill>
              <a:latin typeface="Myriad Pro" pitchFamily="34" charset="0"/>
            </a:rPr>
            <a:t>ealer Capstone</a:t>
          </a:r>
          <a:r>
            <a:rPr lang="ro-RO" sz="1300" b="1" kern="12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ro-RO" sz="1300" kern="1200" dirty="0" smtClean="0">
              <a:solidFill>
                <a:srgbClr val="37424A"/>
              </a:solidFill>
              <a:latin typeface="Myriad Pro" pitchFamily="34" charset="0"/>
            </a:rPr>
            <a:t>în</a:t>
          </a:r>
          <a:r>
            <a:rPr lang="it-IT" sz="1300" kern="1200" dirty="0" smtClean="0">
              <a:solidFill>
                <a:srgbClr val="37424A"/>
              </a:solidFill>
              <a:latin typeface="Myriad Pro" pitchFamily="34" charset="0"/>
            </a:rPr>
            <a:t> Rom</a:t>
          </a:r>
          <a:r>
            <a:rPr lang="ro-RO" sz="1300" kern="1200" dirty="0" smtClean="0">
              <a:solidFill>
                <a:srgbClr val="37424A"/>
              </a:solidFill>
              <a:latin typeface="Myriad Pro" pitchFamily="34" charset="0"/>
            </a:rPr>
            <a:t>â</a:t>
          </a:r>
          <a:r>
            <a:rPr lang="it-IT" sz="1300" kern="1200" dirty="0" smtClean="0">
              <a:solidFill>
                <a:srgbClr val="37424A"/>
              </a:solidFill>
              <a:latin typeface="Myriad Pro" pitchFamily="34" charset="0"/>
            </a:rPr>
            <a:t>nia</a:t>
          </a:r>
          <a:endParaRPr lang="en-US" sz="1300" kern="1200" dirty="0">
            <a:solidFill>
              <a:srgbClr val="37424A"/>
            </a:solidFill>
            <a:effectLst/>
            <a:latin typeface="Myriad Pro" pitchFamily="34" charset="0"/>
          </a:endParaRPr>
        </a:p>
      </dsp:txBody>
      <dsp:txXfrm>
        <a:off x="4210630" y="1143560"/>
        <a:ext cx="1463642" cy="1057856"/>
      </dsp:txXfrm>
    </dsp:sp>
    <dsp:sp modelId="{A2BC4886-C2EF-4692-BB43-0EBBBE81AD6A}">
      <dsp:nvSpPr>
        <dsp:cNvPr id="0" name=""/>
        <dsp:cNvSpPr/>
      </dsp:nvSpPr>
      <dsp:spPr>
        <a:xfrm>
          <a:off x="4081493" y="1091429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F26F4-5ECC-43C6-AA72-0C423C5C9414}">
      <dsp:nvSpPr>
        <dsp:cNvPr id="0" name=""/>
        <dsp:cNvSpPr/>
      </dsp:nvSpPr>
      <dsp:spPr>
        <a:xfrm rot="5400000">
          <a:off x="5462035" y="1091475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110908-F903-4BA9-A2D4-7FCE72AE0EF2}">
      <dsp:nvSpPr>
        <dsp:cNvPr id="0" name=""/>
        <dsp:cNvSpPr/>
      </dsp:nvSpPr>
      <dsp:spPr>
        <a:xfrm rot="16200000">
          <a:off x="4081448" y="1902169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9A1702-2C05-4355-9D73-DAF4470860A8}">
      <dsp:nvSpPr>
        <dsp:cNvPr id="0" name=""/>
        <dsp:cNvSpPr/>
      </dsp:nvSpPr>
      <dsp:spPr>
        <a:xfrm rot="10800000">
          <a:off x="5462080" y="1902123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34B0B5-2057-4436-AE18-205FBB522A62}">
      <dsp:nvSpPr>
        <dsp:cNvPr id="0" name=""/>
        <dsp:cNvSpPr/>
      </dsp:nvSpPr>
      <dsp:spPr>
        <a:xfrm>
          <a:off x="6138586" y="342908"/>
          <a:ext cx="982784" cy="938812"/>
        </a:xfrm>
        <a:prstGeom prst="rect">
          <a:avLst/>
        </a:prstGeom>
        <a:blipFill dpi="0"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2" t="-13000" r="1951" b="-12696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8C2179-819D-4C94-BB39-CE9427D3FB67}">
      <dsp:nvSpPr>
        <dsp:cNvPr id="0" name=""/>
        <dsp:cNvSpPr/>
      </dsp:nvSpPr>
      <dsp:spPr>
        <a:xfrm>
          <a:off x="7189661" y="1199745"/>
          <a:ext cx="1463642" cy="904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Peste </a:t>
          </a:r>
          <a:r>
            <a:rPr lang="ro-RO" sz="1300" b="1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800 de proiecte</a:t>
          </a:r>
          <a:r>
            <a:rPr lang="ro-RO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 de eficienţă energetică implementate în România şi Europa</a:t>
          </a:r>
          <a:endParaRPr lang="en-US" sz="1300" kern="1200" dirty="0">
            <a:solidFill>
              <a:srgbClr val="37424A"/>
            </a:solidFill>
            <a:effectLst/>
            <a:latin typeface="Myriad Pro" pitchFamily="34" charset="0"/>
          </a:endParaRPr>
        </a:p>
      </dsp:txBody>
      <dsp:txXfrm>
        <a:off x="7189661" y="1199745"/>
        <a:ext cx="1463642" cy="904065"/>
      </dsp:txXfrm>
    </dsp:sp>
    <dsp:sp modelId="{99FF24B7-61C9-42C3-A9F4-019D4499A48E}">
      <dsp:nvSpPr>
        <dsp:cNvPr id="0" name=""/>
        <dsp:cNvSpPr/>
      </dsp:nvSpPr>
      <dsp:spPr>
        <a:xfrm>
          <a:off x="7060524" y="1070719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1D3C9F-8F23-48CC-A16B-7AF497109E68}">
      <dsp:nvSpPr>
        <dsp:cNvPr id="0" name=""/>
        <dsp:cNvSpPr/>
      </dsp:nvSpPr>
      <dsp:spPr>
        <a:xfrm rot="5400000">
          <a:off x="8441066" y="1070765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19A0E0-9F0F-4892-B7B7-328958393A65}">
      <dsp:nvSpPr>
        <dsp:cNvPr id="0" name=""/>
        <dsp:cNvSpPr/>
      </dsp:nvSpPr>
      <dsp:spPr>
        <a:xfrm rot="16200000">
          <a:off x="7060479" y="1881459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8AB92-51D0-47E6-BF17-D401956DDAC2}">
      <dsp:nvSpPr>
        <dsp:cNvPr id="0" name=""/>
        <dsp:cNvSpPr/>
      </dsp:nvSpPr>
      <dsp:spPr>
        <a:xfrm rot="10800000">
          <a:off x="8441112" y="1881413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7130F-01DE-4121-93C2-8F593778D86A}">
      <dsp:nvSpPr>
        <dsp:cNvPr id="0" name=""/>
        <dsp:cNvSpPr/>
      </dsp:nvSpPr>
      <dsp:spPr>
        <a:xfrm>
          <a:off x="1834" y="2527621"/>
          <a:ext cx="1212493" cy="1048202"/>
        </a:xfrm>
        <a:prstGeom prst="rect">
          <a:avLst/>
        </a:prstGeom>
        <a:blipFill dpi="0" rotWithShape="1"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836" t="-6057" r="6536" b="-2065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3F23AC-E23C-4697-B20E-AD5E66709530}">
      <dsp:nvSpPr>
        <dsp:cNvPr id="0" name=""/>
        <dsp:cNvSpPr/>
      </dsp:nvSpPr>
      <dsp:spPr>
        <a:xfrm>
          <a:off x="1167764" y="3439154"/>
          <a:ext cx="1463642" cy="904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300" b="1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Companie autorizată ANRE </a:t>
          </a:r>
          <a:r>
            <a:rPr lang="ro-RO" sz="1300" kern="1200" dirty="0" smtClean="0">
              <a:solidFill>
                <a:srgbClr val="37424A"/>
              </a:solidFill>
              <a:effectLst/>
              <a:latin typeface="Myriad Pro" pitchFamily="34" charset="0"/>
            </a:rPr>
            <a:t>pentru execuţia de lucrări la nivel de joasă şi medie tensiune</a:t>
          </a:r>
          <a:endParaRPr lang="en-US" sz="1300" kern="1200" dirty="0">
            <a:solidFill>
              <a:srgbClr val="37424A"/>
            </a:solidFill>
            <a:effectLst/>
            <a:latin typeface="Myriad Pro" pitchFamily="34" charset="0"/>
          </a:endParaRPr>
        </a:p>
      </dsp:txBody>
      <dsp:txXfrm>
        <a:off x="1167764" y="3439154"/>
        <a:ext cx="1463642" cy="904065"/>
      </dsp:txXfrm>
    </dsp:sp>
    <dsp:sp modelId="{20D38054-60C0-4840-96B2-5A6FD51018D6}">
      <dsp:nvSpPr>
        <dsp:cNvPr id="0" name=""/>
        <dsp:cNvSpPr/>
      </dsp:nvSpPr>
      <dsp:spPr>
        <a:xfrm>
          <a:off x="1038627" y="3310128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8F47A-8D7E-4562-B62F-8792EA35599D}">
      <dsp:nvSpPr>
        <dsp:cNvPr id="0" name=""/>
        <dsp:cNvSpPr/>
      </dsp:nvSpPr>
      <dsp:spPr>
        <a:xfrm rot="5400000">
          <a:off x="2419169" y="3310174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71FCE6-0496-429A-BA73-34FBD7955DA9}">
      <dsp:nvSpPr>
        <dsp:cNvPr id="0" name=""/>
        <dsp:cNvSpPr/>
      </dsp:nvSpPr>
      <dsp:spPr>
        <a:xfrm rot="16200000">
          <a:off x="1038581" y="4120868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2A59BC-D366-41AD-959E-0EF9204BAB90}">
      <dsp:nvSpPr>
        <dsp:cNvPr id="0" name=""/>
        <dsp:cNvSpPr/>
      </dsp:nvSpPr>
      <dsp:spPr>
        <a:xfrm rot="10800000">
          <a:off x="2419214" y="4120822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F7CDA7-6BC5-415E-B380-0950B4A2F023}">
      <dsp:nvSpPr>
        <dsp:cNvPr id="0" name=""/>
        <dsp:cNvSpPr/>
      </dsp:nvSpPr>
      <dsp:spPr>
        <a:xfrm>
          <a:off x="3095720" y="2558681"/>
          <a:ext cx="1033096" cy="923963"/>
        </a:xfrm>
        <a:prstGeom prst="rect">
          <a:avLst/>
        </a:prstGeom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0344" t="-2522" r="11607" b="-1862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52A20D-8840-4725-99B3-72414A07FAD5}">
      <dsp:nvSpPr>
        <dsp:cNvPr id="0" name=""/>
        <dsp:cNvSpPr/>
      </dsp:nvSpPr>
      <dsp:spPr>
        <a:xfrm>
          <a:off x="4171951" y="3408095"/>
          <a:ext cx="1463642" cy="904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 smtClean="0">
            <a:solidFill>
              <a:srgbClr val="37424A"/>
            </a:solidFill>
            <a:latin typeface="Myriad Pro" pitchFamily="34" charset="0"/>
          </a:endParaRPr>
        </a:p>
      </dsp:txBody>
      <dsp:txXfrm>
        <a:off x="4171951" y="3408095"/>
        <a:ext cx="1463642" cy="904065"/>
      </dsp:txXfrm>
    </dsp:sp>
    <dsp:sp modelId="{B89CDE60-0053-46AD-B9D3-E87B359F641D}">
      <dsp:nvSpPr>
        <dsp:cNvPr id="0" name=""/>
        <dsp:cNvSpPr/>
      </dsp:nvSpPr>
      <dsp:spPr>
        <a:xfrm>
          <a:off x="4042814" y="3279068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D96113-3831-428C-8871-327534EC0A6A}">
      <dsp:nvSpPr>
        <dsp:cNvPr id="0" name=""/>
        <dsp:cNvSpPr/>
      </dsp:nvSpPr>
      <dsp:spPr>
        <a:xfrm rot="5400000">
          <a:off x="5512397" y="3279114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7198A-5BA3-4696-AF86-C37BC063166A}">
      <dsp:nvSpPr>
        <dsp:cNvPr id="0" name=""/>
        <dsp:cNvSpPr/>
      </dsp:nvSpPr>
      <dsp:spPr>
        <a:xfrm rot="16200000">
          <a:off x="4042768" y="4089808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CEF50-6DCB-43DC-B67F-9AE5E899F8BA}">
      <dsp:nvSpPr>
        <dsp:cNvPr id="0" name=""/>
        <dsp:cNvSpPr/>
      </dsp:nvSpPr>
      <dsp:spPr>
        <a:xfrm rot="10800000">
          <a:off x="5512442" y="4089762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0C76E-CF9F-4F96-9ADA-A2B69CAB3DA5}">
      <dsp:nvSpPr>
        <dsp:cNvPr id="0" name=""/>
        <dsp:cNvSpPr/>
      </dsp:nvSpPr>
      <dsp:spPr>
        <a:xfrm>
          <a:off x="6099907" y="2521643"/>
          <a:ext cx="1149629" cy="1072115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D30333-82E9-49A5-8DF6-0F739AADE9C1}">
      <dsp:nvSpPr>
        <dsp:cNvPr id="0" name=""/>
        <dsp:cNvSpPr/>
      </dsp:nvSpPr>
      <dsp:spPr>
        <a:xfrm>
          <a:off x="7232107" y="3497559"/>
          <a:ext cx="1463642" cy="904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300" b="1" kern="1200" dirty="0" smtClean="0">
              <a:solidFill>
                <a:srgbClr val="37424A"/>
              </a:solidFill>
              <a:latin typeface="Myriad Pro" pitchFamily="34" charset="0"/>
            </a:rPr>
            <a:t>Companie ESCO</a:t>
          </a:r>
          <a:r>
            <a:rPr lang="vi-VN" sz="1300" kern="1200" dirty="0" smtClean="0">
              <a:solidFill>
                <a:srgbClr val="37424A"/>
              </a:solidFill>
              <a:latin typeface="Myriad Pro" pitchFamily="34" charset="0"/>
            </a:rPr>
            <a:t> Implementăm soluții</a:t>
          </a:r>
          <a:r>
            <a:rPr lang="ro-RO" sz="1300" kern="12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vi-VN" sz="1300" kern="1200" dirty="0" smtClean="0">
              <a:solidFill>
                <a:srgbClr val="37424A"/>
              </a:solidFill>
              <a:latin typeface="Myriad Pro" pitchFamily="34" charset="0"/>
            </a:rPr>
            <a:t>de eficiență energetică</a:t>
          </a:r>
          <a:r>
            <a:rPr lang="ro-RO" sz="1300" kern="12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vi-VN" sz="1300" kern="1200" dirty="0" smtClean="0">
              <a:solidFill>
                <a:srgbClr val="37424A"/>
              </a:solidFill>
              <a:latin typeface="Myriad Pro" pitchFamily="34" charset="0"/>
            </a:rPr>
            <a:t>cu plata din</a:t>
          </a:r>
          <a:r>
            <a:rPr lang="ro-RO" sz="1300" kern="1200" dirty="0" smtClean="0">
              <a:solidFill>
                <a:srgbClr val="37424A"/>
              </a:solidFill>
              <a:latin typeface="Myriad Pro" pitchFamily="34" charset="0"/>
            </a:rPr>
            <a:t> </a:t>
          </a:r>
          <a:r>
            <a:rPr lang="en-US" sz="1300" kern="1200" dirty="0" err="1" smtClean="0">
              <a:solidFill>
                <a:srgbClr val="37424A"/>
              </a:solidFill>
              <a:latin typeface="Myriad Pro" pitchFamily="34" charset="0"/>
            </a:rPr>
            <a:t>economiile</a:t>
          </a:r>
          <a:r>
            <a:rPr lang="en-US" sz="1300" kern="1200" dirty="0" smtClean="0">
              <a:solidFill>
                <a:srgbClr val="37424A"/>
              </a:solidFill>
              <a:latin typeface="Myriad Pro" pitchFamily="34" charset="0"/>
            </a:rPr>
            <a:t> generate.</a:t>
          </a:r>
        </a:p>
      </dsp:txBody>
      <dsp:txXfrm>
        <a:off x="7232107" y="3497559"/>
        <a:ext cx="1463642" cy="904065"/>
      </dsp:txXfrm>
    </dsp:sp>
    <dsp:sp modelId="{EFA3D53D-891D-42BE-B0A2-FF56FAD3FB41}">
      <dsp:nvSpPr>
        <dsp:cNvPr id="0" name=""/>
        <dsp:cNvSpPr/>
      </dsp:nvSpPr>
      <dsp:spPr>
        <a:xfrm>
          <a:off x="7105268" y="3316106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9129AF-A431-4408-8190-AC5A538BB478}">
      <dsp:nvSpPr>
        <dsp:cNvPr id="0" name=""/>
        <dsp:cNvSpPr/>
      </dsp:nvSpPr>
      <dsp:spPr>
        <a:xfrm rot="5400000">
          <a:off x="8485809" y="3316152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396A13-7577-448C-A21B-3014060AD214}">
      <dsp:nvSpPr>
        <dsp:cNvPr id="0" name=""/>
        <dsp:cNvSpPr/>
      </dsp:nvSpPr>
      <dsp:spPr>
        <a:xfrm rot="16200000">
          <a:off x="7105222" y="4126846"/>
          <a:ext cx="351600" cy="351509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124A96-6593-4C9E-BD97-89E60218C48E}">
      <dsp:nvSpPr>
        <dsp:cNvPr id="0" name=""/>
        <dsp:cNvSpPr/>
      </dsp:nvSpPr>
      <dsp:spPr>
        <a:xfrm rot="10800000">
          <a:off x="8485855" y="4126801"/>
          <a:ext cx="351509" cy="351600"/>
        </a:xfrm>
        <a:prstGeom prst="halfFrame">
          <a:avLst>
            <a:gd name="adj1" fmla="val 25770"/>
            <a:gd name="adj2" fmla="val 25770"/>
          </a:avLst>
        </a:prstGeom>
        <a:solidFill>
          <a:srgbClr val="3742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FramedTextPicture">
  <dgm:title val=""/>
  <dgm:desc val=""/>
  <dgm:catLst>
    <dgm:cat type="picture" pri="20000"/>
    <dgm:cat type="pictureconvert" pri="20000"/>
  </dgm:catLst>
  <dgm:samp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grDir" val="tL"/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w" for="ch" forName="composite" refType="w"/>
      <dgm:constr type="h" for="ch" forName="composite" refType="h"/>
      <dgm:constr type="primFontSz" for="des" ptType="node" op="equ" val="65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/>
          <dgm:chPref/>
        </dgm:varLst>
        <dgm:alg type="composite">
          <dgm:param type="ar" val="1.5179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4017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.3535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8688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.3535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8688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if>
          <dgm:else name="Name6">
            <dgm:constrLst>
              <dgm:constr type="l" for="ch" forName="Image" refType="w" fact="0.6144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0482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5153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5153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else>
        </dgm:choose>
        <dgm:layoutNode name="Image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tlFrame" styleLbl="node1">
          <dgm:alg type="sp"/>
          <dgm:shape xmlns:r="http://schemas.openxmlformats.org/officeDocument/2006/relationships" type="halfFrame" r:blip="">
            <dgm:adjLst>
              <dgm:adj idx="1" val="0.2577"/>
              <dgm:adj idx="2" val="0.2577"/>
            </dgm:adjLst>
          </dgm:shape>
          <dgm:presOf/>
        </dgm:layoutNode>
        <dgm:layoutNode name="trFrame" styleLbl="node1">
          <dgm:alg type="sp"/>
          <dgm:shape xmlns:r="http://schemas.openxmlformats.org/officeDocument/2006/relationships" rot="90" type="halfFrame" r:blip="">
            <dgm:adjLst>
              <dgm:adj idx="1" val="0.2577"/>
              <dgm:adj idx="2" val="0.2577"/>
            </dgm:adjLst>
          </dgm:shape>
          <dgm:presOf/>
        </dgm:layoutNode>
        <dgm:layoutNode name="blFrame" styleLbl="node1">
          <dgm:alg type="sp"/>
          <dgm:shape xmlns:r="http://schemas.openxmlformats.org/officeDocument/2006/relationships" rot="270" type="halfFrame" r:blip="">
            <dgm:adjLst>
              <dgm:adj idx="1" val="0.2577"/>
              <dgm:adj idx="2" val="0.2577"/>
            </dgm:adjLst>
          </dgm:shape>
          <dgm:presOf/>
        </dgm:layoutNode>
        <dgm:layoutNode name="brFrame" styleLbl="node1">
          <dgm:alg type="sp"/>
          <dgm:shape xmlns:r="http://schemas.openxmlformats.org/officeDocument/2006/relationships" rot="180" type="halfFrame" r:blip="">
            <dgm:adjLst>
              <dgm:adj idx="1" val="0.2577"/>
              <dgm:adj idx="2" val="0.2577"/>
            </dgm:adjLst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2C72B-D469-4474-BAF0-4C44AB8E42A3}" type="datetimeFigureOut">
              <a:rPr lang="en-US" smtClean="0"/>
              <a:t>18/02/2019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49835A-1970-4434-84E6-170479426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02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text 2"/>
          <p:cNvSpPr>
            <a:spLocks noGrp="1"/>
          </p:cNvSpPr>
          <p:nvPr userDrawn="1"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dirty="0" smtClean="0"/>
              <a:t>Faceți clic pentru a edita stilurile de text Coordonator</a:t>
            </a:r>
          </a:p>
          <a:p>
            <a:pPr lvl="1"/>
            <a:r>
              <a:rPr lang="ro-RO" dirty="0" smtClean="0"/>
              <a:t>Al doilea nivel</a:t>
            </a:r>
          </a:p>
          <a:p>
            <a:pPr lvl="2"/>
            <a:r>
              <a:rPr lang="ro-RO" dirty="0" smtClean="0"/>
              <a:t>Al treilea nivel</a:t>
            </a:r>
          </a:p>
          <a:p>
            <a:pPr lvl="3"/>
            <a:r>
              <a:rPr lang="ro-RO" dirty="0" smtClean="0"/>
              <a:t>Al patrulea nivel</a:t>
            </a:r>
          </a:p>
          <a:p>
            <a:pPr lvl="4"/>
            <a:r>
              <a:rPr lang="ro-RO" dirty="0" smtClean="0"/>
              <a:t>Al cincilea nivel</a:t>
            </a:r>
            <a:endParaRPr lang="ro-RO" dirty="0"/>
          </a:p>
        </p:txBody>
      </p:sp>
      <p:sp>
        <p:nvSpPr>
          <p:cNvPr id="6" name="Substituent număr diapozitiv 5"/>
          <p:cNvSpPr>
            <a:spLocks noGrp="1"/>
          </p:cNvSpPr>
          <p:nvPr userDrawn="1">
            <p:ph type="sldNum" sz="quarter" idx="4"/>
          </p:nvPr>
        </p:nvSpPr>
        <p:spPr>
          <a:xfrm>
            <a:off x="6960927" y="64885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" y="32401"/>
            <a:ext cx="2034997" cy="77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09"/>
          <a:stretch/>
        </p:blipFill>
        <p:spPr>
          <a:xfrm>
            <a:off x="-7624" y="6563710"/>
            <a:ext cx="9151624" cy="29429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servelect.ro" TargetMode="External"/><Relationship Id="rId2" Type="http://schemas.openxmlformats.org/officeDocument/2006/relationships/hyperlink" Target="http://www.servelect.ro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</a:t>
            </a:fld>
            <a:endParaRPr lang="ro-RO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99392"/>
            <a:ext cx="9180512" cy="69300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4" t="21604" r="5902" b="19825"/>
          <a:stretch/>
        </p:blipFill>
        <p:spPr>
          <a:xfrm>
            <a:off x="95693" y="188640"/>
            <a:ext cx="2033283" cy="864096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07504" y="1285150"/>
            <a:ext cx="3947631" cy="1800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b="1" dirty="0" smtClean="0">
                <a:solidFill>
                  <a:schemeClr val="bg1"/>
                </a:solidFill>
              </a:rPr>
              <a:t>Sistem de monitorizare </a:t>
            </a:r>
          </a:p>
          <a:p>
            <a:r>
              <a:rPr lang="ro-RO" sz="2800" b="1" dirty="0" smtClean="0">
                <a:solidFill>
                  <a:schemeClr val="bg1"/>
                </a:solidFill>
              </a:rPr>
              <a:t>a consumurilor 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ro-RO" sz="2800" b="1" dirty="0" smtClean="0">
                <a:solidFill>
                  <a:schemeClr val="bg1"/>
                </a:solidFill>
              </a:rPr>
              <a:t>electrice, termice </a:t>
            </a:r>
          </a:p>
          <a:p>
            <a:r>
              <a:rPr lang="ro-RO" sz="2800" b="1" dirty="0" smtClean="0">
                <a:solidFill>
                  <a:schemeClr val="bg1"/>
                </a:solidFill>
              </a:rPr>
              <a:t>și de aer comprimat</a:t>
            </a:r>
            <a:endParaRPr lang="ro-RO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0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51520" y="1456185"/>
            <a:ext cx="8640960" cy="4061047"/>
          </a:xfrm>
        </p:spPr>
        <p:txBody>
          <a:bodyPr>
            <a:normAutofit fontScale="85000" lnSpcReduction="20000"/>
          </a:bodyPr>
          <a:lstStyle/>
          <a:p>
            <a:pPr fontAlgn="base">
              <a:lnSpc>
                <a:spcPct val="170000"/>
              </a:lnSpc>
            </a:pPr>
            <a:r>
              <a:rPr lang="ro-RO" b="1" dirty="0">
                <a:solidFill>
                  <a:srgbClr val="37424A"/>
                </a:solidFill>
              </a:rPr>
              <a:t>Beneficiar:</a:t>
            </a:r>
            <a:r>
              <a:rPr lang="ro-RO" dirty="0">
                <a:solidFill>
                  <a:srgbClr val="37424A"/>
                </a:solidFill>
              </a:rPr>
              <a:t> Sortilemn</a:t>
            </a:r>
          </a:p>
          <a:p>
            <a:pPr fontAlgn="base">
              <a:lnSpc>
                <a:spcPct val="170000"/>
              </a:lnSpc>
            </a:pPr>
            <a:r>
              <a:rPr lang="ro-RO" b="1" dirty="0">
                <a:solidFill>
                  <a:srgbClr val="37424A"/>
                </a:solidFill>
              </a:rPr>
              <a:t>Industrie:</a:t>
            </a:r>
            <a:r>
              <a:rPr lang="ro-RO" dirty="0">
                <a:solidFill>
                  <a:srgbClr val="37424A"/>
                </a:solidFill>
              </a:rPr>
              <a:t> </a:t>
            </a:r>
            <a:r>
              <a:rPr lang="ro-RO" dirty="0" smtClean="0">
                <a:solidFill>
                  <a:srgbClr val="37424A"/>
                </a:solidFill>
              </a:rPr>
              <a:t>Fabricarea mobil</a:t>
            </a:r>
            <a:r>
              <a:rPr lang="en-US" dirty="0" err="1" smtClean="0">
                <a:solidFill>
                  <a:srgbClr val="37424A"/>
                </a:solidFill>
              </a:rPr>
              <a:t>ei</a:t>
            </a:r>
            <a:endParaRPr lang="ro-RO" dirty="0">
              <a:solidFill>
                <a:srgbClr val="37424A"/>
              </a:solidFill>
            </a:endParaRPr>
          </a:p>
          <a:p>
            <a:pPr fontAlgn="base">
              <a:lnSpc>
                <a:spcPct val="170000"/>
              </a:lnSpc>
            </a:pPr>
            <a:r>
              <a:rPr lang="ro-RO" b="1" dirty="0">
                <a:solidFill>
                  <a:srgbClr val="37424A"/>
                </a:solidFill>
              </a:rPr>
              <a:t>Tip proiect:</a:t>
            </a:r>
            <a:r>
              <a:rPr lang="ro-RO" dirty="0">
                <a:solidFill>
                  <a:srgbClr val="37424A"/>
                </a:solidFill>
              </a:rPr>
              <a:t> Sistem de monitorizare a consumurilor electrice, termice </a:t>
            </a:r>
            <a:r>
              <a:rPr lang="ro-RO" dirty="0" smtClean="0">
                <a:solidFill>
                  <a:srgbClr val="37424A"/>
                </a:solidFill>
              </a:rPr>
              <a:t>și </a:t>
            </a:r>
            <a:r>
              <a:rPr lang="ro-RO" dirty="0">
                <a:solidFill>
                  <a:srgbClr val="37424A"/>
                </a:solidFill>
              </a:rPr>
              <a:t>de aer comprimat</a:t>
            </a:r>
          </a:p>
          <a:p>
            <a:pPr fontAlgn="base">
              <a:lnSpc>
                <a:spcPct val="170000"/>
              </a:lnSpc>
            </a:pPr>
            <a:r>
              <a:rPr lang="ro-RO" b="1" dirty="0" smtClean="0">
                <a:solidFill>
                  <a:srgbClr val="37424A"/>
                </a:solidFill>
              </a:rPr>
              <a:t>Finanțare</a:t>
            </a:r>
            <a:r>
              <a:rPr lang="ro-RO" b="1" dirty="0">
                <a:solidFill>
                  <a:srgbClr val="37424A"/>
                </a:solidFill>
              </a:rPr>
              <a:t>: </a:t>
            </a:r>
            <a:r>
              <a:rPr lang="ro-RO" dirty="0" smtClean="0">
                <a:solidFill>
                  <a:srgbClr val="37424A"/>
                </a:solidFill>
              </a:rPr>
              <a:t>Finanțare nerambursabilă </a:t>
            </a:r>
            <a:r>
              <a:rPr lang="ro-RO" dirty="0">
                <a:solidFill>
                  <a:srgbClr val="37424A"/>
                </a:solidFill>
              </a:rPr>
              <a:t>POIM </a:t>
            </a:r>
            <a:r>
              <a:rPr lang="ro-RO" dirty="0" smtClean="0">
                <a:solidFill>
                  <a:srgbClr val="37424A"/>
                </a:solidFill>
              </a:rPr>
              <a:t>6.2</a:t>
            </a:r>
            <a:r>
              <a:rPr lang="en-US" dirty="0">
                <a:solidFill>
                  <a:srgbClr val="37424A"/>
                </a:solidFill>
              </a:rPr>
              <a:t> </a:t>
            </a:r>
            <a:r>
              <a:rPr lang="ro-RO" dirty="0" err="1">
                <a:solidFill>
                  <a:srgbClr val="37424A"/>
                </a:solidFill>
              </a:rPr>
              <a:t>ş</a:t>
            </a:r>
            <a:r>
              <a:rPr lang="en-US" dirty="0" err="1" smtClean="0">
                <a:solidFill>
                  <a:srgbClr val="37424A"/>
                </a:solidFill>
              </a:rPr>
              <a:t>i</a:t>
            </a:r>
            <a:r>
              <a:rPr lang="en-US" dirty="0" smtClean="0">
                <a:solidFill>
                  <a:srgbClr val="37424A"/>
                </a:solidFill>
              </a:rPr>
              <a:t> </a:t>
            </a:r>
            <a:r>
              <a:rPr lang="ro-RO" dirty="0">
                <a:solidFill>
                  <a:srgbClr val="37424A"/>
                </a:solidFill>
              </a:rPr>
              <a:t>s</a:t>
            </a:r>
            <a:r>
              <a:rPr lang="ro-RO" dirty="0" smtClean="0">
                <a:solidFill>
                  <a:srgbClr val="37424A"/>
                </a:solidFill>
              </a:rPr>
              <a:t>urse Beneficiar.</a:t>
            </a:r>
            <a:endParaRPr lang="ro-RO" dirty="0">
              <a:solidFill>
                <a:srgbClr val="37424A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0"/>
            <a:ext cx="2592288" cy="777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6642"/>
            <a:ext cx="3528392" cy="76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2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3</a:t>
            </a:fld>
            <a:endParaRPr lang="ro-RO"/>
          </a:p>
        </p:txBody>
      </p:sp>
      <p:pic>
        <p:nvPicPr>
          <p:cNvPr id="5" name="Content Placeholder 6"/>
          <p:cNvPicPr>
            <a:picLocks noGrp="1"/>
          </p:cNvPicPr>
          <p:nvPr>
            <p:ph idx="1"/>
          </p:nvPr>
        </p:nvPicPr>
        <p:blipFill rotWithShape="1">
          <a:blip r:embed="rId2"/>
          <a:srcRect t="9524" b="8572"/>
          <a:stretch/>
        </p:blipFill>
        <p:spPr bwMode="auto">
          <a:xfrm>
            <a:off x="35496" y="1988840"/>
            <a:ext cx="9108504" cy="43409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C:\Users\Florentina\Desktop\sortilemn meniu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7632849" cy="33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76470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Meniul</a:t>
            </a:r>
            <a:r>
              <a:rPr lang="en-US" sz="2800" dirty="0" smtClean="0">
                <a:solidFill>
                  <a:srgbClr val="37424A"/>
                </a:solidFill>
              </a:rPr>
              <a:t> Dashboards al </a:t>
            </a:r>
            <a:r>
              <a:rPr lang="en-US" sz="2800" dirty="0" err="1" smtClean="0">
                <a:solidFill>
                  <a:srgbClr val="37424A"/>
                </a:solidFill>
              </a:rPr>
              <a:t>sistemului</a:t>
            </a:r>
            <a:r>
              <a:rPr lang="en-US" sz="2800" dirty="0" smtClean="0">
                <a:solidFill>
                  <a:srgbClr val="37424A"/>
                </a:solidFill>
              </a:rPr>
              <a:t> MOVI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6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4</a:t>
            </a:fld>
            <a:endParaRPr lang="ro-RO"/>
          </a:p>
        </p:txBody>
      </p:sp>
      <p:pic>
        <p:nvPicPr>
          <p:cNvPr id="5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5740" t="8782" r="1494" b="8711"/>
          <a:stretch/>
        </p:blipFill>
        <p:spPr bwMode="auto">
          <a:xfrm>
            <a:off x="0" y="1844824"/>
            <a:ext cx="9144000" cy="4608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74554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Meniul</a:t>
            </a:r>
            <a:r>
              <a:rPr lang="en-US" sz="2800" dirty="0" smtClean="0">
                <a:solidFill>
                  <a:srgbClr val="37424A"/>
                </a:solidFill>
              </a:rPr>
              <a:t> Diagrams al </a:t>
            </a:r>
            <a:r>
              <a:rPr lang="en-US" sz="2800" dirty="0" err="1" smtClean="0">
                <a:solidFill>
                  <a:srgbClr val="37424A"/>
                </a:solidFill>
              </a:rPr>
              <a:t>sistemului</a:t>
            </a:r>
            <a:r>
              <a:rPr lang="en-US" sz="2800" dirty="0" smtClean="0">
                <a:solidFill>
                  <a:srgbClr val="37424A"/>
                </a:solidFill>
              </a:rPr>
              <a:t> MOVI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9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340768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96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5</a:t>
            </a:fld>
            <a:endParaRPr lang="ro-RO"/>
          </a:p>
        </p:txBody>
      </p:sp>
      <p:pic>
        <p:nvPicPr>
          <p:cNvPr id="5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3674" t="9599" r="1493" b="13593"/>
          <a:stretch/>
        </p:blipFill>
        <p:spPr bwMode="auto">
          <a:xfrm>
            <a:off x="0" y="1916832"/>
            <a:ext cx="9144000" cy="45597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9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268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96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6</a:t>
            </a:fld>
            <a:endParaRPr lang="ro-RO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3674" t="9394" r="1376" b="10550"/>
          <a:stretch/>
        </p:blipFill>
        <p:spPr bwMode="auto">
          <a:xfrm>
            <a:off x="35496" y="1844824"/>
            <a:ext cx="9036496" cy="4608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268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6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7</a:t>
            </a:fld>
            <a:endParaRPr lang="ro-RO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" t="15811" r="19537" b="14039"/>
          <a:stretch/>
        </p:blipFill>
        <p:spPr bwMode="auto">
          <a:xfrm>
            <a:off x="72199" y="1785152"/>
            <a:ext cx="9036305" cy="4524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6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268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08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8</a:t>
            </a:fld>
            <a:endParaRPr lang="ro-RO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7" t="13992" r="1366" b="6250"/>
          <a:stretch/>
        </p:blipFill>
        <p:spPr bwMode="auto">
          <a:xfrm>
            <a:off x="21124" y="1858149"/>
            <a:ext cx="9087380" cy="430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6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268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61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9</a:t>
            </a:fld>
            <a:endParaRPr lang="ro-RO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t="12640" r="46508" b="39972"/>
          <a:stretch/>
        </p:blipFill>
        <p:spPr bwMode="auto">
          <a:xfrm>
            <a:off x="35496" y="1792988"/>
            <a:ext cx="9036495" cy="4588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6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268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05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51954"/>
            <a:ext cx="9108504" cy="632830"/>
          </a:xfrm>
        </p:spPr>
        <p:txBody>
          <a:bodyPr/>
          <a:lstStyle/>
          <a:p>
            <a:r>
              <a:rPr lang="ro-RO" sz="2400" dirty="0" smtClean="0">
                <a:solidFill>
                  <a:srgbClr val="37424A"/>
                </a:solidFill>
              </a:rPr>
              <a:t>Plan de amplasament al senzorilor de </a:t>
            </a:r>
            <a:r>
              <a:rPr lang="ro-RO" sz="2400" dirty="0" smtClean="0">
                <a:solidFill>
                  <a:srgbClr val="37424A"/>
                </a:solidFill>
              </a:rPr>
              <a:t>presiune aer comprimat</a:t>
            </a:r>
            <a:endParaRPr lang="en-US" sz="2400" dirty="0">
              <a:solidFill>
                <a:srgbClr val="37424A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10</a:t>
            </a:fld>
            <a:endParaRPr lang="ro-RO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18911" t="17388" r="19551" b="5359"/>
          <a:stretch/>
        </p:blipFill>
        <p:spPr bwMode="auto">
          <a:xfrm>
            <a:off x="899592" y="1556792"/>
            <a:ext cx="7416824" cy="49038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35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11</a:t>
            </a:fld>
            <a:endParaRPr lang="ro-RO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t="13676" b="5931"/>
          <a:stretch/>
        </p:blipFill>
        <p:spPr bwMode="auto">
          <a:xfrm>
            <a:off x="21124" y="2072614"/>
            <a:ext cx="9122876" cy="4092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92696"/>
            <a:ext cx="9108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  <a:latin typeface="+mj-lt"/>
              </a:rPr>
              <a:t>Curbe</a:t>
            </a:r>
            <a:r>
              <a:rPr lang="en-US" sz="2800" dirty="0" smtClean="0">
                <a:solidFill>
                  <a:srgbClr val="37424A"/>
                </a:solidFill>
                <a:latin typeface="+mj-lt"/>
              </a:rPr>
              <a:t> de </a:t>
            </a:r>
            <a:r>
              <a:rPr lang="en-US" sz="2800" dirty="0" err="1" smtClean="0">
                <a:solidFill>
                  <a:srgbClr val="37424A"/>
                </a:solidFill>
                <a:latin typeface="+mj-lt"/>
              </a:rPr>
              <a:t>consum</a:t>
            </a:r>
            <a:endParaRPr lang="en-US" sz="2800" dirty="0">
              <a:solidFill>
                <a:srgbClr val="37424A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8" name="Picture 2" descr="C:\Users\Florentina\Desktop\sortilemn meniu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" y="1440760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74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12</a:t>
            </a:fld>
            <a:endParaRPr lang="ro-RO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24" y="1369120"/>
            <a:ext cx="7575212" cy="33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Content Placeholder 8"/>
          <p:cNvPicPr>
            <a:picLocks noGrp="1"/>
          </p:cNvPicPr>
          <p:nvPr>
            <p:ph idx="1"/>
          </p:nvPr>
        </p:nvPicPr>
        <p:blipFill rotWithShape="1">
          <a:blip r:embed="rId3"/>
          <a:srcRect t="14577" r="18203" b="8104"/>
          <a:stretch/>
        </p:blipFill>
        <p:spPr>
          <a:xfrm>
            <a:off x="107504" y="1772816"/>
            <a:ext cx="8496944" cy="47276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124" y="692696"/>
            <a:ext cx="9087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Meniul</a:t>
            </a:r>
            <a:r>
              <a:rPr lang="en-US" sz="2800" dirty="0" smtClean="0">
                <a:solidFill>
                  <a:srgbClr val="37424A"/>
                </a:solidFill>
              </a:rPr>
              <a:t> Trends al </a:t>
            </a:r>
            <a:r>
              <a:rPr lang="en-US" sz="2800" dirty="0" err="1" smtClean="0">
                <a:solidFill>
                  <a:srgbClr val="37424A"/>
                </a:solidFill>
              </a:rPr>
              <a:t>sistemului</a:t>
            </a:r>
            <a:r>
              <a:rPr lang="en-US" sz="2800" dirty="0" smtClean="0">
                <a:solidFill>
                  <a:srgbClr val="37424A"/>
                </a:solidFill>
              </a:rPr>
              <a:t> MOVI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5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13</a:t>
            </a:fld>
            <a:endParaRPr lang="ro-RO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5" t="6529" r="8970" b="7832"/>
          <a:stretch/>
        </p:blipFill>
        <p:spPr bwMode="auto">
          <a:xfrm>
            <a:off x="107503" y="1794209"/>
            <a:ext cx="8064897" cy="4731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C:\Users\Florentina\Desktop\sortilemn meniu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5" y="1368752"/>
            <a:ext cx="7575212" cy="3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692696"/>
            <a:ext cx="9108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Meniul</a:t>
            </a:r>
            <a:r>
              <a:rPr lang="en-US" sz="2800" dirty="0" smtClean="0">
                <a:solidFill>
                  <a:srgbClr val="37424A"/>
                </a:solidFill>
              </a:rPr>
              <a:t> Reports al </a:t>
            </a:r>
            <a:r>
              <a:rPr lang="en-US" sz="2800" dirty="0" err="1" smtClean="0">
                <a:solidFill>
                  <a:srgbClr val="37424A"/>
                </a:solidFill>
              </a:rPr>
              <a:t>sistemului</a:t>
            </a:r>
            <a:r>
              <a:rPr lang="en-US" sz="2800" dirty="0" smtClean="0">
                <a:solidFill>
                  <a:srgbClr val="37424A"/>
                </a:solidFill>
              </a:rPr>
              <a:t> MOVI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5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724942"/>
          </a:xfrm>
        </p:spPr>
        <p:txBody>
          <a:bodyPr/>
          <a:lstStyle/>
          <a:p>
            <a:r>
              <a:rPr lang="ro-RO" b="1" dirty="0" smtClean="0">
                <a:solidFill>
                  <a:srgbClr val="37424A"/>
                </a:solidFill>
              </a:rPr>
              <a:t>Implementarea </a:t>
            </a:r>
            <a:r>
              <a:rPr lang="ro-RO" b="1" dirty="0">
                <a:solidFill>
                  <a:srgbClr val="37424A"/>
                </a:solidFill>
              </a:rPr>
              <a:t>proiectului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6241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15</a:t>
            </a:fld>
            <a:endParaRPr lang="ro-RO"/>
          </a:p>
        </p:txBody>
      </p:sp>
      <p:sp>
        <p:nvSpPr>
          <p:cNvPr id="6" name="TextBox 5"/>
          <p:cNvSpPr txBox="1"/>
          <p:nvPr/>
        </p:nvSpPr>
        <p:spPr>
          <a:xfrm>
            <a:off x="0" y="67469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Montarea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tablourilor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>
                <a:solidFill>
                  <a:srgbClr val="37424A"/>
                </a:solidFill>
              </a:rPr>
              <a:t>electrice</a:t>
            </a:r>
            <a:r>
              <a:rPr lang="en-US" sz="2800" dirty="0">
                <a:solidFill>
                  <a:srgbClr val="37424A"/>
                </a:solidFill>
              </a:rPr>
              <a:t> </a:t>
            </a:r>
            <a:endParaRPr lang="en-US" sz="2800" dirty="0" smtClean="0">
              <a:solidFill>
                <a:srgbClr val="37424A"/>
              </a:solidFill>
            </a:endParaRPr>
          </a:p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pentru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unificarea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ro-RO" sz="2800" dirty="0" err="1">
                <a:solidFill>
                  <a:srgbClr val="37424A"/>
                </a:solidFill>
              </a:rPr>
              <a:t>ş</a:t>
            </a:r>
            <a:r>
              <a:rPr lang="en-US" sz="2800" dirty="0" err="1" smtClean="0">
                <a:solidFill>
                  <a:srgbClr val="37424A"/>
                </a:solidFill>
              </a:rPr>
              <a:t>i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transmisia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datelor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12" name="Picture 11" descr="Y:\OneDrive\Marketing\Online\Studii de caz\13. Studiu de caz Sortilemn\sortilemn\sistem de monitorizare finantare POIM 6.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1" b="11335"/>
          <a:stretch/>
        </p:blipFill>
        <p:spPr bwMode="auto">
          <a:xfrm>
            <a:off x="3347864" y="1740764"/>
            <a:ext cx="2304256" cy="449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Content Placeholder 4" descr="Y:\OneDrive\Marketing\Online\Studii de caz\13. Studiu de caz Sortilemn\sortilemn\proiect implementat poim 6.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18" r="17754" b="11451"/>
          <a:stretch/>
        </p:blipFill>
        <p:spPr bwMode="auto">
          <a:xfrm>
            <a:off x="6084168" y="1740764"/>
            <a:ext cx="2377564" cy="449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40764"/>
            <a:ext cx="2184729" cy="4496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6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16</a:t>
            </a:fld>
            <a:endParaRPr lang="ro-RO"/>
          </a:p>
        </p:txBody>
      </p:sp>
      <p:pic>
        <p:nvPicPr>
          <p:cNvPr id="6150" name="Picture 6" descr="F:\Flori\Poze\Sortilemn-final\poza 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5" r="1284"/>
          <a:stretch/>
        </p:blipFill>
        <p:spPr bwMode="auto">
          <a:xfrm>
            <a:off x="3563888" y="1196752"/>
            <a:ext cx="5166739" cy="261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50" y="1196752"/>
            <a:ext cx="2821106" cy="518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 descr="C:\Users\Florentina\Desktop\20180815_110246(0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55"/>
          <a:stretch/>
        </p:blipFill>
        <p:spPr bwMode="auto">
          <a:xfrm>
            <a:off x="3563888" y="3933056"/>
            <a:ext cx="5166739" cy="244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59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17</a:t>
            </a:fld>
            <a:endParaRPr lang="ro-RO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4" b="13231"/>
          <a:stretch/>
        </p:blipFill>
        <p:spPr bwMode="auto">
          <a:xfrm>
            <a:off x="579548" y="1828800"/>
            <a:ext cx="2984340" cy="46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Florentina\Desktop\20180815_1118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13" b="14166"/>
          <a:stretch/>
        </p:blipFill>
        <p:spPr bwMode="auto">
          <a:xfrm>
            <a:off x="3851920" y="4298869"/>
            <a:ext cx="4729123" cy="215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-57944" y="746701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37424A"/>
                </a:solidFill>
              </a:rPr>
              <a:t>Montarea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contorilor</a:t>
            </a:r>
            <a:endParaRPr lang="en-US" sz="2800" dirty="0">
              <a:solidFill>
                <a:srgbClr val="37424A"/>
              </a:solidFill>
            </a:endParaRPr>
          </a:p>
          <a:p>
            <a:pPr algn="ctr"/>
            <a:r>
              <a:rPr lang="en-US" sz="2800" dirty="0" err="1">
                <a:solidFill>
                  <a:srgbClr val="37424A"/>
                </a:solidFill>
              </a:rPr>
              <a:t>electrici</a:t>
            </a:r>
            <a:r>
              <a:rPr lang="en-US" sz="2800" dirty="0">
                <a:solidFill>
                  <a:srgbClr val="37424A"/>
                </a:solidFill>
              </a:rPr>
              <a:t> </a:t>
            </a:r>
            <a:r>
              <a:rPr lang="en-US" sz="2800" dirty="0" err="1">
                <a:solidFill>
                  <a:srgbClr val="37424A"/>
                </a:solidFill>
              </a:rPr>
              <a:t>trifaza</a:t>
            </a:r>
            <a:r>
              <a:rPr lang="ro-RO" sz="2800" dirty="0">
                <a:solidFill>
                  <a:srgbClr val="37424A"/>
                </a:solidFill>
              </a:rPr>
              <a:t>ţ</a:t>
            </a:r>
            <a:r>
              <a:rPr lang="en-US" sz="2800" dirty="0" err="1">
                <a:solidFill>
                  <a:srgbClr val="37424A"/>
                </a:solidFill>
              </a:rPr>
              <a:t>i</a:t>
            </a:r>
            <a:r>
              <a:rPr lang="ro-RO" sz="2800" dirty="0">
                <a:solidFill>
                  <a:srgbClr val="37424A"/>
                </a:solidFill>
              </a:rPr>
              <a:t>, </a:t>
            </a:r>
            <a:r>
              <a:rPr lang="en-US" sz="2800" dirty="0" err="1">
                <a:solidFill>
                  <a:srgbClr val="37424A"/>
                </a:solidFill>
              </a:rPr>
              <a:t>termic</a:t>
            </a:r>
            <a:r>
              <a:rPr lang="ro-RO" sz="2800" dirty="0">
                <a:solidFill>
                  <a:srgbClr val="37424A"/>
                </a:solidFill>
              </a:rPr>
              <a:t>i şi de </a:t>
            </a:r>
            <a:r>
              <a:rPr lang="en-US" sz="2800" dirty="0" err="1">
                <a:solidFill>
                  <a:srgbClr val="37424A"/>
                </a:solidFill>
              </a:rPr>
              <a:t>aer</a:t>
            </a:r>
            <a:r>
              <a:rPr lang="en-US" sz="2800" dirty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comprimat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</a:p>
        </p:txBody>
      </p:sp>
      <p:pic>
        <p:nvPicPr>
          <p:cNvPr id="9" name="Picture 2" descr="Y:\OneDrive\Marketing\Online\Studii de caz\13. Studiu de caz Sortilemn\sortilemn\monitorizare consumuri contori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5" r="7507"/>
          <a:stretch/>
        </p:blipFill>
        <p:spPr bwMode="auto">
          <a:xfrm>
            <a:off x="3851920" y="1828800"/>
            <a:ext cx="4730886" cy="235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62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18</a:t>
            </a:fld>
            <a:endParaRPr lang="ro-RO"/>
          </a:p>
        </p:txBody>
      </p:sp>
      <p:pic>
        <p:nvPicPr>
          <p:cNvPr id="4099" name="Picture 3" descr="Y:\OneDrive\Marketing\Poze\Sortilemn - sistem monitorizare - lucrari\20180815_1051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0" t="6919" b="6365"/>
          <a:stretch/>
        </p:blipFill>
        <p:spPr bwMode="auto">
          <a:xfrm>
            <a:off x="6084168" y="1196752"/>
            <a:ext cx="2736304" cy="51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6" t="-1" b="191"/>
          <a:stretch/>
        </p:blipFill>
        <p:spPr bwMode="auto">
          <a:xfrm>
            <a:off x="3131840" y="1196752"/>
            <a:ext cx="2785541" cy="512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2520280" cy="512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3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19</a:t>
            </a:fld>
            <a:endParaRPr lang="ro-RO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25" b="11472"/>
          <a:stretch/>
        </p:blipFill>
        <p:spPr bwMode="auto">
          <a:xfrm>
            <a:off x="5868144" y="1335741"/>
            <a:ext cx="2973365" cy="468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6" r="10425" b="13991"/>
          <a:stretch/>
        </p:blipFill>
        <p:spPr bwMode="auto">
          <a:xfrm>
            <a:off x="3419872" y="1335741"/>
            <a:ext cx="2208810" cy="4685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  <p:pic>
        <p:nvPicPr>
          <p:cNvPr id="1026" name="Picture 2" descr="Y:\OneDrive\Marketing\Poze\Sortilemn - final\20181012_12534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31" r="18495"/>
          <a:stretch/>
        </p:blipFill>
        <p:spPr bwMode="auto">
          <a:xfrm>
            <a:off x="323528" y="1327592"/>
            <a:ext cx="2808312" cy="469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69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1850"/>
            <a:ext cx="8229600" cy="724942"/>
          </a:xfrm>
        </p:spPr>
        <p:txBody>
          <a:bodyPr/>
          <a:lstStyle/>
          <a:p>
            <a:r>
              <a:rPr lang="ro-RO" sz="2800" dirty="0" smtClean="0">
                <a:solidFill>
                  <a:srgbClr val="37424A"/>
                </a:solidFill>
              </a:rPr>
              <a:t>Finanțare</a:t>
            </a:r>
            <a:r>
              <a:rPr lang="en-US" sz="2800" dirty="0" smtClean="0">
                <a:solidFill>
                  <a:srgbClr val="37424A"/>
                </a:solidFill>
              </a:rPr>
              <a:t> </a:t>
            </a:r>
            <a:r>
              <a:rPr lang="en-US" sz="2800" dirty="0" err="1" smtClean="0">
                <a:solidFill>
                  <a:srgbClr val="37424A"/>
                </a:solidFill>
              </a:rPr>
              <a:t>nerambursabil</a:t>
            </a:r>
            <a:r>
              <a:rPr lang="ro-RO" sz="2800" dirty="0" smtClean="0">
                <a:solidFill>
                  <a:srgbClr val="37424A"/>
                </a:solidFill>
              </a:rPr>
              <a:t>ă POIM 6.2</a:t>
            </a:r>
            <a:endParaRPr lang="en-US" sz="2800" dirty="0">
              <a:solidFill>
                <a:srgbClr val="37424A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37623"/>
            <a:ext cx="8605361" cy="3583665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20</a:t>
            </a:fld>
            <a:endParaRPr lang="ro-RO"/>
          </a:p>
        </p:txBody>
      </p:sp>
      <p:sp>
        <p:nvSpPr>
          <p:cNvPr id="6" name="TextBox 5"/>
          <p:cNvSpPr txBox="1"/>
          <p:nvPr/>
        </p:nvSpPr>
        <p:spPr>
          <a:xfrm>
            <a:off x="467544" y="162880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000" b="1" dirty="0" err="1">
                <a:solidFill>
                  <a:srgbClr val="37424A"/>
                </a:solidFill>
                <a:latin typeface="+mj-lt"/>
              </a:rPr>
              <a:t>Obiectivului</a:t>
            </a:r>
            <a:r>
              <a:rPr lang="en-US" sz="2000" b="1" dirty="0">
                <a:solidFill>
                  <a:srgbClr val="37424A"/>
                </a:solidFill>
                <a:latin typeface="+mj-lt"/>
              </a:rPr>
              <a:t> Specific 6.2: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 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Reducerea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consumului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 de 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energie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 la 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nivelul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consumatorilor</a:t>
            </a:r>
            <a:r>
              <a:rPr lang="en-US" sz="2000" dirty="0">
                <a:solidFill>
                  <a:srgbClr val="37424A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37424A"/>
                </a:solidFill>
                <a:latin typeface="+mj-lt"/>
              </a:rPr>
              <a:t>industriali</a:t>
            </a:r>
            <a:endParaRPr lang="ro-RO" sz="2000" dirty="0">
              <a:solidFill>
                <a:srgbClr val="37424A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6642"/>
            <a:ext cx="3384376" cy="73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1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234" y="1028700"/>
            <a:ext cx="8229600" cy="11430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7624" y="798984"/>
            <a:ext cx="91440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srgbClr val="37424A"/>
                </a:solidFill>
              </a:rPr>
              <a:t>Cartea noastră de vizită</a:t>
            </a:r>
            <a:endParaRPr lang="en-US" sz="2800" dirty="0">
              <a:solidFill>
                <a:srgbClr val="37424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21</a:t>
            </a:fld>
            <a:endParaRPr lang="ro-RO"/>
          </a:p>
        </p:txBody>
      </p:sp>
      <p:graphicFrame>
        <p:nvGraphicFramePr>
          <p:cNvPr id="8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7356082"/>
              </p:ext>
            </p:extLst>
          </p:nvPr>
        </p:nvGraphicFramePr>
        <p:xfrm>
          <a:off x="76200" y="1371600"/>
          <a:ext cx="88392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39952" y="4712657"/>
            <a:ext cx="172819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o-RO" sz="1300" b="1" dirty="0">
                <a:solidFill>
                  <a:srgbClr val="37424A"/>
                </a:solidFill>
                <a:latin typeface="Myriad Pro" pitchFamily="34" charset="0"/>
              </a:rPr>
              <a:t>„Best European Energy Service Provider” </a:t>
            </a:r>
            <a:r>
              <a:rPr lang="ro-RO" sz="1300" dirty="0">
                <a:solidFill>
                  <a:srgbClr val="37424A"/>
                </a:solidFill>
                <a:latin typeface="Myriad Pro" pitchFamily="34" charset="0"/>
              </a:rPr>
              <a:t>– distincţie primită din partea UE în anul </a:t>
            </a:r>
            <a:r>
              <a:rPr lang="ro-RO" sz="1300" dirty="0" smtClean="0">
                <a:solidFill>
                  <a:srgbClr val="37424A"/>
                </a:solidFill>
                <a:latin typeface="Myriad Pro" pitchFamily="34" charset="0"/>
              </a:rPr>
              <a:t>2011</a:t>
            </a:r>
            <a:endParaRPr lang="en-US" sz="1300" dirty="0">
              <a:solidFill>
                <a:srgbClr val="37424A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27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80528" y="726976"/>
            <a:ext cx="91440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srgbClr val="37424A"/>
                </a:solidFill>
              </a:rPr>
              <a:t>Referinţe - selectiv</a:t>
            </a:r>
            <a:endParaRPr lang="en-US" sz="2800" dirty="0">
              <a:solidFill>
                <a:srgbClr val="37424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22</a:t>
            </a:fld>
            <a:endParaRPr lang="ro-R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2"/>
          <a:stretch/>
        </p:blipFill>
        <p:spPr bwMode="auto">
          <a:xfrm>
            <a:off x="1476393" y="1306946"/>
            <a:ext cx="6263959" cy="521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48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04800" y="1783198"/>
            <a:ext cx="8534400" cy="6858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37424A"/>
                </a:solidFill>
                <a:latin typeface="Myriad Pro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o-RO" sz="2800" b="1" dirty="0" smtClean="0">
                <a:solidFill>
                  <a:srgbClr val="93D400"/>
                </a:solidFill>
                <a:latin typeface="+mj-lt"/>
              </a:rPr>
              <a:t>Deschidere pentru colaborări!</a:t>
            </a:r>
            <a:endParaRPr lang="en-US" sz="2800" b="1" dirty="0">
              <a:solidFill>
                <a:srgbClr val="93D400"/>
              </a:solidFill>
              <a:latin typeface="+mj-lt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71500" y="2583298"/>
            <a:ext cx="8001000" cy="3782451"/>
          </a:xfrm>
        </p:spPr>
        <p:txBody>
          <a:bodyPr/>
          <a:lstStyle/>
          <a:p>
            <a:pPr marL="0" indent="0" algn="just">
              <a:buNone/>
            </a:pPr>
            <a:endParaRPr lang="ro-RO" sz="1800" dirty="0" smtClean="0"/>
          </a:p>
          <a:p>
            <a:pPr marL="0" indent="0" algn="ctr">
              <a:buNone/>
            </a:pPr>
            <a:r>
              <a:rPr lang="ro-RO" sz="2400" b="1" dirty="0" smtClean="0">
                <a:solidFill>
                  <a:srgbClr val="92D400"/>
                </a:solidFill>
              </a:rPr>
              <a:t>SERVELECT</a:t>
            </a:r>
            <a:r>
              <a:rPr lang="ro-RO" sz="2400" b="1" dirty="0" smtClean="0"/>
              <a:t> </a:t>
            </a:r>
            <a:r>
              <a:rPr lang="ro-RO" sz="2400" dirty="0" smtClean="0">
                <a:solidFill>
                  <a:srgbClr val="37424A"/>
                </a:solidFill>
              </a:rPr>
              <a:t>Cluj-Napoca, România</a:t>
            </a:r>
          </a:p>
          <a:p>
            <a:pPr marL="0" indent="0" algn="ctr">
              <a:buNone/>
            </a:pPr>
            <a:r>
              <a:rPr lang="ro-RO" sz="2400" dirty="0" smtClean="0">
                <a:solidFill>
                  <a:srgbClr val="C00000"/>
                </a:solidFill>
                <a:hlinkClick r:id="rId2"/>
              </a:rPr>
              <a:t>www.servelect.ro</a:t>
            </a:r>
            <a:endParaRPr lang="ro-RO" sz="24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o-RO" sz="2400" dirty="0" smtClean="0">
                <a:solidFill>
                  <a:srgbClr val="C00000"/>
                </a:solidFill>
                <a:hlinkClick r:id="rId3"/>
              </a:rPr>
              <a:t>info</a:t>
            </a:r>
            <a:r>
              <a:rPr lang="en-US" sz="2400" dirty="0" smtClean="0">
                <a:solidFill>
                  <a:srgbClr val="C00000"/>
                </a:solidFill>
                <a:hlinkClick r:id="rId3"/>
              </a:rPr>
              <a:t>@servelect.ro</a:t>
            </a:r>
            <a:endParaRPr lang="en-US" sz="24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2400" dirty="0" smtClean="0">
                <a:solidFill>
                  <a:srgbClr val="37424A"/>
                </a:solidFill>
              </a:rPr>
              <a:t>+4 0364 730 808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A00D0-9919-4831-B24A-5260A17FF4B9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55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4127</TotalTime>
  <Words>205</Words>
  <Application>Microsoft Office PowerPoint</Application>
  <PresentationFormat>On-screen Show (4:3)</PresentationFormat>
  <Paragraphs>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Myriad Pro</vt:lpstr>
      <vt:lpstr>Temă Office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Plan de amplasament al senzorilor de presiune aer comprimat</vt:lpstr>
      <vt:lpstr>PowerPoint Presentation</vt:lpstr>
      <vt:lpstr>PowerPoint Presentation</vt:lpstr>
      <vt:lpstr>PowerPoint Presentation</vt:lpstr>
      <vt:lpstr>Implementarea proiectului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Finanțare nerambursabilă POIM 6.2</vt:lpstr>
      <vt:lpstr> </vt:lpstr>
      <vt:lpstr>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Madalina</dc:creator>
  <cp:lastModifiedBy>Microsoft</cp:lastModifiedBy>
  <cp:revision>191</cp:revision>
  <dcterms:created xsi:type="dcterms:W3CDTF">2016-03-21T08:48:21Z</dcterms:created>
  <dcterms:modified xsi:type="dcterms:W3CDTF">2019-02-18T16:23:08Z</dcterms:modified>
</cp:coreProperties>
</file>