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4.xml" ContentType="application/vnd.openxmlformats-officedocument.them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5.xml" ContentType="application/vnd.openxmlformats-officedocument.them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6.xml" ContentType="application/vnd.openxmlformats-officedocument.them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7.xml" ContentType="application/vnd.openxmlformats-officedocument.them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8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9.xml" ContentType="application/vnd.openxmlformats-officedocument.them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10.xml" ContentType="application/vnd.openxmlformats-officedocument.theme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theme/theme11.xml" ContentType="application/vnd.openxmlformats-officedocument.theme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theme/theme12.xml" ContentType="application/vnd.openxmlformats-officedocument.theme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theme/theme13.xml" ContentType="application/vnd.openxmlformats-officedocument.theme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theme/theme14.xml" ContentType="application/vnd.openxmlformats-officedocument.theme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theme/theme15.xml" ContentType="application/vnd.openxmlformats-officedocument.theme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theme/theme16.xml" ContentType="application/vnd.openxmlformats-officedocument.theme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theme/theme17.xml" ContentType="application/vnd.openxmlformats-officedocument.theme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theme/theme18.xml" ContentType="application/vnd.openxmlformats-officedocument.theme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9.xml" ContentType="application/vnd.openxmlformats-officedocument.theme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theme/theme20.xml" ContentType="application/vnd.openxmlformats-officedocument.theme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theme/theme21.xml" ContentType="application/vnd.openxmlformats-officedocument.theme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theme/theme22.xml" ContentType="application/vnd.openxmlformats-officedocument.theme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theme/theme23.xml" ContentType="application/vnd.openxmlformats-officedocument.theme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theme/theme24.xml" ContentType="application/vnd.openxmlformats-officedocument.theme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theme/theme25.xml" ContentType="application/vnd.openxmlformats-officedocument.theme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theme/theme26.xml" ContentType="application/vnd.openxmlformats-officedocument.theme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theme/theme27.xml" ContentType="application/vnd.openxmlformats-officedocument.theme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theme/theme28.xml" ContentType="application/vnd.openxmlformats-officedocument.theme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theme/theme29.xml" ContentType="application/vnd.openxmlformats-officedocument.theme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heme/theme30.xml" ContentType="application/vnd.openxmlformats-officedocument.theme+xml"/>
  <Override PartName="/ppt/theme/theme3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08" r:id="rId4"/>
    <p:sldMasterId id="2147484104" r:id="rId5"/>
    <p:sldMasterId id="2147484136" r:id="rId6"/>
    <p:sldMasterId id="2147484145" r:id="rId7"/>
    <p:sldMasterId id="2147484154" r:id="rId8"/>
    <p:sldMasterId id="2147484162" r:id="rId9"/>
    <p:sldMasterId id="2147484171" r:id="rId10"/>
    <p:sldMasterId id="2147484180" r:id="rId11"/>
    <p:sldMasterId id="2147484192" r:id="rId12"/>
    <p:sldMasterId id="2147484211" r:id="rId13"/>
    <p:sldMasterId id="2147484230" r:id="rId14"/>
    <p:sldMasterId id="2147484250" r:id="rId15"/>
    <p:sldMasterId id="2147484271" r:id="rId16"/>
    <p:sldMasterId id="2147484279" r:id="rId17"/>
    <p:sldMasterId id="2147484290" r:id="rId18"/>
    <p:sldMasterId id="2147484308" r:id="rId19"/>
    <p:sldMasterId id="2147484324" r:id="rId20"/>
    <p:sldMasterId id="2147484340" r:id="rId21"/>
    <p:sldMasterId id="2147484356" r:id="rId22"/>
    <p:sldMasterId id="2147484372" r:id="rId23"/>
    <p:sldMasterId id="2147484388" r:id="rId24"/>
    <p:sldMasterId id="2147484404" r:id="rId25"/>
    <p:sldMasterId id="2147484420" r:id="rId26"/>
    <p:sldMasterId id="2147484482" r:id="rId27"/>
    <p:sldMasterId id="2147484498" r:id="rId28"/>
    <p:sldMasterId id="2147484514" r:id="rId29"/>
    <p:sldMasterId id="2147484531" r:id="rId30"/>
    <p:sldMasterId id="2147484548" r:id="rId31"/>
    <p:sldMasterId id="2147484564" r:id="rId32"/>
  </p:sldMasterIdLst>
  <p:notesMasterIdLst>
    <p:notesMasterId r:id="rId37"/>
  </p:notesMasterIdLst>
  <p:handoutMasterIdLst>
    <p:handoutMasterId r:id="rId38"/>
  </p:handoutMasterIdLst>
  <p:sldIdLst>
    <p:sldId id="1515" r:id="rId33"/>
    <p:sldId id="1527" r:id="rId34"/>
    <p:sldId id="1524" r:id="rId35"/>
    <p:sldId id="1526" r:id="rId36"/>
  </p:sldIdLst>
  <p:sldSz cx="12801600" cy="9601200" type="A3"/>
  <p:notesSz cx="6799263" cy="9929813"/>
  <p:custDataLst>
    <p:tags r:id="rId39"/>
  </p:custDataLst>
  <p:defaultTextStyle>
    <a:defPPr>
      <a:defRPr lang="en-US"/>
    </a:defPPr>
    <a:lvl1pPr marL="0" algn="l" defTabSz="1272042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36020" algn="l" defTabSz="1272042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72042" algn="l" defTabSz="1272042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08085" algn="l" defTabSz="1272042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44118" algn="l" defTabSz="1272042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180134" algn="l" defTabSz="1272042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16178" algn="l" defTabSz="1272042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52214" algn="l" defTabSz="1272042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088242" algn="l" defTabSz="1272042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738" userDrawn="1">
          <p15:clr>
            <a:srgbClr val="A4A3A4"/>
          </p15:clr>
        </p15:guide>
        <p15:guide id="3" orient="horz" pos="4549" userDrawn="1">
          <p15:clr>
            <a:srgbClr val="A4A3A4"/>
          </p15:clr>
        </p15:guide>
        <p15:guide id="4" orient="horz" pos="1373" userDrawn="1">
          <p15:clr>
            <a:srgbClr val="A4A3A4"/>
          </p15:clr>
        </p15:guide>
        <p15:guide id="5" pos="935" userDrawn="1">
          <p15:clr>
            <a:srgbClr val="A4A3A4"/>
          </p15:clr>
        </p15:guide>
        <p15:guide id="6" pos="7771" userDrawn="1">
          <p15:clr>
            <a:srgbClr val="A4A3A4"/>
          </p15:clr>
        </p15:guide>
        <p15:guide id="7" pos="4032" userDrawn="1">
          <p15:clr>
            <a:srgbClr val="A4A3A4"/>
          </p15:clr>
        </p15:guide>
        <p15:guide id="8" pos="293" userDrawn="1">
          <p15:clr>
            <a:srgbClr val="A4A3A4"/>
          </p15:clr>
        </p15:guide>
        <p15:guide id="9" orient="horz" pos="2135" userDrawn="1">
          <p15:clr>
            <a:srgbClr val="A4A3A4"/>
          </p15:clr>
        </p15:guide>
        <p15:guide id="10" orient="horz" pos="1358" userDrawn="1">
          <p15:clr>
            <a:srgbClr val="A4A3A4"/>
          </p15:clr>
        </p15:guide>
        <p15:guide id="11" orient="horz" pos="255" userDrawn="1">
          <p15:clr>
            <a:srgbClr val="A4A3A4"/>
          </p15:clr>
        </p15:guide>
        <p15:guide id="12" orient="horz" pos="1119" userDrawn="1">
          <p15:clr>
            <a:srgbClr val="A4A3A4"/>
          </p15:clr>
        </p15:guide>
        <p15:guide id="13" orient="horz" pos="770" userDrawn="1">
          <p15:clr>
            <a:srgbClr val="A4A3A4"/>
          </p15:clr>
        </p15:guide>
        <p15:guide id="14" orient="horz" pos="132" userDrawn="1">
          <p15:clr>
            <a:srgbClr val="A4A3A4"/>
          </p15:clr>
        </p15:guide>
        <p15:guide id="15" pos="7636" userDrawn="1">
          <p15:clr>
            <a:srgbClr val="A4A3A4"/>
          </p15:clr>
        </p15:guide>
        <p15:guide id="16" pos="309" userDrawn="1">
          <p15:clr>
            <a:srgbClr val="A4A3A4"/>
          </p15:clr>
        </p15:guide>
        <p15:guide id="17" pos="63" userDrawn="1">
          <p15:clr>
            <a:srgbClr val="A4A3A4"/>
          </p15:clr>
        </p15:guide>
        <p15:guide id="18" orient="horz" pos="1659" userDrawn="1">
          <p15:clr>
            <a:srgbClr val="A4A3A4"/>
          </p15:clr>
        </p15:guide>
        <p15:guide id="19" orient="horz" pos="5823" userDrawn="1">
          <p15:clr>
            <a:srgbClr val="A4A3A4"/>
          </p15:clr>
        </p15:guide>
        <p15:guide id="20" orient="horz" pos="4428" userDrawn="1">
          <p15:clr>
            <a:srgbClr val="A4A3A4"/>
          </p15:clr>
        </p15:guide>
        <p15:guide id="21" orient="horz" pos="1359" userDrawn="1">
          <p15:clr>
            <a:srgbClr val="A4A3A4"/>
          </p15:clr>
        </p15:guide>
        <p15:guide id="22" orient="horz" pos="256" userDrawn="1">
          <p15:clr>
            <a:srgbClr val="A4A3A4"/>
          </p15:clr>
        </p15:guide>
        <p15:guide id="23" orient="horz" pos="771" userDrawn="1">
          <p15:clr>
            <a:srgbClr val="A4A3A4"/>
          </p15:clr>
        </p15:guide>
        <p15:guide id="24" orient="horz" pos="133" userDrawn="1">
          <p15:clr>
            <a:srgbClr val="A4A3A4"/>
          </p15:clr>
        </p15:guide>
        <p15:guide id="25" orient="horz" pos="746" userDrawn="1">
          <p15:clr>
            <a:srgbClr val="A4A3A4"/>
          </p15:clr>
        </p15:guide>
        <p15:guide id="26" orient="horz" pos="4438" userDrawn="1">
          <p15:clr>
            <a:srgbClr val="A4A3A4"/>
          </p15:clr>
        </p15:guide>
        <p15:guide id="27" orient="horz" pos="1392" userDrawn="1">
          <p15:clr>
            <a:srgbClr val="A4A3A4"/>
          </p15:clr>
        </p15:guide>
        <p15:guide id="28" orient="horz" pos="2260" userDrawn="1">
          <p15:clr>
            <a:srgbClr val="A4A3A4"/>
          </p15:clr>
        </p15:guide>
        <p15:guide id="29" orient="horz" pos="1369" userDrawn="1">
          <p15:clr>
            <a:srgbClr val="A4A3A4"/>
          </p15:clr>
        </p15:guide>
        <p15:guide id="30" orient="horz" pos="7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4487" userDrawn="1">
          <p15:clr>
            <a:srgbClr val="A4A3A4"/>
          </p15:clr>
        </p15:guide>
        <p15:guide id="2" pos="3128" userDrawn="1">
          <p15:clr>
            <a:srgbClr val="A4A3A4"/>
          </p15:clr>
        </p15:guide>
        <p15:guide id="3" orient="horz" pos="4268" userDrawn="1">
          <p15:clr>
            <a:srgbClr val="A4A3A4"/>
          </p15:clr>
        </p15:guide>
        <p15:guide id="4" pos="3226" userDrawn="1">
          <p15:clr>
            <a:srgbClr val="A4A3A4"/>
          </p15:clr>
        </p15:guide>
        <p15:guide id="5" orient="horz" pos="4759" userDrawn="1">
          <p15:clr>
            <a:srgbClr val="A4A3A4"/>
          </p15:clr>
        </p15:guide>
        <p15:guide id="6" orient="horz" pos="4527" userDrawn="1">
          <p15:clr>
            <a:srgbClr val="A4A3A4"/>
          </p15:clr>
        </p15:guide>
        <p15:guide id="7" pos="3036" userDrawn="1">
          <p15:clr>
            <a:srgbClr val="A4A3A4"/>
          </p15:clr>
        </p15:guide>
        <p15:guide id="8" pos="3132" userDrawn="1">
          <p15:clr>
            <a:srgbClr val="A4A3A4"/>
          </p15:clr>
        </p15:guide>
        <p15:guide id="9" orient="horz" pos="4479" userDrawn="1">
          <p15:clr>
            <a:srgbClr val="A4A3A4"/>
          </p15:clr>
        </p15:guide>
        <p15:guide id="10" orient="horz" pos="4261" userDrawn="1">
          <p15:clr>
            <a:srgbClr val="A4A3A4"/>
          </p15:clr>
        </p15:guide>
        <p15:guide id="11" orient="horz" pos="4752" userDrawn="1">
          <p15:clr>
            <a:srgbClr val="A4A3A4"/>
          </p15:clr>
        </p15:guide>
        <p15:guide id="12" orient="horz" pos="4521" userDrawn="1">
          <p15:clr>
            <a:srgbClr val="A4A3A4"/>
          </p15:clr>
        </p15:guide>
        <p15:guide id="13" pos="3125" userDrawn="1">
          <p15:clr>
            <a:srgbClr val="A4A3A4"/>
          </p15:clr>
        </p15:guide>
        <p15:guide id="14" pos="3222" userDrawn="1">
          <p15:clr>
            <a:srgbClr val="A4A3A4"/>
          </p15:clr>
        </p15:guide>
        <p15:guide id="15" pos="3033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Olteanu, Dragos Bogdan" initials="ODB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1717"/>
    <a:srgbClr val="831F82"/>
    <a:srgbClr val="CD1719"/>
    <a:srgbClr val="DCE6F1"/>
    <a:srgbClr val="DCE6FF"/>
    <a:srgbClr val="D8E4BC"/>
    <a:srgbClr val="D8DABC"/>
    <a:srgbClr val="6F6B6C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39" autoAdjust="0"/>
    <p:restoredTop sz="96980" autoAdjust="0"/>
  </p:normalViewPr>
  <p:slideViewPr>
    <p:cSldViewPr snapToGrid="0" snapToObjects="1">
      <p:cViewPr>
        <p:scale>
          <a:sx n="60" d="100"/>
          <a:sy n="60" d="100"/>
        </p:scale>
        <p:origin x="-936" y="-48"/>
      </p:cViewPr>
      <p:guideLst>
        <p:guide orient="horz" pos="735"/>
        <p:guide orient="horz" pos="4549"/>
        <p:guide orient="horz" pos="1374"/>
        <p:guide orient="horz" pos="2135"/>
        <p:guide orient="horz" pos="1359"/>
        <p:guide orient="horz" pos="256"/>
        <p:guide orient="horz" pos="1118"/>
        <p:guide orient="horz" pos="771"/>
        <p:guide orient="horz" pos="133"/>
        <p:guide orient="horz" pos="1659"/>
        <p:guide orient="horz" pos="5822"/>
        <p:guide orient="horz" pos="4428"/>
        <p:guide orient="horz" pos="749"/>
        <p:guide orient="horz" pos="4439"/>
        <p:guide orient="horz" pos="1393"/>
        <p:guide orient="horz" pos="2261"/>
        <p:guide orient="horz" pos="1368"/>
        <p:guide orient="horz" pos="763"/>
        <p:guide pos="935"/>
        <p:guide pos="7771"/>
        <p:guide pos="4032"/>
        <p:guide pos="293"/>
        <p:guide pos="7636"/>
        <p:guide pos="309"/>
        <p:guide pos="6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3612"/>
    </p:cViewPr>
  </p:sorterViewPr>
  <p:notesViewPr>
    <p:cSldViewPr snapToGrid="0" snapToObjects="1">
      <p:cViewPr varScale="1">
        <p:scale>
          <a:sx n="62" d="100"/>
          <a:sy n="62" d="100"/>
        </p:scale>
        <p:origin x="-3240" y="-82"/>
      </p:cViewPr>
      <p:guideLst>
        <p:guide orient="horz" pos="3105"/>
        <p:guide orient="horz" pos="2953"/>
        <p:guide orient="horz" pos="3293"/>
        <p:guide orient="horz" pos="3132"/>
        <p:guide orient="horz" pos="3099"/>
        <p:guide orient="horz" pos="2948"/>
        <p:guide orient="horz" pos="3288"/>
        <p:guide orient="horz" pos="3128"/>
        <p:guide pos="2142"/>
        <p:guide pos="2209"/>
        <p:guide pos="2079"/>
        <p:guide pos="2144"/>
        <p:guide pos="2139"/>
        <p:guide pos="2206"/>
        <p:guide pos="207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Master" Target="slideMasters/slideMaster23.xml"/><Relationship Id="rId39" Type="http://schemas.openxmlformats.org/officeDocument/2006/relationships/tags" Target="tags/tag1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2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slideMaster" Target="slideMasters/slideMaster26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Master" Target="slideMasters/slideMaster21.xml"/><Relationship Id="rId32" Type="http://schemas.openxmlformats.org/officeDocument/2006/relationships/slideMaster" Target="slideMasters/slideMaster29.xml"/><Relationship Id="rId37" Type="http://schemas.openxmlformats.org/officeDocument/2006/relationships/notesMaster" Target="notesMasters/notesMaster1.xml"/><Relationship Id="rId40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Master" Target="slideMasters/slideMaster25.xml"/><Relationship Id="rId36" Type="http://schemas.openxmlformats.org/officeDocument/2006/relationships/slide" Target="slides/slide4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Master" Target="slideMasters/slideMaster28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Master" Target="slideMasters/slideMaster24.xml"/><Relationship Id="rId30" Type="http://schemas.openxmlformats.org/officeDocument/2006/relationships/slideMaster" Target="slideMasters/slideMaster27.xml"/><Relationship Id="rId35" Type="http://schemas.openxmlformats.org/officeDocument/2006/relationships/slide" Target="slides/slide3.xml"/><Relationship Id="rId43" Type="http://schemas.openxmlformats.org/officeDocument/2006/relationships/theme" Target="theme/theme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Master" Target="slideMasters/slideMaster22.xml"/><Relationship Id="rId33" Type="http://schemas.openxmlformats.org/officeDocument/2006/relationships/slide" Target="slides/slide1.xml"/><Relationship Id="rId38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5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6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6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6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7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8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8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8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8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8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8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8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8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6754" cy="496266"/>
          </a:xfrm>
          <a:prstGeom prst="rect">
            <a:avLst/>
          </a:prstGeom>
        </p:spPr>
        <p:txBody>
          <a:bodyPr vert="horz" lIns="86628" tIns="43315" rIns="86628" bIns="43315" rtlCol="0"/>
          <a:lstStyle>
            <a:lvl1pPr algn="l">
              <a:defRPr sz="1100"/>
            </a:lvl1pPr>
          </a:lstStyle>
          <a:p>
            <a:endParaRPr lang="en-GB" dirty="0">
              <a:latin typeface="Arial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993" y="2"/>
            <a:ext cx="2946754" cy="496266"/>
          </a:xfrm>
          <a:prstGeom prst="rect">
            <a:avLst/>
          </a:prstGeom>
        </p:spPr>
        <p:txBody>
          <a:bodyPr vert="horz" lIns="86628" tIns="43315" rIns="86628" bIns="43315" rtlCol="0"/>
          <a:lstStyle>
            <a:lvl1pPr algn="r">
              <a:defRPr sz="1100"/>
            </a:lvl1pPr>
          </a:lstStyle>
          <a:p>
            <a:fld id="{8FBDE5F3-49FA-439B-81D0-9625DF39D2F5}" type="datetimeFigureOut">
              <a:rPr lang="en-US" smtClean="0">
                <a:latin typeface="Arial" pitchFamily="34" charset="0"/>
              </a:rPr>
              <a:pPr/>
              <a:t>2/15/2019</a:t>
            </a:fld>
            <a:endParaRPr lang="en-GB" dirty="0">
              <a:latin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9432043"/>
            <a:ext cx="2946754" cy="496264"/>
          </a:xfrm>
          <a:prstGeom prst="rect">
            <a:avLst/>
          </a:prstGeom>
        </p:spPr>
        <p:txBody>
          <a:bodyPr vert="horz" lIns="86628" tIns="43315" rIns="86628" bIns="43315" rtlCol="0" anchor="b"/>
          <a:lstStyle>
            <a:lvl1pPr algn="l">
              <a:defRPr sz="1100"/>
            </a:lvl1pPr>
          </a:lstStyle>
          <a:p>
            <a:endParaRPr lang="en-GB" dirty="0">
              <a:latin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993" y="9432043"/>
            <a:ext cx="2946754" cy="496264"/>
          </a:xfrm>
          <a:prstGeom prst="rect">
            <a:avLst/>
          </a:prstGeom>
        </p:spPr>
        <p:txBody>
          <a:bodyPr vert="horz" lIns="86628" tIns="43315" rIns="86628" bIns="43315" rtlCol="0" anchor="b"/>
          <a:lstStyle>
            <a:lvl1pPr algn="r">
              <a:defRPr sz="1100"/>
            </a:lvl1pPr>
          </a:lstStyle>
          <a:p>
            <a:fld id="{755705F5-8950-4EB1-939E-D9D85FC33235}" type="slidenum">
              <a:rPr lang="en-GB" smtClean="0">
                <a:latin typeface="Arial" pitchFamily="34" charset="0"/>
              </a:rPr>
              <a:pPr/>
              <a:t>‹#›</a:t>
            </a:fld>
            <a:endParaRPr lang="en-GB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15695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5" y="7"/>
            <a:ext cx="2946347" cy="496491"/>
          </a:xfrm>
          <a:prstGeom prst="rect">
            <a:avLst/>
          </a:prstGeom>
        </p:spPr>
        <p:txBody>
          <a:bodyPr vert="horz" lIns="93812" tIns="46906" rIns="93812" bIns="46906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50" y="7"/>
            <a:ext cx="2946347" cy="496491"/>
          </a:xfrm>
          <a:prstGeom prst="rect">
            <a:avLst/>
          </a:prstGeom>
        </p:spPr>
        <p:txBody>
          <a:bodyPr vert="horz" lIns="93812" tIns="46906" rIns="93812" bIns="46906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fld id="{6C6080AB-9A2C-4A7C-B6F6-FD14D788F6C0}" type="datetimeFigureOut">
              <a:rPr lang="en-US" smtClean="0"/>
              <a:pPr/>
              <a:t>2/15/2019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2950"/>
            <a:ext cx="4967287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812" tIns="46906" rIns="93812" bIns="46906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16667"/>
            <a:ext cx="5439410" cy="4468416"/>
          </a:xfrm>
          <a:prstGeom prst="rect">
            <a:avLst/>
          </a:prstGeom>
        </p:spPr>
        <p:txBody>
          <a:bodyPr vert="horz" lIns="93812" tIns="46906" rIns="93812" bIns="46906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5" y="9431601"/>
            <a:ext cx="2946347" cy="496491"/>
          </a:xfrm>
          <a:prstGeom prst="rect">
            <a:avLst/>
          </a:prstGeom>
        </p:spPr>
        <p:txBody>
          <a:bodyPr vert="horz" lIns="93812" tIns="46906" rIns="93812" bIns="46906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50" y="9431601"/>
            <a:ext cx="2946347" cy="496491"/>
          </a:xfrm>
          <a:prstGeom prst="rect">
            <a:avLst/>
          </a:prstGeom>
        </p:spPr>
        <p:txBody>
          <a:bodyPr vert="horz" lIns="93812" tIns="46906" rIns="93812" bIns="46906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fld id="{93561BBE-B47D-43E1-A53D-F7CD1689FE0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69861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72042" rtl="0" eaLnBrk="1" latinLnBrk="0" hangingPunct="1">
      <a:defRPr sz="17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636020" algn="l" defTabSz="1272042" rtl="0" eaLnBrk="1" latinLnBrk="0" hangingPunct="1">
      <a:defRPr sz="17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1272042" algn="l" defTabSz="1272042" rtl="0" eaLnBrk="1" latinLnBrk="0" hangingPunct="1">
      <a:defRPr sz="17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908085" algn="l" defTabSz="1272042" rtl="0" eaLnBrk="1" latinLnBrk="0" hangingPunct="1">
      <a:defRPr sz="17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2544118" algn="l" defTabSz="1272042" rtl="0" eaLnBrk="1" latinLnBrk="0" hangingPunct="1">
      <a:defRPr sz="17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3180134" algn="l" defTabSz="1272042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816178" algn="l" defTabSz="1272042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452214" algn="l" defTabSz="1272042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088242" algn="l" defTabSz="1272042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3.xml"/><Relationship Id="rId7" Type="http://schemas.openxmlformats.org/officeDocument/2006/relationships/oleObject" Target="../embeddings/oleObject1.bin"/><Relationship Id="rId2" Type="http://schemas.openxmlformats.org/officeDocument/2006/relationships/tags" Target="../tags/tag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slideMaster" Target="../slideMasters/slideMaster1.xml"/><Relationship Id="rId10" Type="http://schemas.openxmlformats.org/officeDocument/2006/relationships/image" Target="../media/image5.png"/><Relationship Id="rId4" Type="http://schemas.openxmlformats.org/officeDocument/2006/relationships/tags" Target="../tags/tag4.xml"/><Relationship Id="rId9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6.xml"/><Relationship Id="rId7" Type="http://schemas.openxmlformats.org/officeDocument/2006/relationships/image" Target="../media/image2.emf"/><Relationship Id="rId2" Type="http://schemas.openxmlformats.org/officeDocument/2006/relationships/tags" Target="../tags/tag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7.png"/><Relationship Id="rId4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8.xml"/><Relationship Id="rId7" Type="http://schemas.openxmlformats.org/officeDocument/2006/relationships/oleObject" Target="../embeddings/oleObject3.bin"/><Relationship Id="rId2" Type="http://schemas.openxmlformats.org/officeDocument/2006/relationships/tags" Target="../tags/tag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slideMaster" Target="../slideMasters/slideMaster2.xml"/><Relationship Id="rId10" Type="http://schemas.openxmlformats.org/officeDocument/2006/relationships/image" Target="../media/image5.png"/><Relationship Id="rId4" Type="http://schemas.openxmlformats.org/officeDocument/2006/relationships/tags" Target="../tags/tag9.xml"/><Relationship Id="rId9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11.xml"/><Relationship Id="rId7" Type="http://schemas.openxmlformats.org/officeDocument/2006/relationships/image" Target="../media/image2.emf"/><Relationship Id="rId2" Type="http://schemas.openxmlformats.org/officeDocument/2006/relationships/tags" Target="../tags/tag10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7.png"/><Relationship Id="rId4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13.xml"/><Relationship Id="rId7" Type="http://schemas.openxmlformats.org/officeDocument/2006/relationships/oleObject" Target="../embeddings/oleObject5.bin"/><Relationship Id="rId2" Type="http://schemas.openxmlformats.org/officeDocument/2006/relationships/tags" Target="../tags/tag1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slideMaster" Target="../slideMasters/slideMaster3.xml"/><Relationship Id="rId10" Type="http://schemas.openxmlformats.org/officeDocument/2006/relationships/image" Target="../media/image5.png"/><Relationship Id="rId4" Type="http://schemas.openxmlformats.org/officeDocument/2006/relationships/tags" Target="../tags/tag14.xml"/><Relationship Id="rId9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16.xml"/><Relationship Id="rId7" Type="http://schemas.openxmlformats.org/officeDocument/2006/relationships/image" Target="../media/image2.emf"/><Relationship Id="rId2" Type="http://schemas.openxmlformats.org/officeDocument/2006/relationships/tags" Target="../tags/tag15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7.png"/><Relationship Id="rId4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18.xml"/><Relationship Id="rId7" Type="http://schemas.openxmlformats.org/officeDocument/2006/relationships/oleObject" Target="../embeddings/oleObject7.bin"/><Relationship Id="rId2" Type="http://schemas.openxmlformats.org/officeDocument/2006/relationships/tags" Target="../tags/tag1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slideMaster" Target="../slideMasters/slideMaster4.xml"/><Relationship Id="rId10" Type="http://schemas.openxmlformats.org/officeDocument/2006/relationships/image" Target="../media/image5.png"/><Relationship Id="rId4" Type="http://schemas.openxmlformats.org/officeDocument/2006/relationships/tags" Target="../tags/tag19.xml"/><Relationship Id="rId9" Type="http://schemas.openxmlformats.org/officeDocument/2006/relationships/image" Target="../media/image4.pn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21.xml"/><Relationship Id="rId7" Type="http://schemas.openxmlformats.org/officeDocument/2006/relationships/image" Target="../media/image2.emf"/><Relationship Id="rId2" Type="http://schemas.openxmlformats.org/officeDocument/2006/relationships/tags" Target="../tags/tag20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7.png"/><Relationship Id="rId4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23.xml"/><Relationship Id="rId7" Type="http://schemas.openxmlformats.org/officeDocument/2006/relationships/oleObject" Target="../embeddings/oleObject9.bin"/><Relationship Id="rId2" Type="http://schemas.openxmlformats.org/officeDocument/2006/relationships/tags" Target="../tags/tag2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slideMaster" Target="../slideMasters/slideMaster5.xml"/><Relationship Id="rId10" Type="http://schemas.openxmlformats.org/officeDocument/2006/relationships/image" Target="../media/image5.png"/><Relationship Id="rId4" Type="http://schemas.openxmlformats.org/officeDocument/2006/relationships/tags" Target="../tags/tag24.xml"/><Relationship Id="rId9" Type="http://schemas.openxmlformats.org/officeDocument/2006/relationships/image" Target="../media/image4.png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26.xml"/><Relationship Id="rId7" Type="http://schemas.openxmlformats.org/officeDocument/2006/relationships/image" Target="../media/image2.emf"/><Relationship Id="rId2" Type="http://schemas.openxmlformats.org/officeDocument/2006/relationships/tags" Target="../tags/tag25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7.png"/><Relationship Id="rId4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28.xml"/><Relationship Id="rId7" Type="http://schemas.openxmlformats.org/officeDocument/2006/relationships/oleObject" Target="../embeddings/oleObject11.bin"/><Relationship Id="rId2" Type="http://schemas.openxmlformats.org/officeDocument/2006/relationships/tags" Target="../tags/tag2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slideMaster" Target="../slideMasters/slideMaster6.xml"/><Relationship Id="rId10" Type="http://schemas.openxmlformats.org/officeDocument/2006/relationships/image" Target="../media/image5.png"/><Relationship Id="rId4" Type="http://schemas.openxmlformats.org/officeDocument/2006/relationships/tags" Target="../tags/tag29.xml"/><Relationship Id="rId9" Type="http://schemas.openxmlformats.org/officeDocument/2006/relationships/image" Target="../media/image4.png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31.xml"/><Relationship Id="rId7" Type="http://schemas.openxmlformats.org/officeDocument/2006/relationships/image" Target="../media/image2.emf"/><Relationship Id="rId2" Type="http://schemas.openxmlformats.org/officeDocument/2006/relationships/tags" Target="../tags/tag30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7.png"/><Relationship Id="rId4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33.xml"/><Relationship Id="rId7" Type="http://schemas.openxmlformats.org/officeDocument/2006/relationships/oleObject" Target="../embeddings/oleObject13.bin"/><Relationship Id="rId2" Type="http://schemas.openxmlformats.org/officeDocument/2006/relationships/tags" Target="../tags/tag3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slideMaster" Target="../slideMasters/slideMaster7.xml"/><Relationship Id="rId10" Type="http://schemas.openxmlformats.org/officeDocument/2006/relationships/image" Target="../media/image5.png"/><Relationship Id="rId4" Type="http://schemas.openxmlformats.org/officeDocument/2006/relationships/tags" Target="../tags/tag34.xml"/><Relationship Id="rId9" Type="http://schemas.openxmlformats.org/officeDocument/2006/relationships/image" Target="../media/image4.png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36.xml"/><Relationship Id="rId7" Type="http://schemas.openxmlformats.org/officeDocument/2006/relationships/image" Target="../media/image2.emf"/><Relationship Id="rId2" Type="http://schemas.openxmlformats.org/officeDocument/2006/relationships/tags" Target="../tags/tag35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7.png"/><Relationship Id="rId4" Type="http://schemas.openxmlformats.org/officeDocument/2006/relationships/slideMaster" Target="../slideMasters/slideMaster7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38.xml"/><Relationship Id="rId7" Type="http://schemas.openxmlformats.org/officeDocument/2006/relationships/oleObject" Target="../embeddings/oleObject15.bin"/><Relationship Id="rId2" Type="http://schemas.openxmlformats.org/officeDocument/2006/relationships/tags" Target="../tags/tag3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9.jpeg"/><Relationship Id="rId11" Type="http://schemas.openxmlformats.org/officeDocument/2006/relationships/image" Target="../media/image8.jpeg"/><Relationship Id="rId5" Type="http://schemas.openxmlformats.org/officeDocument/2006/relationships/slideMaster" Target="../slideMasters/slideMaster9.xml"/><Relationship Id="rId10" Type="http://schemas.openxmlformats.org/officeDocument/2006/relationships/image" Target="../media/image5.png"/><Relationship Id="rId4" Type="http://schemas.openxmlformats.org/officeDocument/2006/relationships/tags" Target="../tags/tag39.xml"/><Relationship Id="rId9" Type="http://schemas.openxmlformats.org/officeDocument/2006/relationships/image" Target="../media/image4.png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41.xml"/><Relationship Id="rId7" Type="http://schemas.openxmlformats.org/officeDocument/2006/relationships/image" Target="../media/image2.emf"/><Relationship Id="rId2" Type="http://schemas.openxmlformats.org/officeDocument/2006/relationships/tags" Target="../tags/tag40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10.jpeg"/><Relationship Id="rId4" Type="http://schemas.openxmlformats.org/officeDocument/2006/relationships/slideMaster" Target="../slideMasters/slideMaster9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9.xml"/><Relationship Id="rId7" Type="http://schemas.openxmlformats.org/officeDocument/2006/relationships/image" Target="../media/image12.png"/><Relationship Id="rId2" Type="http://schemas.openxmlformats.org/officeDocument/2006/relationships/tags" Target="../tags/tag42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11.jpeg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44.xml"/><Relationship Id="rId7" Type="http://schemas.openxmlformats.org/officeDocument/2006/relationships/oleObject" Target="../embeddings/oleObject18.bin"/><Relationship Id="rId2" Type="http://schemas.openxmlformats.org/officeDocument/2006/relationships/tags" Target="../tags/tag43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9.jpeg"/><Relationship Id="rId11" Type="http://schemas.openxmlformats.org/officeDocument/2006/relationships/image" Target="../media/image8.jpeg"/><Relationship Id="rId5" Type="http://schemas.openxmlformats.org/officeDocument/2006/relationships/slideMaster" Target="../slideMasters/slideMaster10.xml"/><Relationship Id="rId10" Type="http://schemas.openxmlformats.org/officeDocument/2006/relationships/image" Target="../media/image5.png"/><Relationship Id="rId4" Type="http://schemas.openxmlformats.org/officeDocument/2006/relationships/tags" Target="../tags/tag45.xml"/><Relationship Id="rId9" Type="http://schemas.openxmlformats.org/officeDocument/2006/relationships/image" Target="../media/image4.png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47.xml"/><Relationship Id="rId7" Type="http://schemas.openxmlformats.org/officeDocument/2006/relationships/image" Target="../media/image2.emf"/><Relationship Id="rId2" Type="http://schemas.openxmlformats.org/officeDocument/2006/relationships/tags" Target="../tags/tag46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10.jpeg"/><Relationship Id="rId4" Type="http://schemas.openxmlformats.org/officeDocument/2006/relationships/slideMaster" Target="../slideMasters/slideMaster10.xml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0.xml"/><Relationship Id="rId7" Type="http://schemas.openxmlformats.org/officeDocument/2006/relationships/image" Target="../media/image12.png"/><Relationship Id="rId2" Type="http://schemas.openxmlformats.org/officeDocument/2006/relationships/tags" Target="../tags/tag48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11.jpeg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50.xml"/><Relationship Id="rId7" Type="http://schemas.openxmlformats.org/officeDocument/2006/relationships/oleObject" Target="../embeddings/oleObject21.bin"/><Relationship Id="rId2" Type="http://schemas.openxmlformats.org/officeDocument/2006/relationships/tags" Target="../tags/tag49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9.jpeg"/><Relationship Id="rId11" Type="http://schemas.openxmlformats.org/officeDocument/2006/relationships/image" Target="../media/image8.jpeg"/><Relationship Id="rId5" Type="http://schemas.openxmlformats.org/officeDocument/2006/relationships/slideMaster" Target="../slideMasters/slideMaster11.xml"/><Relationship Id="rId10" Type="http://schemas.openxmlformats.org/officeDocument/2006/relationships/image" Target="../media/image5.png"/><Relationship Id="rId4" Type="http://schemas.openxmlformats.org/officeDocument/2006/relationships/tags" Target="../tags/tag51.xml"/><Relationship Id="rId9" Type="http://schemas.openxmlformats.org/officeDocument/2006/relationships/image" Target="../media/image4.png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53.xml"/><Relationship Id="rId7" Type="http://schemas.openxmlformats.org/officeDocument/2006/relationships/image" Target="../media/image2.emf"/><Relationship Id="rId2" Type="http://schemas.openxmlformats.org/officeDocument/2006/relationships/tags" Target="../tags/tag52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22.bin"/><Relationship Id="rId5" Type="http://schemas.openxmlformats.org/officeDocument/2006/relationships/image" Target="../media/image10.jpeg"/><Relationship Id="rId4" Type="http://schemas.openxmlformats.org/officeDocument/2006/relationships/slideMaster" Target="../slideMasters/slideMaster11.xml"/></Relationships>
</file>

<file path=ppt/slideLayouts/_rels/slideLayout9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1.xml"/><Relationship Id="rId7" Type="http://schemas.openxmlformats.org/officeDocument/2006/relationships/image" Target="../media/image12.png"/><Relationship Id="rId2" Type="http://schemas.openxmlformats.org/officeDocument/2006/relationships/tags" Target="../tags/tag54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11.jpeg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56.xml"/><Relationship Id="rId7" Type="http://schemas.openxmlformats.org/officeDocument/2006/relationships/oleObject" Target="../embeddings/oleObject24.bin"/><Relationship Id="rId2" Type="http://schemas.openxmlformats.org/officeDocument/2006/relationships/tags" Target="../tags/tag55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slideMaster" Target="../slideMasters/slideMaster12.xml"/><Relationship Id="rId10" Type="http://schemas.openxmlformats.org/officeDocument/2006/relationships/image" Target="../media/image5.png"/><Relationship Id="rId4" Type="http://schemas.openxmlformats.org/officeDocument/2006/relationships/tags" Target="../tags/tag57.xml"/><Relationship Id="rId9" Type="http://schemas.openxmlformats.org/officeDocument/2006/relationships/image" Target="../media/image4.png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59.xml"/><Relationship Id="rId7" Type="http://schemas.openxmlformats.org/officeDocument/2006/relationships/image" Target="../media/image2.emf"/><Relationship Id="rId2" Type="http://schemas.openxmlformats.org/officeDocument/2006/relationships/tags" Target="../tags/tag58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25.bin"/><Relationship Id="rId5" Type="http://schemas.openxmlformats.org/officeDocument/2006/relationships/image" Target="../media/image7.png"/><Relationship Id="rId4" Type="http://schemas.openxmlformats.org/officeDocument/2006/relationships/slideMaster" Target="../slideMasters/slideMaster12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3.xml"/><Relationship Id="rId2" Type="http://schemas.openxmlformats.org/officeDocument/2006/relationships/tags" Target="../tags/tag79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16.jpeg"/><Relationship Id="rId5" Type="http://schemas.openxmlformats.org/officeDocument/2006/relationships/image" Target="../media/image15.emf"/><Relationship Id="rId4" Type="http://schemas.openxmlformats.org/officeDocument/2006/relationships/oleObject" Target="../embeddings/oleObject27.bin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1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4.xml"/><Relationship Id="rId2" Type="http://schemas.openxmlformats.org/officeDocument/2006/relationships/tags" Target="../tags/tag81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18.jpeg"/><Relationship Id="rId5" Type="http://schemas.openxmlformats.org/officeDocument/2006/relationships/image" Target="../media/image19.emf"/><Relationship Id="rId4" Type="http://schemas.openxmlformats.org/officeDocument/2006/relationships/oleObject" Target="../embeddings/oleObject29.bin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23.xml.rels><?xml version="1.0" encoding="UTF-8" standalone="yes"?>
<Relationships xmlns="http://schemas.openxmlformats.org/package/2006/relationships"><Relationship Id="rId3" Type="http://schemas.openxmlformats.org/officeDocument/2006/relationships/tags" Target="../tags/tag84.xml"/><Relationship Id="rId2" Type="http://schemas.openxmlformats.org/officeDocument/2006/relationships/tags" Target="../tags/tag83.xml"/><Relationship Id="rId1" Type="http://schemas.openxmlformats.org/officeDocument/2006/relationships/tags" Target="../tags/tag82.xml"/><Relationship Id="rId6" Type="http://schemas.openxmlformats.org/officeDocument/2006/relationships/hyperlink" Target="http://www.atkearney.com/" TargetMode="External"/><Relationship Id="rId5" Type="http://schemas.openxmlformats.org/officeDocument/2006/relationships/image" Target="../media/image20.jpeg"/><Relationship Id="rId4" Type="http://schemas.openxmlformats.org/officeDocument/2006/relationships/slideMaster" Target="../slideMasters/slideMaster14.xml"/></Relationships>
</file>

<file path=ppt/slideLayouts/_rels/slideLayout1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87.xml"/><Relationship Id="rId7" Type="http://schemas.openxmlformats.org/officeDocument/2006/relationships/oleObject" Target="../embeddings/oleObject31.bin"/><Relationship Id="rId2" Type="http://schemas.openxmlformats.org/officeDocument/2006/relationships/tags" Target="../tags/tag86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9.jpeg"/><Relationship Id="rId11" Type="http://schemas.openxmlformats.org/officeDocument/2006/relationships/image" Target="../media/image8.jpeg"/><Relationship Id="rId5" Type="http://schemas.openxmlformats.org/officeDocument/2006/relationships/slideMaster" Target="../slideMasters/slideMaster15.xml"/><Relationship Id="rId10" Type="http://schemas.openxmlformats.org/officeDocument/2006/relationships/image" Target="../media/image5.png"/><Relationship Id="rId4" Type="http://schemas.openxmlformats.org/officeDocument/2006/relationships/tags" Target="../tags/tag88.xml"/><Relationship Id="rId9" Type="http://schemas.openxmlformats.org/officeDocument/2006/relationships/image" Target="../media/image4.png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90.xml"/><Relationship Id="rId7" Type="http://schemas.openxmlformats.org/officeDocument/2006/relationships/image" Target="../media/image2.emf"/><Relationship Id="rId2" Type="http://schemas.openxmlformats.org/officeDocument/2006/relationships/tags" Target="../tags/tag89.xml"/><Relationship Id="rId1" Type="http://schemas.openxmlformats.org/officeDocument/2006/relationships/vmlDrawing" Target="../drawings/vmlDrawing32.vml"/><Relationship Id="rId6" Type="http://schemas.openxmlformats.org/officeDocument/2006/relationships/oleObject" Target="../embeddings/oleObject32.bin"/><Relationship Id="rId5" Type="http://schemas.openxmlformats.org/officeDocument/2006/relationships/image" Target="../media/image10.jpeg"/><Relationship Id="rId4" Type="http://schemas.openxmlformats.org/officeDocument/2006/relationships/slideMaster" Target="../slideMasters/slideMaster15.xml"/></Relationships>
</file>

<file path=ppt/slideLayouts/_rels/slideLayout12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5.xml"/><Relationship Id="rId7" Type="http://schemas.openxmlformats.org/officeDocument/2006/relationships/image" Target="../media/image12.png"/><Relationship Id="rId2" Type="http://schemas.openxmlformats.org/officeDocument/2006/relationships/tags" Target="../tags/tag91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3.bin"/><Relationship Id="rId4" Type="http://schemas.openxmlformats.org/officeDocument/2006/relationships/image" Target="../media/image11.jpeg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93.xml"/><Relationship Id="rId7" Type="http://schemas.openxmlformats.org/officeDocument/2006/relationships/oleObject" Target="../embeddings/oleObject34.bin"/><Relationship Id="rId2" Type="http://schemas.openxmlformats.org/officeDocument/2006/relationships/tags" Target="../tags/tag92.xml"/><Relationship Id="rId1" Type="http://schemas.openxmlformats.org/officeDocument/2006/relationships/vmlDrawing" Target="../drawings/vmlDrawing34.vml"/><Relationship Id="rId6" Type="http://schemas.openxmlformats.org/officeDocument/2006/relationships/image" Target="../media/image9.jpeg"/><Relationship Id="rId11" Type="http://schemas.openxmlformats.org/officeDocument/2006/relationships/image" Target="../media/image8.jpeg"/><Relationship Id="rId5" Type="http://schemas.openxmlformats.org/officeDocument/2006/relationships/slideMaster" Target="../slideMasters/slideMaster16.xml"/><Relationship Id="rId10" Type="http://schemas.openxmlformats.org/officeDocument/2006/relationships/image" Target="../media/image5.png"/><Relationship Id="rId4" Type="http://schemas.openxmlformats.org/officeDocument/2006/relationships/tags" Target="../tags/tag94.xml"/><Relationship Id="rId9" Type="http://schemas.openxmlformats.org/officeDocument/2006/relationships/image" Target="../media/image4.png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96.xml"/><Relationship Id="rId7" Type="http://schemas.openxmlformats.org/officeDocument/2006/relationships/image" Target="../media/image2.emf"/><Relationship Id="rId2" Type="http://schemas.openxmlformats.org/officeDocument/2006/relationships/tags" Target="../tags/tag95.xml"/><Relationship Id="rId1" Type="http://schemas.openxmlformats.org/officeDocument/2006/relationships/vmlDrawing" Target="../drawings/vmlDrawing35.vml"/><Relationship Id="rId6" Type="http://schemas.openxmlformats.org/officeDocument/2006/relationships/oleObject" Target="../embeddings/oleObject35.bin"/><Relationship Id="rId5" Type="http://schemas.openxmlformats.org/officeDocument/2006/relationships/image" Target="../media/image10.jpeg"/><Relationship Id="rId4" Type="http://schemas.openxmlformats.org/officeDocument/2006/relationships/slideMaster" Target="../slideMasters/slideMaster16.xml"/></Relationships>
</file>

<file path=ppt/slideLayouts/_rels/slideLayout14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6.xml"/><Relationship Id="rId7" Type="http://schemas.openxmlformats.org/officeDocument/2006/relationships/image" Target="../media/image12.png"/><Relationship Id="rId2" Type="http://schemas.openxmlformats.org/officeDocument/2006/relationships/tags" Target="../tags/tag97.xml"/><Relationship Id="rId1" Type="http://schemas.openxmlformats.org/officeDocument/2006/relationships/vmlDrawing" Target="../drawings/vmlDrawing36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6.bin"/><Relationship Id="rId4" Type="http://schemas.openxmlformats.org/officeDocument/2006/relationships/image" Target="../media/image11.jpeg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99.xml"/><Relationship Id="rId7" Type="http://schemas.openxmlformats.org/officeDocument/2006/relationships/oleObject" Target="../embeddings/oleObject37.bin"/><Relationship Id="rId2" Type="http://schemas.openxmlformats.org/officeDocument/2006/relationships/tags" Target="../tags/tag98.xml"/><Relationship Id="rId1" Type="http://schemas.openxmlformats.org/officeDocument/2006/relationships/vmlDrawing" Target="../drawings/vmlDrawing37.vml"/><Relationship Id="rId6" Type="http://schemas.openxmlformats.org/officeDocument/2006/relationships/image" Target="../media/image9.jpeg"/><Relationship Id="rId11" Type="http://schemas.openxmlformats.org/officeDocument/2006/relationships/image" Target="../media/image8.jpeg"/><Relationship Id="rId5" Type="http://schemas.openxmlformats.org/officeDocument/2006/relationships/slideMaster" Target="../slideMasters/slideMaster17.xml"/><Relationship Id="rId10" Type="http://schemas.openxmlformats.org/officeDocument/2006/relationships/image" Target="../media/image5.png"/><Relationship Id="rId4" Type="http://schemas.openxmlformats.org/officeDocument/2006/relationships/tags" Target="../tags/tag100.xml"/><Relationship Id="rId9" Type="http://schemas.openxmlformats.org/officeDocument/2006/relationships/image" Target="../media/image4.png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102.xml"/><Relationship Id="rId7" Type="http://schemas.openxmlformats.org/officeDocument/2006/relationships/image" Target="../media/image2.emf"/><Relationship Id="rId2" Type="http://schemas.openxmlformats.org/officeDocument/2006/relationships/tags" Target="../tags/tag101.xml"/><Relationship Id="rId1" Type="http://schemas.openxmlformats.org/officeDocument/2006/relationships/vmlDrawing" Target="../drawings/vmlDrawing38.vml"/><Relationship Id="rId6" Type="http://schemas.openxmlformats.org/officeDocument/2006/relationships/oleObject" Target="../embeddings/oleObject38.bin"/><Relationship Id="rId5" Type="http://schemas.openxmlformats.org/officeDocument/2006/relationships/image" Target="../media/image10.jpeg"/><Relationship Id="rId4" Type="http://schemas.openxmlformats.org/officeDocument/2006/relationships/slideMaster" Target="../slideMasters/slideMaster17.xml"/></Relationships>
</file>

<file path=ppt/slideLayouts/_rels/slideLayout15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7.xml"/><Relationship Id="rId7" Type="http://schemas.openxmlformats.org/officeDocument/2006/relationships/image" Target="../media/image12.png"/><Relationship Id="rId2" Type="http://schemas.openxmlformats.org/officeDocument/2006/relationships/tags" Target="../tags/tag103.xml"/><Relationship Id="rId1" Type="http://schemas.openxmlformats.org/officeDocument/2006/relationships/vmlDrawing" Target="../drawings/vmlDrawing39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11.jpeg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106.xml"/><Relationship Id="rId7" Type="http://schemas.openxmlformats.org/officeDocument/2006/relationships/oleObject" Target="../embeddings/oleObject41.bin"/><Relationship Id="rId2" Type="http://schemas.openxmlformats.org/officeDocument/2006/relationships/tags" Target="../tags/tag105.xml"/><Relationship Id="rId1" Type="http://schemas.openxmlformats.org/officeDocument/2006/relationships/vmlDrawing" Target="../drawings/vmlDrawing41.vml"/><Relationship Id="rId6" Type="http://schemas.openxmlformats.org/officeDocument/2006/relationships/image" Target="../media/image9.jpeg"/><Relationship Id="rId11" Type="http://schemas.openxmlformats.org/officeDocument/2006/relationships/image" Target="../media/image8.jpeg"/><Relationship Id="rId5" Type="http://schemas.openxmlformats.org/officeDocument/2006/relationships/slideMaster" Target="../slideMasters/slideMaster18.xml"/><Relationship Id="rId10" Type="http://schemas.openxmlformats.org/officeDocument/2006/relationships/image" Target="../media/image5.png"/><Relationship Id="rId4" Type="http://schemas.openxmlformats.org/officeDocument/2006/relationships/tags" Target="../tags/tag107.xml"/><Relationship Id="rId9" Type="http://schemas.openxmlformats.org/officeDocument/2006/relationships/image" Target="../media/image4.png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109.xml"/><Relationship Id="rId7" Type="http://schemas.openxmlformats.org/officeDocument/2006/relationships/image" Target="../media/image2.emf"/><Relationship Id="rId2" Type="http://schemas.openxmlformats.org/officeDocument/2006/relationships/tags" Target="../tags/tag108.xml"/><Relationship Id="rId1" Type="http://schemas.openxmlformats.org/officeDocument/2006/relationships/vmlDrawing" Target="../drawings/vmlDrawing42.vml"/><Relationship Id="rId6" Type="http://schemas.openxmlformats.org/officeDocument/2006/relationships/oleObject" Target="../embeddings/oleObject42.bin"/><Relationship Id="rId5" Type="http://schemas.openxmlformats.org/officeDocument/2006/relationships/image" Target="../media/image10.jpeg"/><Relationship Id="rId4" Type="http://schemas.openxmlformats.org/officeDocument/2006/relationships/slideMaster" Target="../slideMasters/slideMaster18.xml"/></Relationships>
</file>

<file path=ppt/slideLayouts/_rels/slideLayout17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8.xml"/><Relationship Id="rId7" Type="http://schemas.openxmlformats.org/officeDocument/2006/relationships/image" Target="../media/image12.png"/><Relationship Id="rId2" Type="http://schemas.openxmlformats.org/officeDocument/2006/relationships/tags" Target="../tags/tag110.xml"/><Relationship Id="rId1" Type="http://schemas.openxmlformats.org/officeDocument/2006/relationships/vmlDrawing" Target="../drawings/vmlDrawing43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11.jpeg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113.xml"/><Relationship Id="rId7" Type="http://schemas.openxmlformats.org/officeDocument/2006/relationships/oleObject" Target="../embeddings/oleObject45.bin"/><Relationship Id="rId2" Type="http://schemas.openxmlformats.org/officeDocument/2006/relationships/tags" Target="../tags/tag112.xml"/><Relationship Id="rId1" Type="http://schemas.openxmlformats.org/officeDocument/2006/relationships/vmlDrawing" Target="../drawings/vmlDrawing45.vml"/><Relationship Id="rId6" Type="http://schemas.openxmlformats.org/officeDocument/2006/relationships/image" Target="../media/image9.jpeg"/><Relationship Id="rId11" Type="http://schemas.openxmlformats.org/officeDocument/2006/relationships/image" Target="../media/image8.jpeg"/><Relationship Id="rId5" Type="http://schemas.openxmlformats.org/officeDocument/2006/relationships/slideMaster" Target="../slideMasters/slideMaster19.xml"/><Relationship Id="rId10" Type="http://schemas.openxmlformats.org/officeDocument/2006/relationships/image" Target="../media/image5.png"/><Relationship Id="rId4" Type="http://schemas.openxmlformats.org/officeDocument/2006/relationships/tags" Target="../tags/tag114.xml"/><Relationship Id="rId9" Type="http://schemas.openxmlformats.org/officeDocument/2006/relationships/image" Target="../media/image4.png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8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116.xml"/><Relationship Id="rId7" Type="http://schemas.openxmlformats.org/officeDocument/2006/relationships/image" Target="../media/image2.emf"/><Relationship Id="rId2" Type="http://schemas.openxmlformats.org/officeDocument/2006/relationships/tags" Target="../tags/tag115.xml"/><Relationship Id="rId1" Type="http://schemas.openxmlformats.org/officeDocument/2006/relationships/vmlDrawing" Target="../drawings/vmlDrawing46.vml"/><Relationship Id="rId6" Type="http://schemas.openxmlformats.org/officeDocument/2006/relationships/oleObject" Target="../embeddings/oleObject46.bin"/><Relationship Id="rId5" Type="http://schemas.openxmlformats.org/officeDocument/2006/relationships/image" Target="../media/image10.jpeg"/><Relationship Id="rId4" Type="http://schemas.openxmlformats.org/officeDocument/2006/relationships/slideMaster" Target="../slideMasters/slideMaster19.xml"/></Relationships>
</file>

<file path=ppt/slideLayouts/_rels/slideLayout18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9.xml"/><Relationship Id="rId7" Type="http://schemas.openxmlformats.org/officeDocument/2006/relationships/image" Target="../media/image12.png"/><Relationship Id="rId2" Type="http://schemas.openxmlformats.org/officeDocument/2006/relationships/tags" Target="../tags/tag117.xml"/><Relationship Id="rId1" Type="http://schemas.openxmlformats.org/officeDocument/2006/relationships/vmlDrawing" Target="../drawings/vmlDrawing47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7.bin"/><Relationship Id="rId4" Type="http://schemas.openxmlformats.org/officeDocument/2006/relationships/image" Target="../media/image11.jpeg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120.xml"/><Relationship Id="rId7" Type="http://schemas.openxmlformats.org/officeDocument/2006/relationships/oleObject" Target="../embeddings/oleObject49.bin"/><Relationship Id="rId2" Type="http://schemas.openxmlformats.org/officeDocument/2006/relationships/tags" Target="../tags/tag119.xml"/><Relationship Id="rId1" Type="http://schemas.openxmlformats.org/officeDocument/2006/relationships/vmlDrawing" Target="../drawings/vmlDrawing49.vml"/><Relationship Id="rId6" Type="http://schemas.openxmlformats.org/officeDocument/2006/relationships/image" Target="../media/image9.jpeg"/><Relationship Id="rId11" Type="http://schemas.openxmlformats.org/officeDocument/2006/relationships/image" Target="../media/image8.jpeg"/><Relationship Id="rId5" Type="http://schemas.openxmlformats.org/officeDocument/2006/relationships/slideMaster" Target="../slideMasters/slideMaster20.xml"/><Relationship Id="rId10" Type="http://schemas.openxmlformats.org/officeDocument/2006/relationships/image" Target="../media/image5.png"/><Relationship Id="rId4" Type="http://schemas.openxmlformats.org/officeDocument/2006/relationships/tags" Target="../tags/tag121.xml"/><Relationship Id="rId9" Type="http://schemas.openxmlformats.org/officeDocument/2006/relationships/image" Target="../media/image4.png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123.xml"/><Relationship Id="rId7" Type="http://schemas.openxmlformats.org/officeDocument/2006/relationships/image" Target="../media/image2.emf"/><Relationship Id="rId2" Type="http://schemas.openxmlformats.org/officeDocument/2006/relationships/tags" Target="../tags/tag122.xml"/><Relationship Id="rId1" Type="http://schemas.openxmlformats.org/officeDocument/2006/relationships/vmlDrawing" Target="../drawings/vmlDrawing50.vml"/><Relationship Id="rId6" Type="http://schemas.openxmlformats.org/officeDocument/2006/relationships/oleObject" Target="../embeddings/oleObject50.bin"/><Relationship Id="rId5" Type="http://schemas.openxmlformats.org/officeDocument/2006/relationships/image" Target="../media/image10.jpeg"/><Relationship Id="rId4" Type="http://schemas.openxmlformats.org/officeDocument/2006/relationships/slideMaster" Target="../slideMasters/slideMaster20.xml"/></Relationships>
</file>

<file path=ppt/slideLayouts/_rels/slideLayout20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0.xml"/><Relationship Id="rId7" Type="http://schemas.openxmlformats.org/officeDocument/2006/relationships/image" Target="../media/image12.png"/><Relationship Id="rId2" Type="http://schemas.openxmlformats.org/officeDocument/2006/relationships/tags" Target="../tags/tag124.xml"/><Relationship Id="rId1" Type="http://schemas.openxmlformats.org/officeDocument/2006/relationships/vmlDrawing" Target="../drawings/vmlDrawing5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1.bin"/><Relationship Id="rId4" Type="http://schemas.openxmlformats.org/officeDocument/2006/relationships/image" Target="../media/image11.jpeg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127.xml"/><Relationship Id="rId7" Type="http://schemas.openxmlformats.org/officeDocument/2006/relationships/oleObject" Target="../embeddings/oleObject53.bin"/><Relationship Id="rId2" Type="http://schemas.openxmlformats.org/officeDocument/2006/relationships/tags" Target="../tags/tag126.xml"/><Relationship Id="rId1" Type="http://schemas.openxmlformats.org/officeDocument/2006/relationships/vmlDrawing" Target="../drawings/vmlDrawing53.vml"/><Relationship Id="rId6" Type="http://schemas.openxmlformats.org/officeDocument/2006/relationships/image" Target="../media/image9.jpeg"/><Relationship Id="rId11" Type="http://schemas.openxmlformats.org/officeDocument/2006/relationships/image" Target="../media/image8.jpeg"/><Relationship Id="rId5" Type="http://schemas.openxmlformats.org/officeDocument/2006/relationships/slideMaster" Target="../slideMasters/slideMaster21.xml"/><Relationship Id="rId10" Type="http://schemas.openxmlformats.org/officeDocument/2006/relationships/image" Target="../media/image5.png"/><Relationship Id="rId4" Type="http://schemas.openxmlformats.org/officeDocument/2006/relationships/tags" Target="../tags/tag128.xml"/><Relationship Id="rId9" Type="http://schemas.openxmlformats.org/officeDocument/2006/relationships/image" Target="../media/image4.png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130.xml"/><Relationship Id="rId7" Type="http://schemas.openxmlformats.org/officeDocument/2006/relationships/image" Target="../media/image2.emf"/><Relationship Id="rId2" Type="http://schemas.openxmlformats.org/officeDocument/2006/relationships/tags" Target="../tags/tag129.xml"/><Relationship Id="rId1" Type="http://schemas.openxmlformats.org/officeDocument/2006/relationships/vmlDrawing" Target="../drawings/vmlDrawing54.vml"/><Relationship Id="rId6" Type="http://schemas.openxmlformats.org/officeDocument/2006/relationships/oleObject" Target="../embeddings/oleObject54.bin"/><Relationship Id="rId5" Type="http://schemas.openxmlformats.org/officeDocument/2006/relationships/image" Target="../media/image10.jpeg"/><Relationship Id="rId4" Type="http://schemas.openxmlformats.org/officeDocument/2006/relationships/slideMaster" Target="../slideMasters/slideMaster21.xml"/></Relationships>
</file>

<file path=ppt/slideLayouts/_rels/slideLayout21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1.xml"/><Relationship Id="rId7" Type="http://schemas.openxmlformats.org/officeDocument/2006/relationships/image" Target="../media/image12.png"/><Relationship Id="rId2" Type="http://schemas.openxmlformats.org/officeDocument/2006/relationships/tags" Target="../tags/tag131.xml"/><Relationship Id="rId1" Type="http://schemas.openxmlformats.org/officeDocument/2006/relationships/vmlDrawing" Target="../drawings/vmlDrawing55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5.bin"/><Relationship Id="rId4" Type="http://schemas.openxmlformats.org/officeDocument/2006/relationships/image" Target="../media/image11.jpeg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134.xml"/><Relationship Id="rId7" Type="http://schemas.openxmlformats.org/officeDocument/2006/relationships/oleObject" Target="../embeddings/oleObject57.bin"/><Relationship Id="rId2" Type="http://schemas.openxmlformats.org/officeDocument/2006/relationships/tags" Target="../tags/tag133.xml"/><Relationship Id="rId1" Type="http://schemas.openxmlformats.org/officeDocument/2006/relationships/vmlDrawing" Target="../drawings/vmlDrawing57.vml"/><Relationship Id="rId6" Type="http://schemas.openxmlformats.org/officeDocument/2006/relationships/image" Target="../media/image9.jpeg"/><Relationship Id="rId11" Type="http://schemas.openxmlformats.org/officeDocument/2006/relationships/image" Target="../media/image8.jpeg"/><Relationship Id="rId5" Type="http://schemas.openxmlformats.org/officeDocument/2006/relationships/slideMaster" Target="../slideMasters/slideMaster22.xml"/><Relationship Id="rId10" Type="http://schemas.openxmlformats.org/officeDocument/2006/relationships/image" Target="../media/image5.png"/><Relationship Id="rId4" Type="http://schemas.openxmlformats.org/officeDocument/2006/relationships/tags" Target="../tags/tag135.xml"/><Relationship Id="rId9" Type="http://schemas.openxmlformats.org/officeDocument/2006/relationships/image" Target="../media/image4.png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137.xml"/><Relationship Id="rId7" Type="http://schemas.openxmlformats.org/officeDocument/2006/relationships/image" Target="../media/image2.emf"/><Relationship Id="rId2" Type="http://schemas.openxmlformats.org/officeDocument/2006/relationships/tags" Target="../tags/tag136.xml"/><Relationship Id="rId1" Type="http://schemas.openxmlformats.org/officeDocument/2006/relationships/vmlDrawing" Target="../drawings/vmlDrawing58.vml"/><Relationship Id="rId6" Type="http://schemas.openxmlformats.org/officeDocument/2006/relationships/oleObject" Target="../embeddings/oleObject58.bin"/><Relationship Id="rId5" Type="http://schemas.openxmlformats.org/officeDocument/2006/relationships/image" Target="../media/image10.jpeg"/><Relationship Id="rId4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2.xml"/><Relationship Id="rId7" Type="http://schemas.openxmlformats.org/officeDocument/2006/relationships/image" Target="../media/image12.png"/><Relationship Id="rId2" Type="http://schemas.openxmlformats.org/officeDocument/2006/relationships/tags" Target="../tags/tag138.xml"/><Relationship Id="rId1" Type="http://schemas.openxmlformats.org/officeDocument/2006/relationships/vmlDrawing" Target="../drawings/vmlDrawing59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9.bin"/><Relationship Id="rId4" Type="http://schemas.openxmlformats.org/officeDocument/2006/relationships/image" Target="../media/image11.jpeg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141.xml"/><Relationship Id="rId7" Type="http://schemas.openxmlformats.org/officeDocument/2006/relationships/oleObject" Target="../embeddings/oleObject61.bin"/><Relationship Id="rId2" Type="http://schemas.openxmlformats.org/officeDocument/2006/relationships/tags" Target="../tags/tag140.xml"/><Relationship Id="rId1" Type="http://schemas.openxmlformats.org/officeDocument/2006/relationships/vmlDrawing" Target="../drawings/vmlDrawing61.vml"/><Relationship Id="rId6" Type="http://schemas.openxmlformats.org/officeDocument/2006/relationships/image" Target="../media/image9.jpeg"/><Relationship Id="rId11" Type="http://schemas.openxmlformats.org/officeDocument/2006/relationships/image" Target="../media/image8.jpeg"/><Relationship Id="rId5" Type="http://schemas.openxmlformats.org/officeDocument/2006/relationships/slideMaster" Target="../slideMasters/slideMaster23.xml"/><Relationship Id="rId10" Type="http://schemas.openxmlformats.org/officeDocument/2006/relationships/image" Target="../media/image5.png"/><Relationship Id="rId4" Type="http://schemas.openxmlformats.org/officeDocument/2006/relationships/tags" Target="../tags/tag142.xml"/><Relationship Id="rId9" Type="http://schemas.openxmlformats.org/officeDocument/2006/relationships/image" Target="../media/image4.png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144.xml"/><Relationship Id="rId7" Type="http://schemas.openxmlformats.org/officeDocument/2006/relationships/image" Target="../media/image2.emf"/><Relationship Id="rId2" Type="http://schemas.openxmlformats.org/officeDocument/2006/relationships/tags" Target="../tags/tag143.xml"/><Relationship Id="rId1" Type="http://schemas.openxmlformats.org/officeDocument/2006/relationships/vmlDrawing" Target="../drawings/vmlDrawing62.vml"/><Relationship Id="rId6" Type="http://schemas.openxmlformats.org/officeDocument/2006/relationships/oleObject" Target="../embeddings/oleObject62.bin"/><Relationship Id="rId5" Type="http://schemas.openxmlformats.org/officeDocument/2006/relationships/image" Target="../media/image10.jpeg"/><Relationship Id="rId4" Type="http://schemas.openxmlformats.org/officeDocument/2006/relationships/slideMaster" Target="../slideMasters/slideMaster23.xml"/></Relationships>
</file>

<file path=ppt/slideLayouts/_rels/slideLayout24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3.xml"/><Relationship Id="rId7" Type="http://schemas.openxmlformats.org/officeDocument/2006/relationships/image" Target="../media/image12.png"/><Relationship Id="rId2" Type="http://schemas.openxmlformats.org/officeDocument/2006/relationships/tags" Target="../tags/tag145.xml"/><Relationship Id="rId1" Type="http://schemas.openxmlformats.org/officeDocument/2006/relationships/vmlDrawing" Target="../drawings/vmlDrawing63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63.bin"/><Relationship Id="rId4" Type="http://schemas.openxmlformats.org/officeDocument/2006/relationships/image" Target="../media/image11.jpeg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148.xml"/><Relationship Id="rId7" Type="http://schemas.openxmlformats.org/officeDocument/2006/relationships/oleObject" Target="../embeddings/oleObject65.bin"/><Relationship Id="rId2" Type="http://schemas.openxmlformats.org/officeDocument/2006/relationships/tags" Target="../tags/tag147.xml"/><Relationship Id="rId1" Type="http://schemas.openxmlformats.org/officeDocument/2006/relationships/vmlDrawing" Target="../drawings/vmlDrawing65.vml"/><Relationship Id="rId6" Type="http://schemas.openxmlformats.org/officeDocument/2006/relationships/image" Target="../media/image9.jpeg"/><Relationship Id="rId11" Type="http://schemas.openxmlformats.org/officeDocument/2006/relationships/image" Target="../media/image8.jpeg"/><Relationship Id="rId5" Type="http://schemas.openxmlformats.org/officeDocument/2006/relationships/slideMaster" Target="../slideMasters/slideMaster24.xml"/><Relationship Id="rId10" Type="http://schemas.openxmlformats.org/officeDocument/2006/relationships/image" Target="../media/image5.png"/><Relationship Id="rId4" Type="http://schemas.openxmlformats.org/officeDocument/2006/relationships/tags" Target="../tags/tag149.xml"/><Relationship Id="rId9" Type="http://schemas.openxmlformats.org/officeDocument/2006/relationships/image" Target="../media/image4.png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151.xml"/><Relationship Id="rId7" Type="http://schemas.openxmlformats.org/officeDocument/2006/relationships/image" Target="../media/image2.emf"/><Relationship Id="rId2" Type="http://schemas.openxmlformats.org/officeDocument/2006/relationships/tags" Target="../tags/tag150.xml"/><Relationship Id="rId1" Type="http://schemas.openxmlformats.org/officeDocument/2006/relationships/vmlDrawing" Target="../drawings/vmlDrawing66.vml"/><Relationship Id="rId6" Type="http://schemas.openxmlformats.org/officeDocument/2006/relationships/oleObject" Target="../embeddings/oleObject66.bin"/><Relationship Id="rId5" Type="http://schemas.openxmlformats.org/officeDocument/2006/relationships/image" Target="../media/image10.jpeg"/><Relationship Id="rId4" Type="http://schemas.openxmlformats.org/officeDocument/2006/relationships/slideMaster" Target="../slideMasters/slideMaster24.xml"/></Relationships>
</file>

<file path=ppt/slideLayouts/_rels/slideLayout26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4.xml"/><Relationship Id="rId7" Type="http://schemas.openxmlformats.org/officeDocument/2006/relationships/image" Target="../media/image12.png"/><Relationship Id="rId2" Type="http://schemas.openxmlformats.org/officeDocument/2006/relationships/tags" Target="../tags/tag152.xml"/><Relationship Id="rId1" Type="http://schemas.openxmlformats.org/officeDocument/2006/relationships/vmlDrawing" Target="../drawings/vmlDrawing67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67.bin"/><Relationship Id="rId4" Type="http://schemas.openxmlformats.org/officeDocument/2006/relationships/image" Target="../media/image11.jpeg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155.xml"/><Relationship Id="rId7" Type="http://schemas.openxmlformats.org/officeDocument/2006/relationships/oleObject" Target="../embeddings/oleObject69.bin"/><Relationship Id="rId2" Type="http://schemas.openxmlformats.org/officeDocument/2006/relationships/tags" Target="../tags/tag154.xml"/><Relationship Id="rId1" Type="http://schemas.openxmlformats.org/officeDocument/2006/relationships/vmlDrawing" Target="../drawings/vmlDrawing69.vml"/><Relationship Id="rId6" Type="http://schemas.openxmlformats.org/officeDocument/2006/relationships/image" Target="../media/image9.jpeg"/><Relationship Id="rId11" Type="http://schemas.openxmlformats.org/officeDocument/2006/relationships/image" Target="../media/image8.jpeg"/><Relationship Id="rId5" Type="http://schemas.openxmlformats.org/officeDocument/2006/relationships/slideMaster" Target="../slideMasters/slideMaster25.xml"/><Relationship Id="rId10" Type="http://schemas.openxmlformats.org/officeDocument/2006/relationships/image" Target="../media/image5.png"/><Relationship Id="rId4" Type="http://schemas.openxmlformats.org/officeDocument/2006/relationships/tags" Target="../tags/tag156.xml"/><Relationship Id="rId9" Type="http://schemas.openxmlformats.org/officeDocument/2006/relationships/image" Target="../media/image4.png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158.xml"/><Relationship Id="rId7" Type="http://schemas.openxmlformats.org/officeDocument/2006/relationships/image" Target="../media/image2.emf"/><Relationship Id="rId2" Type="http://schemas.openxmlformats.org/officeDocument/2006/relationships/tags" Target="../tags/tag157.xml"/><Relationship Id="rId1" Type="http://schemas.openxmlformats.org/officeDocument/2006/relationships/vmlDrawing" Target="../drawings/vmlDrawing70.vml"/><Relationship Id="rId6" Type="http://schemas.openxmlformats.org/officeDocument/2006/relationships/oleObject" Target="../embeddings/oleObject70.bin"/><Relationship Id="rId5" Type="http://schemas.openxmlformats.org/officeDocument/2006/relationships/image" Target="../media/image10.jpeg"/><Relationship Id="rId4" Type="http://schemas.openxmlformats.org/officeDocument/2006/relationships/slideMaster" Target="../slideMasters/slideMaster25.xml"/></Relationships>
</file>

<file path=ppt/slideLayouts/_rels/slideLayout27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5.xml"/><Relationship Id="rId7" Type="http://schemas.openxmlformats.org/officeDocument/2006/relationships/image" Target="../media/image12.png"/><Relationship Id="rId2" Type="http://schemas.openxmlformats.org/officeDocument/2006/relationships/tags" Target="../tags/tag159.xml"/><Relationship Id="rId1" Type="http://schemas.openxmlformats.org/officeDocument/2006/relationships/vmlDrawing" Target="../drawings/vmlDrawing7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71.bin"/><Relationship Id="rId4" Type="http://schemas.openxmlformats.org/officeDocument/2006/relationships/image" Target="../media/image11.jpeg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161.xml"/><Relationship Id="rId7" Type="http://schemas.openxmlformats.org/officeDocument/2006/relationships/oleObject" Target="../embeddings/oleObject72.bin"/><Relationship Id="rId2" Type="http://schemas.openxmlformats.org/officeDocument/2006/relationships/tags" Target="../tags/tag160.xml"/><Relationship Id="rId1" Type="http://schemas.openxmlformats.org/officeDocument/2006/relationships/vmlDrawing" Target="../drawings/vmlDrawing72.vml"/><Relationship Id="rId6" Type="http://schemas.openxmlformats.org/officeDocument/2006/relationships/image" Target="../media/image9.jpeg"/><Relationship Id="rId11" Type="http://schemas.openxmlformats.org/officeDocument/2006/relationships/image" Target="../media/image8.jpeg"/><Relationship Id="rId5" Type="http://schemas.openxmlformats.org/officeDocument/2006/relationships/slideMaster" Target="../slideMasters/slideMaster26.xml"/><Relationship Id="rId10" Type="http://schemas.openxmlformats.org/officeDocument/2006/relationships/image" Target="../media/image5.png"/><Relationship Id="rId4" Type="http://schemas.openxmlformats.org/officeDocument/2006/relationships/tags" Target="../tags/tag162.xml"/><Relationship Id="rId9" Type="http://schemas.openxmlformats.org/officeDocument/2006/relationships/image" Target="../media/image4.png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164.xml"/><Relationship Id="rId7" Type="http://schemas.openxmlformats.org/officeDocument/2006/relationships/image" Target="../media/image2.emf"/><Relationship Id="rId2" Type="http://schemas.openxmlformats.org/officeDocument/2006/relationships/tags" Target="../tags/tag163.xml"/><Relationship Id="rId1" Type="http://schemas.openxmlformats.org/officeDocument/2006/relationships/vmlDrawing" Target="../drawings/vmlDrawing73.vml"/><Relationship Id="rId6" Type="http://schemas.openxmlformats.org/officeDocument/2006/relationships/oleObject" Target="../embeddings/oleObject73.bin"/><Relationship Id="rId5" Type="http://schemas.openxmlformats.org/officeDocument/2006/relationships/image" Target="../media/image10.jpeg"/><Relationship Id="rId4" Type="http://schemas.openxmlformats.org/officeDocument/2006/relationships/slideMaster" Target="../slideMasters/slideMaster26.xml"/></Relationships>
</file>

<file path=ppt/slideLayouts/_rels/slideLayout29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6.xml"/><Relationship Id="rId7" Type="http://schemas.openxmlformats.org/officeDocument/2006/relationships/image" Target="../media/image12.png"/><Relationship Id="rId2" Type="http://schemas.openxmlformats.org/officeDocument/2006/relationships/tags" Target="../tags/tag165.xml"/><Relationship Id="rId1" Type="http://schemas.openxmlformats.org/officeDocument/2006/relationships/vmlDrawing" Target="../drawings/vmlDrawing74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74.bin"/><Relationship Id="rId4" Type="http://schemas.openxmlformats.org/officeDocument/2006/relationships/image" Target="../media/image11.jpeg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168.xml"/><Relationship Id="rId7" Type="http://schemas.openxmlformats.org/officeDocument/2006/relationships/oleObject" Target="../embeddings/oleObject76.bin"/><Relationship Id="rId2" Type="http://schemas.openxmlformats.org/officeDocument/2006/relationships/tags" Target="../tags/tag167.xml"/><Relationship Id="rId1" Type="http://schemas.openxmlformats.org/officeDocument/2006/relationships/vmlDrawing" Target="../drawings/vmlDrawing76.vml"/><Relationship Id="rId6" Type="http://schemas.openxmlformats.org/officeDocument/2006/relationships/image" Target="../media/image9.jpeg"/><Relationship Id="rId11" Type="http://schemas.openxmlformats.org/officeDocument/2006/relationships/image" Target="../media/image8.jpeg"/><Relationship Id="rId5" Type="http://schemas.openxmlformats.org/officeDocument/2006/relationships/slideMaster" Target="../slideMasters/slideMaster27.xml"/><Relationship Id="rId10" Type="http://schemas.openxmlformats.org/officeDocument/2006/relationships/image" Target="../media/image5.png"/><Relationship Id="rId4" Type="http://schemas.openxmlformats.org/officeDocument/2006/relationships/tags" Target="../tags/tag169.xml"/><Relationship Id="rId9" Type="http://schemas.openxmlformats.org/officeDocument/2006/relationships/image" Target="../media/image4.png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171.xml"/><Relationship Id="rId7" Type="http://schemas.openxmlformats.org/officeDocument/2006/relationships/image" Target="../media/image2.emf"/><Relationship Id="rId2" Type="http://schemas.openxmlformats.org/officeDocument/2006/relationships/tags" Target="../tags/tag170.xml"/><Relationship Id="rId1" Type="http://schemas.openxmlformats.org/officeDocument/2006/relationships/vmlDrawing" Target="../drawings/vmlDrawing77.vml"/><Relationship Id="rId6" Type="http://schemas.openxmlformats.org/officeDocument/2006/relationships/oleObject" Target="../embeddings/oleObject77.bin"/><Relationship Id="rId5" Type="http://schemas.openxmlformats.org/officeDocument/2006/relationships/image" Target="../media/image10.jpeg"/><Relationship Id="rId4" Type="http://schemas.openxmlformats.org/officeDocument/2006/relationships/slideMaster" Target="../slideMasters/slideMaster27.xml"/></Relationships>
</file>

<file path=ppt/slideLayouts/_rels/slideLayout30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7.xml"/><Relationship Id="rId7" Type="http://schemas.openxmlformats.org/officeDocument/2006/relationships/image" Target="../media/image12.png"/><Relationship Id="rId2" Type="http://schemas.openxmlformats.org/officeDocument/2006/relationships/tags" Target="../tags/tag172.xml"/><Relationship Id="rId1" Type="http://schemas.openxmlformats.org/officeDocument/2006/relationships/vmlDrawing" Target="../drawings/vmlDrawing78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78.bin"/><Relationship Id="rId4" Type="http://schemas.openxmlformats.org/officeDocument/2006/relationships/image" Target="../media/image11.jpeg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175.xml"/><Relationship Id="rId7" Type="http://schemas.openxmlformats.org/officeDocument/2006/relationships/oleObject" Target="../embeddings/oleObject80.bin"/><Relationship Id="rId2" Type="http://schemas.openxmlformats.org/officeDocument/2006/relationships/tags" Target="../tags/tag174.xml"/><Relationship Id="rId1" Type="http://schemas.openxmlformats.org/officeDocument/2006/relationships/vmlDrawing" Target="../drawings/vmlDrawing80.vml"/><Relationship Id="rId6" Type="http://schemas.openxmlformats.org/officeDocument/2006/relationships/image" Target="../media/image9.jpeg"/><Relationship Id="rId11" Type="http://schemas.openxmlformats.org/officeDocument/2006/relationships/image" Target="../media/image8.jpeg"/><Relationship Id="rId5" Type="http://schemas.openxmlformats.org/officeDocument/2006/relationships/slideMaster" Target="../slideMasters/slideMaster28.xml"/><Relationship Id="rId10" Type="http://schemas.openxmlformats.org/officeDocument/2006/relationships/image" Target="../media/image5.png"/><Relationship Id="rId4" Type="http://schemas.openxmlformats.org/officeDocument/2006/relationships/tags" Target="../tags/tag176.xml"/><Relationship Id="rId9" Type="http://schemas.openxmlformats.org/officeDocument/2006/relationships/image" Target="../media/image4.png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178.xml"/><Relationship Id="rId7" Type="http://schemas.openxmlformats.org/officeDocument/2006/relationships/image" Target="../media/image2.emf"/><Relationship Id="rId2" Type="http://schemas.openxmlformats.org/officeDocument/2006/relationships/tags" Target="../tags/tag177.xml"/><Relationship Id="rId1" Type="http://schemas.openxmlformats.org/officeDocument/2006/relationships/vmlDrawing" Target="../drawings/vmlDrawing81.vml"/><Relationship Id="rId6" Type="http://schemas.openxmlformats.org/officeDocument/2006/relationships/oleObject" Target="../embeddings/oleObject81.bin"/><Relationship Id="rId5" Type="http://schemas.openxmlformats.org/officeDocument/2006/relationships/image" Target="../media/image10.jpeg"/><Relationship Id="rId4" Type="http://schemas.openxmlformats.org/officeDocument/2006/relationships/slideMaster" Target="../slideMasters/slideMaster28.xml"/></Relationships>
</file>

<file path=ppt/slideLayouts/_rels/slideLayout32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8.xml"/><Relationship Id="rId7" Type="http://schemas.openxmlformats.org/officeDocument/2006/relationships/image" Target="../media/image12.png"/><Relationship Id="rId2" Type="http://schemas.openxmlformats.org/officeDocument/2006/relationships/tags" Target="../tags/tag179.xml"/><Relationship Id="rId1" Type="http://schemas.openxmlformats.org/officeDocument/2006/relationships/vmlDrawing" Target="../drawings/vmlDrawing82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82.bin"/><Relationship Id="rId4" Type="http://schemas.openxmlformats.org/officeDocument/2006/relationships/image" Target="../media/image11.jpeg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182.xml"/><Relationship Id="rId7" Type="http://schemas.openxmlformats.org/officeDocument/2006/relationships/oleObject" Target="../embeddings/oleObject84.bin"/><Relationship Id="rId2" Type="http://schemas.openxmlformats.org/officeDocument/2006/relationships/tags" Target="../tags/tag181.xml"/><Relationship Id="rId1" Type="http://schemas.openxmlformats.org/officeDocument/2006/relationships/vmlDrawing" Target="../drawings/vmlDrawing84.vml"/><Relationship Id="rId6" Type="http://schemas.openxmlformats.org/officeDocument/2006/relationships/image" Target="../media/image9.jpeg"/><Relationship Id="rId11" Type="http://schemas.openxmlformats.org/officeDocument/2006/relationships/image" Target="../media/image8.jpeg"/><Relationship Id="rId5" Type="http://schemas.openxmlformats.org/officeDocument/2006/relationships/slideMaster" Target="../slideMasters/slideMaster29.xml"/><Relationship Id="rId10" Type="http://schemas.openxmlformats.org/officeDocument/2006/relationships/image" Target="../media/image5.png"/><Relationship Id="rId4" Type="http://schemas.openxmlformats.org/officeDocument/2006/relationships/tags" Target="../tags/tag183.xml"/><Relationship Id="rId9" Type="http://schemas.openxmlformats.org/officeDocument/2006/relationships/image" Target="../media/image4.png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185.xml"/><Relationship Id="rId7" Type="http://schemas.openxmlformats.org/officeDocument/2006/relationships/image" Target="../media/image2.emf"/><Relationship Id="rId2" Type="http://schemas.openxmlformats.org/officeDocument/2006/relationships/tags" Target="../tags/tag184.xml"/><Relationship Id="rId1" Type="http://schemas.openxmlformats.org/officeDocument/2006/relationships/vmlDrawing" Target="../drawings/vmlDrawing85.vml"/><Relationship Id="rId6" Type="http://schemas.openxmlformats.org/officeDocument/2006/relationships/oleObject" Target="../embeddings/oleObject85.bin"/><Relationship Id="rId5" Type="http://schemas.openxmlformats.org/officeDocument/2006/relationships/image" Target="../media/image10.jpeg"/><Relationship Id="rId4" Type="http://schemas.openxmlformats.org/officeDocument/2006/relationships/slideMaster" Target="../slideMasters/slideMaster29.xml"/></Relationships>
</file>

<file path=ppt/slideLayouts/_rels/slideLayout34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9.xml"/><Relationship Id="rId7" Type="http://schemas.openxmlformats.org/officeDocument/2006/relationships/image" Target="../media/image12.png"/><Relationship Id="rId2" Type="http://schemas.openxmlformats.org/officeDocument/2006/relationships/tags" Target="../tags/tag186.xml"/><Relationship Id="rId1" Type="http://schemas.openxmlformats.org/officeDocument/2006/relationships/vmlDrawing" Target="../drawings/vmlDrawing86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86.bin"/><Relationship Id="rId4" Type="http://schemas.openxmlformats.org/officeDocument/2006/relationships/image" Target="../media/image11.jpeg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5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9.xml"/><Relationship Id="rId2" Type="http://schemas.openxmlformats.org/officeDocument/2006/relationships/tags" Target="../tags/tag187.xml"/><Relationship Id="rId1" Type="http://schemas.openxmlformats.org/officeDocument/2006/relationships/vmlDrawing" Target="../drawings/vmlDrawing87.vml"/><Relationship Id="rId5" Type="http://schemas.openxmlformats.org/officeDocument/2006/relationships/image" Target="../media/image17.emf"/><Relationship Id="rId4" Type="http://schemas.openxmlformats.org/officeDocument/2006/relationships/oleObject" Target="../embeddings/oleObject87.bin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4" name="Picture 640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170" y="8891"/>
            <a:ext cx="8774430" cy="9594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03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21" name="think-cell Slide" r:id="rId7" imgW="333" imgH="333" progId="TCLayout.ActiveDocument.1">
                  <p:embed/>
                </p:oleObj>
              </mc:Choice>
              <mc:Fallback>
                <p:oleObj name="think-cell Slide" r:id="rId7" imgW="333" imgH="333" progId="TCLayout.ActiveDocument.1">
                  <p:embed/>
                  <p:pic>
                    <p:nvPicPr>
                      <p:cNvPr id="0" name="Picture 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3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73769" y="2855297"/>
            <a:ext cx="11863338" cy="992322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07281" tIns="71549" rIns="71549" bIns="143080" anchor="ctr">
            <a:spAutoFit/>
          </a:bodyPr>
          <a:lstStyle>
            <a:lvl1pPr algn="l">
              <a:lnSpc>
                <a:spcPct val="90000"/>
              </a:lnSpc>
              <a:defRPr lang="en-GB" sz="56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73760" y="5607403"/>
            <a:ext cx="5929630" cy="651664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71557" tIns="17881" bIns="17881">
            <a:spAutoFit/>
          </a:bodyPr>
          <a:lstStyle>
            <a:lvl1pPr marL="0" marR="0" indent="0" algn="l" defTabSz="95402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b="0" baseline="0"/>
            </a:lvl1pPr>
          </a:lstStyle>
          <a:p>
            <a:pPr lvl="0"/>
            <a:r>
              <a:rPr lang="en-US" dirty="0" smtClean="0"/>
              <a:t>Subtitle (optional)</a:t>
            </a:r>
            <a:br>
              <a:rPr lang="en-US" dirty="0" smtClean="0"/>
            </a:br>
            <a:r>
              <a:rPr lang="en-US" dirty="0" smtClean="0"/>
              <a:t>Name, Month Day Year, Place</a:t>
            </a:r>
          </a:p>
        </p:txBody>
      </p:sp>
      <p:pic>
        <p:nvPicPr>
          <p:cNvPr id="9" name="Picture 136" descr="H:\Brand Refresh PowerPoint 2012\New logo November 2013\LIBERTY GLOBAL REGISTERED\outlined\logo 62mmh.png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30" y="7852320"/>
            <a:ext cx="2383076" cy="156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 dirty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6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17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10" name="Picture 638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9" y="679826"/>
            <a:ext cx="9132252" cy="8927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03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43" name="think-cell Slide" r:id="rId6" imgW="333" imgH="333" progId="TCLayout.ActiveDocument.1">
                  <p:embed/>
                </p:oleObj>
              </mc:Choice>
              <mc:Fallback>
                <p:oleObj name="think-cell Slide" r:id="rId6" imgW="333" imgH="333" progId="TCLayout.ActiveDocument.1">
                  <p:embed/>
                  <p:pic>
                    <p:nvPicPr>
                      <p:cNvPr id="0" name="Picture 1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3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321979"/>
            <a:ext cx="11869200" cy="957289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07281" tIns="71549" rIns="71549" bIns="108386" rtlCol="0" anchor="ctr" anchorCtr="1">
            <a:spAutoFit/>
          </a:bodyPr>
          <a:lstStyle>
            <a:lvl1pPr algn="ctr" defTabSz="95402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56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divider slide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6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17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6022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6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17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601"/>
            <a:ext cx="10523520" cy="523220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95402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15"/>
              </a:spcAft>
              <a:buClrTx/>
              <a:buSzTx/>
              <a:buFont typeface="Arial" pitchFamily="34" charset="0"/>
              <a:buNone/>
              <a:tabLst/>
              <a:defRPr lang="en-US" sz="34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95402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15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quote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88880" y="2016000"/>
            <a:ext cx="10523520" cy="5140800"/>
          </a:xfrm>
        </p:spPr>
        <p:txBody>
          <a:bodyPr anchor="ctr">
            <a:noAutofit/>
          </a:bodyPr>
          <a:lstStyle>
            <a:lvl1pPr>
              <a:defRPr sz="56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4" name="Picture 640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170" y="8891"/>
            <a:ext cx="8774430" cy="9594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03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294" name="think-cell Slide" r:id="rId7" imgW="333" imgH="333" progId="TCLayout.ActiveDocument.1">
                  <p:embed/>
                </p:oleObj>
              </mc:Choice>
              <mc:Fallback>
                <p:oleObj name="think-cell Slide" r:id="rId7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3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73769" y="2160982"/>
            <a:ext cx="11863338" cy="2380930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50247" tIns="100186" rIns="100186" bIns="200318" anchor="ctr">
            <a:spAutoFit/>
          </a:bodyPr>
          <a:lstStyle>
            <a:lvl1pPr algn="l">
              <a:lnSpc>
                <a:spcPct val="90000"/>
              </a:lnSpc>
              <a:defRPr lang="en-GB" sz="75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73760" y="5607418"/>
            <a:ext cx="5929630" cy="912372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100197" tIns="25054" bIns="25054">
            <a:spAutoFit/>
          </a:bodyPr>
          <a:lstStyle>
            <a:lvl1pPr marL="0" marR="0" indent="0" algn="l" defTabSz="12720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0" baseline="0"/>
            </a:lvl1pPr>
          </a:lstStyle>
          <a:p>
            <a:pPr lvl="0"/>
            <a:r>
              <a:rPr lang="en-US" dirty="0" smtClean="0"/>
              <a:t>Subtitle (optional)</a:t>
            </a:r>
            <a:br>
              <a:rPr lang="en-US" dirty="0" smtClean="0"/>
            </a:br>
            <a:r>
              <a:rPr lang="en-US" dirty="0" smtClean="0"/>
              <a:t>Name, Month Day Year, Place</a:t>
            </a:r>
          </a:p>
        </p:txBody>
      </p:sp>
      <p:pic>
        <p:nvPicPr>
          <p:cNvPr id="9" name="Picture 136" descr="H:\Brand Refresh PowerPoint 2012\New logo November 2013\LIBERTY GLOBAL REGISTERED\outlined\logo 62mmh.png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30" y="7852320"/>
            <a:ext cx="2383076" cy="156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3118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 dirty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8189256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10" name="Picture 638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9" y="679824"/>
            <a:ext cx="9132252" cy="8927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03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9318" name="think-cell Slide" r:id="rId6" imgW="333" imgH="333" progId="TCLayout.ActiveDocument.1">
                  <p:embed/>
                </p:oleObj>
              </mc:Choice>
              <mc:Fallback>
                <p:oleObj name="think-cell Slide" r:id="rId6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3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154028"/>
            <a:ext cx="11869200" cy="1293180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50247" tIns="100186" rIns="100186" bIns="151787" rtlCol="0" anchor="ctr" anchorCtr="1">
            <a:spAutoFit/>
          </a:bodyPr>
          <a:lstStyle>
            <a:lvl1pPr algn="ctr" defTabSz="12720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75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divider slide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04998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163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540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50"/>
            <a:ext cx="10523520" cy="692497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12720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 lang="en-US" sz="45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720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quote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88880" y="2016000"/>
            <a:ext cx="10523520" cy="5140800"/>
          </a:xfrm>
        </p:spPr>
        <p:txBody>
          <a:bodyPr anchor="ctr">
            <a:noAutofit/>
          </a:bodyPr>
          <a:lstStyle>
            <a:lvl1pPr>
              <a:defRPr sz="7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3709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4" name="Picture 640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170" y="8891"/>
            <a:ext cx="8774430" cy="9594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03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1360" name="think-cell Slide" r:id="rId7" imgW="333" imgH="333" progId="TCLayout.ActiveDocument.1">
                  <p:embed/>
                </p:oleObj>
              </mc:Choice>
              <mc:Fallback>
                <p:oleObj name="think-cell Slide" r:id="rId7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3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73769" y="2160907"/>
            <a:ext cx="11863338" cy="2381072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50319" tIns="100230" rIns="100230" bIns="200414" anchor="ctr">
            <a:spAutoFit/>
          </a:bodyPr>
          <a:lstStyle>
            <a:lvl1pPr algn="l">
              <a:lnSpc>
                <a:spcPct val="90000"/>
              </a:lnSpc>
              <a:defRPr lang="en-GB" sz="75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73760" y="5607424"/>
            <a:ext cx="5929630" cy="912392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100244" tIns="25064" bIns="25064">
            <a:spAutoFit/>
          </a:bodyPr>
          <a:lstStyle>
            <a:lvl1pPr marL="0" marR="0" indent="0" algn="l" defTabSz="127265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0" baseline="0"/>
            </a:lvl1pPr>
          </a:lstStyle>
          <a:p>
            <a:pPr lvl="0"/>
            <a:r>
              <a:rPr lang="en-US" dirty="0" smtClean="0"/>
              <a:t>Subtitle (optional)</a:t>
            </a:r>
            <a:br>
              <a:rPr lang="en-US" dirty="0" smtClean="0"/>
            </a:br>
            <a:r>
              <a:rPr lang="en-US" dirty="0" smtClean="0"/>
              <a:t>Name, Month Day Year, Place</a:t>
            </a:r>
          </a:p>
        </p:txBody>
      </p:sp>
      <p:pic>
        <p:nvPicPr>
          <p:cNvPr id="9" name="Picture 136" descr="H:\Brand Refresh PowerPoint 2012\New logo November 2013\LIBERTY GLOBAL REGISTERED\outlined\logo 62mmh.png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30" y="7852320"/>
            <a:ext cx="2383076" cy="156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30528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 dirty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2961973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10" name="Picture 638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9" y="679824"/>
            <a:ext cx="9132252" cy="8927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03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2384" name="think-cell Slide" r:id="rId6" imgW="333" imgH="333" progId="TCLayout.ActiveDocument.1">
                  <p:embed/>
                </p:oleObj>
              </mc:Choice>
              <mc:Fallback>
                <p:oleObj name="think-cell Slide" r:id="rId6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3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153965"/>
            <a:ext cx="11869200" cy="1293297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50319" tIns="100230" rIns="100230" bIns="151859" rtlCol="0" anchor="ctr" anchorCtr="1">
            <a:spAutoFit/>
          </a:bodyPr>
          <a:lstStyle>
            <a:lvl1pPr algn="ctr" defTabSz="127265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75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divider slide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1841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54984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49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50"/>
            <a:ext cx="10523520" cy="692497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127265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 lang="en-US" sz="45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7265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quote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88880" y="2016000"/>
            <a:ext cx="10523520" cy="5140800"/>
          </a:xfrm>
        </p:spPr>
        <p:txBody>
          <a:bodyPr anchor="ctr">
            <a:noAutofit/>
          </a:bodyPr>
          <a:lstStyle>
            <a:lvl1pPr>
              <a:defRPr sz="7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8650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4" name="Picture 640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170" y="8891"/>
            <a:ext cx="8774430" cy="9594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03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431" name="think-cell Slide" r:id="rId7" imgW="333" imgH="333" progId="TCLayout.ActiveDocument.1">
                  <p:embed/>
                </p:oleObj>
              </mc:Choice>
              <mc:Fallback>
                <p:oleObj name="think-cell Slide" r:id="rId7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3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73769" y="2160889"/>
            <a:ext cx="11863338" cy="2381109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50335" tIns="100244" rIns="100244" bIns="200437" anchor="ctr">
            <a:spAutoFit/>
          </a:bodyPr>
          <a:lstStyle>
            <a:lvl1pPr algn="l">
              <a:lnSpc>
                <a:spcPct val="90000"/>
              </a:lnSpc>
              <a:defRPr lang="en-GB" sz="75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73760" y="5607429"/>
            <a:ext cx="5929630" cy="912396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100255" tIns="25066" bIns="25066">
            <a:spAutoFit/>
          </a:bodyPr>
          <a:lstStyle>
            <a:lvl1pPr marL="0" marR="0" indent="0" algn="l" defTabSz="12728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0" baseline="0"/>
            </a:lvl1pPr>
          </a:lstStyle>
          <a:p>
            <a:pPr lvl="0"/>
            <a:r>
              <a:rPr lang="en-US" dirty="0" smtClean="0"/>
              <a:t>Subtitle (optional)</a:t>
            </a:r>
            <a:br>
              <a:rPr lang="en-US" dirty="0" smtClean="0"/>
            </a:br>
            <a:r>
              <a:rPr lang="en-US" dirty="0" smtClean="0"/>
              <a:t>Name, Month Day Year, Place</a:t>
            </a:r>
          </a:p>
        </p:txBody>
      </p:sp>
      <p:pic>
        <p:nvPicPr>
          <p:cNvPr id="9" name="Picture 136" descr="H:\Brand Refresh PowerPoint 2012\New logo November 2013\LIBERTY GLOBAL REGISTERED\outlined\logo 62mmh.png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30" y="7852320"/>
            <a:ext cx="2383076" cy="156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95969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 dirty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6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6644054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10" name="Picture 638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9" y="679824"/>
            <a:ext cx="9132252" cy="8927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03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55" name="think-cell Slide" r:id="rId6" imgW="333" imgH="333" progId="TCLayout.ActiveDocument.1">
                  <p:embed/>
                </p:oleObj>
              </mc:Choice>
              <mc:Fallback>
                <p:oleObj name="think-cell Slide" r:id="rId6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3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153956"/>
            <a:ext cx="11869200" cy="1293332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50335" tIns="100244" rIns="100244" bIns="151880" rtlCol="0" anchor="ctr" anchorCtr="1">
            <a:spAutoFit/>
          </a:bodyPr>
          <a:lstStyle>
            <a:lvl1pPr algn="ctr" defTabSz="127281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75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divider slide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175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6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0632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6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4605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50"/>
            <a:ext cx="10523520" cy="692497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12728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 lang="en-US" sz="45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728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quote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88880" y="2016000"/>
            <a:ext cx="10523520" cy="5140800"/>
          </a:xfrm>
        </p:spPr>
        <p:txBody>
          <a:bodyPr anchor="ctr">
            <a:noAutofit/>
          </a:bodyPr>
          <a:lstStyle>
            <a:lvl1pPr>
              <a:defRPr sz="7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5518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4" name="Picture 640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170" y="8891"/>
            <a:ext cx="8774430" cy="9594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03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479" name="think-cell Slide" r:id="rId7" imgW="333" imgH="333" progId="TCLayout.ActiveDocument.1">
                  <p:embed/>
                </p:oleObj>
              </mc:Choice>
              <mc:Fallback>
                <p:oleObj name="think-cell Slide" r:id="rId7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3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73769" y="2855192"/>
            <a:ext cx="11863338" cy="992555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07406" tIns="71626" rIns="71626" bIns="143234" anchor="ctr">
            <a:spAutoFit/>
          </a:bodyPr>
          <a:lstStyle>
            <a:lvl1pPr algn="l">
              <a:lnSpc>
                <a:spcPct val="90000"/>
              </a:lnSpc>
              <a:defRPr lang="en-GB" sz="56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73760" y="5607421"/>
            <a:ext cx="5929630" cy="651709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71634" tIns="17903" bIns="17903">
            <a:spAutoFit/>
          </a:bodyPr>
          <a:lstStyle>
            <a:lvl1pPr marL="0" marR="0" indent="0" algn="l" defTabSz="95505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b="0" baseline="0"/>
            </a:lvl1pPr>
          </a:lstStyle>
          <a:p>
            <a:pPr lvl="0"/>
            <a:r>
              <a:rPr lang="en-US" dirty="0" smtClean="0"/>
              <a:t>Subtitle (optional)</a:t>
            </a:r>
            <a:br>
              <a:rPr lang="en-US" dirty="0" smtClean="0"/>
            </a:br>
            <a:r>
              <a:rPr lang="en-US" dirty="0" smtClean="0"/>
              <a:t>Name, Month Day Year, Place</a:t>
            </a:r>
          </a:p>
        </p:txBody>
      </p:sp>
      <p:pic>
        <p:nvPicPr>
          <p:cNvPr id="9" name="Picture 136" descr="H:\Brand Refresh PowerPoint 2012\New logo November 2013\LIBERTY GLOBAL REGISTERED\outlined\logo 62mmh.png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30" y="7852320"/>
            <a:ext cx="2383076" cy="156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82261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 dirty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6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17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5847478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10" name="Picture 638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9" y="679826"/>
            <a:ext cx="9132252" cy="8927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03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503" name="think-cell Slide" r:id="rId6" imgW="333" imgH="333" progId="TCLayout.ActiveDocument.1">
                  <p:embed/>
                </p:oleObj>
              </mc:Choice>
              <mc:Fallback>
                <p:oleObj name="think-cell Slide" r:id="rId6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3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321877"/>
            <a:ext cx="11869200" cy="957494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07406" tIns="71626" rIns="71626" bIns="108512" rtlCol="0" anchor="ctr" anchorCtr="1">
            <a:spAutoFit/>
          </a:bodyPr>
          <a:lstStyle>
            <a:lvl1pPr algn="ctr" defTabSz="95505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56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divider slide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70311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6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17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3730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6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17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042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86"/>
            <a:ext cx="10523520" cy="523220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95505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15"/>
              </a:spcAft>
              <a:buClrTx/>
              <a:buSzTx/>
              <a:buFont typeface="Arial" pitchFamily="34" charset="0"/>
              <a:buNone/>
              <a:tabLst/>
              <a:defRPr lang="en-US" sz="34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95505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15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quote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88880" y="2016000"/>
            <a:ext cx="10523520" cy="5140800"/>
          </a:xfrm>
        </p:spPr>
        <p:txBody>
          <a:bodyPr anchor="ctr">
            <a:noAutofit/>
          </a:bodyPr>
          <a:lstStyle>
            <a:lvl1pPr>
              <a:defRPr sz="56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0863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4" name="Picture 640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170" y="8891"/>
            <a:ext cx="8774430" cy="9594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03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527" name="think-cell Slide" r:id="rId7" imgW="333" imgH="333" progId="TCLayout.ActiveDocument.1">
                  <p:embed/>
                </p:oleObj>
              </mc:Choice>
              <mc:Fallback>
                <p:oleObj name="think-cell Slide" r:id="rId7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3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73769" y="2160734"/>
            <a:ext cx="11863338" cy="2381437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50500" tIns="100349" rIns="100349" bIns="200657" anchor="ctr">
            <a:spAutoFit/>
          </a:bodyPr>
          <a:lstStyle>
            <a:lvl1pPr algn="l">
              <a:lnSpc>
                <a:spcPct val="90000"/>
              </a:lnSpc>
              <a:defRPr lang="en-GB" sz="75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73760" y="5607439"/>
            <a:ext cx="5929630" cy="912440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100360" tIns="25088" bIns="25088">
            <a:spAutoFit/>
          </a:bodyPr>
          <a:lstStyle>
            <a:lvl1pPr marL="0" marR="0" indent="0" algn="l" defTabSz="12741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0" baseline="0"/>
            </a:lvl1pPr>
          </a:lstStyle>
          <a:p>
            <a:pPr lvl="0"/>
            <a:r>
              <a:rPr lang="en-US" dirty="0" smtClean="0"/>
              <a:t>Subtitle (optional)</a:t>
            </a:r>
            <a:br>
              <a:rPr lang="en-US" dirty="0" smtClean="0"/>
            </a:br>
            <a:r>
              <a:rPr lang="en-US" dirty="0" smtClean="0"/>
              <a:t>Name, Month Day Year, Place</a:t>
            </a:r>
          </a:p>
        </p:txBody>
      </p:sp>
      <p:pic>
        <p:nvPicPr>
          <p:cNvPr id="9" name="Picture 136" descr="H:\Brand Refresh PowerPoint 2012\New logo November 2013\LIBERTY GLOBAL REGISTERED\outlined\logo 62mmh.png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30" y="7852320"/>
            <a:ext cx="2383076" cy="156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3903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 dirty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6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4193515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10" name="Picture 638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9" y="679824"/>
            <a:ext cx="9132252" cy="8927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03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551" name="think-cell Slide" r:id="rId6" imgW="333" imgH="333" progId="TCLayout.ActiveDocument.1">
                  <p:embed/>
                </p:oleObj>
              </mc:Choice>
              <mc:Fallback>
                <p:oleObj name="think-cell Slide" r:id="rId6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3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153814"/>
            <a:ext cx="11869200" cy="1293601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50500" tIns="100349" rIns="100349" bIns="152041" rtlCol="0" anchor="ctr" anchorCtr="1">
            <a:spAutoFit/>
          </a:bodyPr>
          <a:lstStyle>
            <a:lvl1pPr algn="ctr" defTabSz="1274191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75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divider slide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49837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6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1162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6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1167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50"/>
            <a:ext cx="10523520" cy="692497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12741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 lang="en-US" sz="45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741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quote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88880" y="2016000"/>
            <a:ext cx="10523520" cy="5140800"/>
          </a:xfrm>
        </p:spPr>
        <p:txBody>
          <a:bodyPr anchor="ctr">
            <a:noAutofit/>
          </a:bodyPr>
          <a:lstStyle>
            <a:lvl1pPr>
              <a:defRPr sz="7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2317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 dirty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4494"/>
            <a:ext cx="1050235" cy="374926"/>
          </a:xfrm>
          <a:prstGeom prst="rect">
            <a:avLst/>
          </a:prstGeom>
          <a:noFill/>
        </p:spPr>
        <p:txBody>
          <a:bodyPr wrap="square" lIns="127438" tIns="63730" rIns="127438" bIns="63730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pPr algn="r" defTabSz="1274191"/>
            <a:fld id="{C8507A14-4665-4A48-8705-D94B2A19126F}" type="slidenum">
              <a:rPr lang="en-GB" smtClean="0">
                <a:solidFill>
                  <a:srgbClr val="FFFFFF"/>
                </a:solidFill>
              </a:rPr>
              <a:pPr algn="r" defTabSz="1274191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4"/>
            <a:ext cx="9440474" cy="374926"/>
          </a:xfrm>
          <a:prstGeom prst="rect">
            <a:avLst/>
          </a:prstGeom>
          <a:noFill/>
        </p:spPr>
        <p:txBody>
          <a:bodyPr wrap="square" lIns="127438" tIns="63730" rIns="127438" bIns="63730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pPr defTabSz="1274191"/>
            <a:r>
              <a:rPr lang="en-IE" smtClean="0">
                <a:solidFill>
                  <a:srgbClr val="FFFFFF"/>
                </a:solidFill>
              </a:rPr>
              <a:t>Liberty 3.0 | T&amp;I Organisation Design to N+5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6617264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4" name="Picture 640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170" y="8891"/>
            <a:ext cx="8774430" cy="9594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03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575" name="think-cell Slide" r:id="rId7" imgW="333" imgH="333" progId="TCLayout.ActiveDocument.1">
                  <p:embed/>
                </p:oleObj>
              </mc:Choice>
              <mc:Fallback>
                <p:oleObj name="think-cell Slide" r:id="rId7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3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73769" y="2160611"/>
            <a:ext cx="11863338" cy="2381691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50625" tIns="100429" rIns="100429" bIns="200828" anchor="ctr">
            <a:spAutoFit/>
          </a:bodyPr>
          <a:lstStyle>
            <a:lvl1pPr algn="l">
              <a:lnSpc>
                <a:spcPct val="90000"/>
              </a:lnSpc>
              <a:defRPr lang="en-GB" sz="75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73760" y="5607432"/>
            <a:ext cx="5929630" cy="912481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100440" tIns="25108" bIns="25108">
            <a:spAutoFit/>
          </a:bodyPr>
          <a:lstStyle>
            <a:lvl1pPr marL="0" marR="0" indent="0" algn="l" defTabSz="12752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0" baseline="0"/>
            </a:lvl1pPr>
          </a:lstStyle>
          <a:p>
            <a:pPr lvl="0"/>
            <a:r>
              <a:rPr lang="en-US" dirty="0" smtClean="0"/>
              <a:t>Subtitle (optional)</a:t>
            </a:r>
            <a:br>
              <a:rPr lang="en-US" dirty="0" smtClean="0"/>
            </a:br>
            <a:r>
              <a:rPr lang="en-US" dirty="0" smtClean="0"/>
              <a:t>Name, Month Day Year, Place</a:t>
            </a:r>
          </a:p>
        </p:txBody>
      </p:sp>
      <p:pic>
        <p:nvPicPr>
          <p:cNvPr id="9" name="Picture 136" descr="H:\Brand Refresh PowerPoint 2012\New logo November 2013\LIBERTY GLOBAL REGISTERED\outlined\logo 62mmh.png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30" y="7852320"/>
            <a:ext cx="2383076" cy="156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29802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 dirty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6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7744481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10" name="Picture 638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9" y="679824"/>
            <a:ext cx="9132252" cy="8927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03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1599" name="think-cell Slide" r:id="rId6" imgW="333" imgH="333" progId="TCLayout.ActiveDocument.1">
                  <p:embed/>
                </p:oleObj>
              </mc:Choice>
              <mc:Fallback>
                <p:oleObj name="think-cell Slide" r:id="rId6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3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153718"/>
            <a:ext cx="11869200" cy="1293809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50625" tIns="100429" rIns="100429" bIns="152167" rtlCol="0" anchor="ctr" anchorCtr="1">
            <a:spAutoFit/>
          </a:bodyPr>
          <a:lstStyle>
            <a:lvl1pPr algn="ctr" defTabSz="12752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75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divider slide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71237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6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573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6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5860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50"/>
            <a:ext cx="10523520" cy="692497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12752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 lang="en-US" sz="45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752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quote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88880" y="2016000"/>
            <a:ext cx="10523520" cy="5140800"/>
          </a:xfrm>
        </p:spPr>
        <p:txBody>
          <a:bodyPr anchor="ctr">
            <a:noAutofit/>
          </a:bodyPr>
          <a:lstStyle>
            <a:lvl1pPr>
              <a:defRPr sz="7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6285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2982655"/>
            <a:ext cx="10881360" cy="2058035"/>
          </a:xfrm>
          <a:prstGeom prst="rect">
            <a:avLst/>
          </a:prstGeom>
        </p:spPr>
        <p:txBody>
          <a:bodyPr lIns="127560" tIns="63788" rIns="127560" bIns="63788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  <a:prstGeom prst="rect">
            <a:avLst/>
          </a:prstGeom>
        </p:spPr>
        <p:txBody>
          <a:bodyPr lIns="127560" tIns="63788" rIns="127560" bIns="63788"/>
          <a:lstStyle>
            <a:lvl1pPr marL="0" indent="0" algn="ctr">
              <a:buNone/>
              <a:defRPr/>
            </a:lvl1pPr>
            <a:lvl2pPr marL="637795" indent="0" algn="ctr">
              <a:buNone/>
              <a:defRPr/>
            </a:lvl2pPr>
            <a:lvl3pPr marL="1275577" indent="0" algn="ctr">
              <a:buNone/>
              <a:defRPr/>
            </a:lvl3pPr>
            <a:lvl4pPr marL="1913366" indent="0" algn="ctr">
              <a:buNone/>
              <a:defRPr/>
            </a:lvl4pPr>
            <a:lvl5pPr marL="2551158" indent="0" algn="ctr">
              <a:buNone/>
              <a:defRPr/>
            </a:lvl5pPr>
            <a:lvl6pPr marL="3188956" indent="0" algn="ctr">
              <a:buNone/>
              <a:defRPr/>
            </a:lvl6pPr>
            <a:lvl7pPr marL="3826753" indent="0" algn="ctr">
              <a:buNone/>
              <a:defRPr/>
            </a:lvl7pPr>
            <a:lvl8pPr marL="4464544" indent="0" algn="ctr">
              <a:buNone/>
              <a:defRPr/>
            </a:lvl8pPr>
            <a:lvl9pPr marL="5102338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68588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384492"/>
            <a:ext cx="11521440" cy="1600200"/>
          </a:xfrm>
          <a:prstGeom prst="rect">
            <a:avLst/>
          </a:prstGeom>
        </p:spPr>
        <p:txBody>
          <a:bodyPr lIns="127560" tIns="63788" rIns="127560" bIns="63788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080" y="2240282"/>
            <a:ext cx="11521440" cy="6336348"/>
          </a:xfrm>
          <a:prstGeom prst="rect">
            <a:avLst/>
          </a:prstGeom>
        </p:spPr>
        <p:txBody>
          <a:bodyPr lIns="127560" tIns="63788" rIns="127560" bIns="63788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8773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1238" y="6169682"/>
            <a:ext cx="10881360" cy="1906905"/>
          </a:xfrm>
          <a:prstGeom prst="rect">
            <a:avLst/>
          </a:prstGeom>
        </p:spPr>
        <p:txBody>
          <a:bodyPr lIns="127560" tIns="63788" rIns="127560" bIns="63788" anchor="t"/>
          <a:lstStyle>
            <a:lvl1pPr algn="l">
              <a:defRPr sz="56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1238" y="4069419"/>
            <a:ext cx="10881360" cy="2100259"/>
          </a:xfrm>
          <a:prstGeom prst="rect">
            <a:avLst/>
          </a:prstGeom>
        </p:spPr>
        <p:txBody>
          <a:bodyPr lIns="127560" tIns="63788" rIns="127560" bIns="63788" anchor="b"/>
          <a:lstStyle>
            <a:lvl1pPr marL="0" indent="0">
              <a:buNone/>
              <a:defRPr sz="2800"/>
            </a:lvl1pPr>
            <a:lvl2pPr marL="637795" indent="0">
              <a:buNone/>
              <a:defRPr sz="2500"/>
            </a:lvl2pPr>
            <a:lvl3pPr marL="1275577" indent="0">
              <a:buNone/>
              <a:defRPr sz="2200"/>
            </a:lvl3pPr>
            <a:lvl4pPr marL="1913366" indent="0">
              <a:buNone/>
              <a:defRPr sz="2000"/>
            </a:lvl4pPr>
            <a:lvl5pPr marL="2551158" indent="0">
              <a:buNone/>
              <a:defRPr sz="2000"/>
            </a:lvl5pPr>
            <a:lvl6pPr marL="3188956" indent="0">
              <a:buNone/>
              <a:defRPr sz="2000"/>
            </a:lvl6pPr>
            <a:lvl7pPr marL="3826753" indent="0">
              <a:buNone/>
              <a:defRPr sz="2000"/>
            </a:lvl7pPr>
            <a:lvl8pPr marL="4464544" indent="0">
              <a:buNone/>
              <a:defRPr sz="2000"/>
            </a:lvl8pPr>
            <a:lvl9pPr marL="5102338" indent="0">
              <a:buNone/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9635865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384492"/>
            <a:ext cx="11521440" cy="1600200"/>
          </a:xfrm>
          <a:prstGeom prst="rect">
            <a:avLst/>
          </a:prstGeom>
        </p:spPr>
        <p:txBody>
          <a:bodyPr lIns="127560" tIns="63788" rIns="127560" bIns="63788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0080" y="2240282"/>
            <a:ext cx="5654040" cy="6336348"/>
          </a:xfrm>
          <a:prstGeom prst="rect">
            <a:avLst/>
          </a:prstGeom>
        </p:spPr>
        <p:txBody>
          <a:bodyPr lIns="127560" tIns="63788" rIns="127560" bIns="63788"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7480" y="2240282"/>
            <a:ext cx="5654040" cy="6336348"/>
          </a:xfrm>
          <a:prstGeom prst="rect">
            <a:avLst/>
          </a:prstGeom>
        </p:spPr>
        <p:txBody>
          <a:bodyPr lIns="127560" tIns="63788" rIns="127560" bIns="63788"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48833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384492"/>
            <a:ext cx="11521440" cy="1600200"/>
          </a:xfrm>
          <a:prstGeom prst="rect">
            <a:avLst/>
          </a:prstGeom>
        </p:spPr>
        <p:txBody>
          <a:bodyPr lIns="127560" tIns="63788" rIns="127560" bIns="63788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" y="2149160"/>
            <a:ext cx="5656263" cy="895668"/>
          </a:xfrm>
          <a:prstGeom prst="rect">
            <a:avLst/>
          </a:prstGeom>
        </p:spPr>
        <p:txBody>
          <a:bodyPr lIns="127560" tIns="63788" rIns="127560" bIns="63788" anchor="b"/>
          <a:lstStyle>
            <a:lvl1pPr marL="0" indent="0">
              <a:buNone/>
              <a:defRPr sz="3400" b="1"/>
            </a:lvl1pPr>
            <a:lvl2pPr marL="637795" indent="0">
              <a:buNone/>
              <a:defRPr sz="2800" b="1"/>
            </a:lvl2pPr>
            <a:lvl3pPr marL="1275577" indent="0">
              <a:buNone/>
              <a:defRPr sz="2500" b="1"/>
            </a:lvl3pPr>
            <a:lvl4pPr marL="1913366" indent="0">
              <a:buNone/>
              <a:defRPr sz="2200" b="1"/>
            </a:lvl4pPr>
            <a:lvl5pPr marL="2551158" indent="0">
              <a:buNone/>
              <a:defRPr sz="2200" b="1"/>
            </a:lvl5pPr>
            <a:lvl6pPr marL="3188956" indent="0">
              <a:buNone/>
              <a:defRPr sz="2200" b="1"/>
            </a:lvl6pPr>
            <a:lvl7pPr marL="3826753" indent="0">
              <a:buNone/>
              <a:defRPr sz="2200" b="1"/>
            </a:lvl7pPr>
            <a:lvl8pPr marL="4464544" indent="0">
              <a:buNone/>
              <a:defRPr sz="2200" b="1"/>
            </a:lvl8pPr>
            <a:lvl9pPr marL="5102338" indent="0">
              <a:buNone/>
              <a:defRPr sz="2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80" y="3044825"/>
            <a:ext cx="5656263" cy="5531803"/>
          </a:xfrm>
          <a:prstGeom prst="rect">
            <a:avLst/>
          </a:prstGeom>
        </p:spPr>
        <p:txBody>
          <a:bodyPr lIns="127560" tIns="63788" rIns="127560" bIns="63788"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03086" y="2149160"/>
            <a:ext cx="5658485" cy="895668"/>
          </a:xfrm>
          <a:prstGeom prst="rect">
            <a:avLst/>
          </a:prstGeom>
        </p:spPr>
        <p:txBody>
          <a:bodyPr lIns="127560" tIns="63788" rIns="127560" bIns="63788" anchor="b"/>
          <a:lstStyle>
            <a:lvl1pPr marL="0" indent="0">
              <a:buNone/>
              <a:defRPr sz="3400" b="1"/>
            </a:lvl1pPr>
            <a:lvl2pPr marL="637795" indent="0">
              <a:buNone/>
              <a:defRPr sz="2800" b="1"/>
            </a:lvl2pPr>
            <a:lvl3pPr marL="1275577" indent="0">
              <a:buNone/>
              <a:defRPr sz="2500" b="1"/>
            </a:lvl3pPr>
            <a:lvl4pPr marL="1913366" indent="0">
              <a:buNone/>
              <a:defRPr sz="2200" b="1"/>
            </a:lvl4pPr>
            <a:lvl5pPr marL="2551158" indent="0">
              <a:buNone/>
              <a:defRPr sz="2200" b="1"/>
            </a:lvl5pPr>
            <a:lvl6pPr marL="3188956" indent="0">
              <a:buNone/>
              <a:defRPr sz="2200" b="1"/>
            </a:lvl6pPr>
            <a:lvl7pPr marL="3826753" indent="0">
              <a:buNone/>
              <a:defRPr sz="2200" b="1"/>
            </a:lvl7pPr>
            <a:lvl8pPr marL="4464544" indent="0">
              <a:buNone/>
              <a:defRPr sz="2200" b="1"/>
            </a:lvl8pPr>
            <a:lvl9pPr marL="5102338" indent="0">
              <a:buNone/>
              <a:defRPr sz="2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03086" y="3044825"/>
            <a:ext cx="5658485" cy="5531803"/>
          </a:xfrm>
          <a:prstGeom prst="rect">
            <a:avLst/>
          </a:prstGeom>
        </p:spPr>
        <p:txBody>
          <a:bodyPr lIns="127560" tIns="63788" rIns="127560" bIns="63788"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78018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384492"/>
            <a:ext cx="11521440" cy="1600200"/>
          </a:xfrm>
          <a:prstGeom prst="rect">
            <a:avLst/>
          </a:prstGeom>
        </p:spPr>
        <p:txBody>
          <a:bodyPr lIns="127560" tIns="63788" rIns="127560" bIns="63788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24108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85901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2" y="382271"/>
            <a:ext cx="4211638" cy="1626871"/>
          </a:xfrm>
          <a:prstGeom prst="rect">
            <a:avLst/>
          </a:prstGeom>
        </p:spPr>
        <p:txBody>
          <a:bodyPr lIns="127560" tIns="63788" rIns="127560" bIns="63788" anchor="b"/>
          <a:lstStyle>
            <a:lvl1pPr algn="l">
              <a:defRPr sz="28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5070" y="382289"/>
            <a:ext cx="7156450" cy="8194361"/>
          </a:xfrm>
          <a:prstGeom prst="rect">
            <a:avLst/>
          </a:prstGeom>
        </p:spPr>
        <p:txBody>
          <a:bodyPr lIns="127560" tIns="63788" rIns="127560" bIns="63788"/>
          <a:lstStyle>
            <a:lvl1pPr>
              <a:defRPr sz="4500"/>
            </a:lvl1pPr>
            <a:lvl2pPr>
              <a:defRPr sz="39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0082" y="2009146"/>
            <a:ext cx="4211638" cy="6567488"/>
          </a:xfrm>
          <a:prstGeom prst="rect">
            <a:avLst/>
          </a:prstGeom>
        </p:spPr>
        <p:txBody>
          <a:bodyPr lIns="127560" tIns="63788" rIns="127560" bIns="63788"/>
          <a:lstStyle>
            <a:lvl1pPr marL="0" indent="0">
              <a:buNone/>
              <a:defRPr sz="2000"/>
            </a:lvl1pPr>
            <a:lvl2pPr marL="637795" indent="0">
              <a:buNone/>
              <a:defRPr sz="1700"/>
            </a:lvl2pPr>
            <a:lvl3pPr marL="1275577" indent="0">
              <a:buNone/>
              <a:defRPr sz="1400"/>
            </a:lvl3pPr>
            <a:lvl4pPr marL="1913366" indent="0">
              <a:buNone/>
              <a:defRPr sz="1300"/>
            </a:lvl4pPr>
            <a:lvl5pPr marL="2551158" indent="0">
              <a:buNone/>
              <a:defRPr sz="1300"/>
            </a:lvl5pPr>
            <a:lvl6pPr marL="3188956" indent="0">
              <a:buNone/>
              <a:defRPr sz="1300"/>
            </a:lvl6pPr>
            <a:lvl7pPr marL="3826753" indent="0">
              <a:buNone/>
              <a:defRPr sz="1300"/>
            </a:lvl7pPr>
            <a:lvl8pPr marL="4464544" indent="0">
              <a:buNone/>
              <a:defRPr sz="1300"/>
            </a:lvl8pPr>
            <a:lvl9pPr marL="5102338" indent="0">
              <a:buNone/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0392097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9203" y="6720850"/>
            <a:ext cx="7680960" cy="793432"/>
          </a:xfrm>
          <a:prstGeom prst="rect">
            <a:avLst/>
          </a:prstGeom>
        </p:spPr>
        <p:txBody>
          <a:bodyPr lIns="127560" tIns="63788" rIns="127560" bIns="63788" anchor="b"/>
          <a:lstStyle>
            <a:lvl1pPr algn="l">
              <a:defRPr sz="28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09203" y="857885"/>
            <a:ext cx="7680960" cy="5760720"/>
          </a:xfrm>
          <a:prstGeom prst="rect">
            <a:avLst/>
          </a:prstGeom>
        </p:spPr>
        <p:txBody>
          <a:bodyPr lIns="127560" tIns="63788" rIns="127560" bIns="63788"/>
          <a:lstStyle>
            <a:lvl1pPr marL="0" indent="0">
              <a:buNone/>
              <a:defRPr sz="4500"/>
            </a:lvl1pPr>
            <a:lvl2pPr marL="637795" indent="0">
              <a:buNone/>
              <a:defRPr sz="3900"/>
            </a:lvl2pPr>
            <a:lvl3pPr marL="1275577" indent="0">
              <a:buNone/>
              <a:defRPr sz="3400"/>
            </a:lvl3pPr>
            <a:lvl4pPr marL="1913366" indent="0">
              <a:buNone/>
              <a:defRPr sz="2800"/>
            </a:lvl4pPr>
            <a:lvl5pPr marL="2551158" indent="0">
              <a:buNone/>
              <a:defRPr sz="2800"/>
            </a:lvl5pPr>
            <a:lvl6pPr marL="3188956" indent="0">
              <a:buNone/>
              <a:defRPr sz="2800"/>
            </a:lvl6pPr>
            <a:lvl7pPr marL="3826753" indent="0">
              <a:buNone/>
              <a:defRPr sz="2800"/>
            </a:lvl7pPr>
            <a:lvl8pPr marL="4464544" indent="0">
              <a:buNone/>
              <a:defRPr sz="2800"/>
            </a:lvl8pPr>
            <a:lvl9pPr marL="5102338" indent="0">
              <a:buNone/>
              <a:defRPr sz="28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09203" y="7514282"/>
            <a:ext cx="7680960" cy="1126808"/>
          </a:xfrm>
          <a:prstGeom prst="rect">
            <a:avLst/>
          </a:prstGeom>
        </p:spPr>
        <p:txBody>
          <a:bodyPr lIns="127560" tIns="63788" rIns="127560" bIns="63788"/>
          <a:lstStyle>
            <a:lvl1pPr marL="0" indent="0">
              <a:buNone/>
              <a:defRPr sz="2000"/>
            </a:lvl1pPr>
            <a:lvl2pPr marL="637795" indent="0">
              <a:buNone/>
              <a:defRPr sz="1700"/>
            </a:lvl2pPr>
            <a:lvl3pPr marL="1275577" indent="0">
              <a:buNone/>
              <a:defRPr sz="1400"/>
            </a:lvl3pPr>
            <a:lvl4pPr marL="1913366" indent="0">
              <a:buNone/>
              <a:defRPr sz="1300"/>
            </a:lvl4pPr>
            <a:lvl5pPr marL="2551158" indent="0">
              <a:buNone/>
              <a:defRPr sz="1300"/>
            </a:lvl5pPr>
            <a:lvl6pPr marL="3188956" indent="0">
              <a:buNone/>
              <a:defRPr sz="1300"/>
            </a:lvl6pPr>
            <a:lvl7pPr marL="3826753" indent="0">
              <a:buNone/>
              <a:defRPr sz="1300"/>
            </a:lvl7pPr>
            <a:lvl8pPr marL="4464544" indent="0">
              <a:buNone/>
              <a:defRPr sz="1300"/>
            </a:lvl8pPr>
            <a:lvl9pPr marL="5102338" indent="0">
              <a:buNone/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4140884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384492"/>
            <a:ext cx="11521440" cy="1600200"/>
          </a:xfrm>
          <a:prstGeom prst="rect">
            <a:avLst/>
          </a:prstGeom>
        </p:spPr>
        <p:txBody>
          <a:bodyPr lIns="127560" tIns="63788" rIns="127560" bIns="63788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0080" y="2240282"/>
            <a:ext cx="11521440" cy="6336348"/>
          </a:xfrm>
          <a:prstGeom prst="rect">
            <a:avLst/>
          </a:prstGeom>
        </p:spPr>
        <p:txBody>
          <a:bodyPr vert="eaVert" lIns="127560" tIns="63788" rIns="127560" bIns="63788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7462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81160" y="384515"/>
            <a:ext cx="2880360" cy="8192135"/>
          </a:xfrm>
          <a:prstGeom prst="rect">
            <a:avLst/>
          </a:prstGeom>
        </p:spPr>
        <p:txBody>
          <a:bodyPr vert="eaVert" lIns="127560" tIns="63788" rIns="127560" bIns="63788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0080" y="384515"/>
            <a:ext cx="8427720" cy="8192135"/>
          </a:xfrm>
          <a:prstGeom prst="rect">
            <a:avLst/>
          </a:prstGeom>
        </p:spPr>
        <p:txBody>
          <a:bodyPr vert="eaVert" lIns="127560" tIns="63788" rIns="127560" bIns="63788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16236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0" name="Picture 106" descr="X:\_Klanten\UPC\Rebranding\bron\A4 en widescreen\cover.jpg"/>
          <p:cNvPicPr>
            <a:picLocks noChangeAspect="1" noChangeArrowheads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029721" y="11201"/>
            <a:ext cx="8771879" cy="959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02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4902" name="think-cell Slide" r:id="rId7" imgW="333" imgH="333" progId="">
                  <p:embed/>
                </p:oleObj>
              </mc:Choice>
              <mc:Fallback>
                <p:oleObj name="think-cell Slide" r:id="rId7" imgW="333" imgH="333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2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66829" y="2160571"/>
            <a:ext cx="11868037" cy="2381763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50664" tIns="100451" rIns="100451" bIns="200878" anchor="ctr">
            <a:spAutoFit/>
          </a:bodyPr>
          <a:lstStyle>
            <a:lvl1pPr algn="l">
              <a:lnSpc>
                <a:spcPct val="90000"/>
              </a:lnSpc>
              <a:defRPr lang="en-GB" sz="75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90326" y="5607421"/>
            <a:ext cx="5856480" cy="912489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100462" tIns="25112" bIns="25112">
            <a:spAutoFit/>
          </a:bodyPr>
          <a:lstStyle>
            <a:lvl1pPr marL="0" marR="0" indent="0" algn="l" defTabSz="1275571" rtl="0" eaLnBrk="1" fontAlgn="auto" latinLnBrk="0" hangingPunct="1">
              <a:lnSpc>
                <a:spcPct val="100000"/>
              </a:lnSpc>
              <a:spcBef>
                <a:spcPts val="420"/>
              </a:spcBef>
              <a:spcAft>
                <a:spcPts val="420"/>
              </a:spcAft>
              <a:buClrTx/>
              <a:buSzTx/>
              <a:buFontTx/>
              <a:buNone/>
              <a:tabLst/>
              <a:defRPr sz="2800" b="0" baseline="0"/>
            </a:lvl1pPr>
          </a:lstStyle>
          <a:p>
            <a:pPr lvl="0"/>
            <a:r>
              <a:rPr lang="en-US" dirty="0" smtClean="0"/>
              <a:t>Subtitle (optional)</a:t>
            </a:r>
            <a:br>
              <a:rPr lang="en-US" dirty="0" smtClean="0"/>
            </a:br>
            <a:r>
              <a:rPr lang="en-US" dirty="0" smtClean="0"/>
              <a:t>Name, Month Day Year, Place</a:t>
            </a:r>
          </a:p>
        </p:txBody>
      </p:sp>
      <p:pic>
        <p:nvPicPr>
          <p:cNvPr id="12" name="Picture 4" descr="H:\Brand Refresh PowerPoint 2012\brand guidelines\assets\LG ppt assets\logo.JPG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4169" y="7964670"/>
            <a:ext cx="2115820" cy="1313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543354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 dirty="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100"/>
            <a:ext cx="1050235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4"/>
            <a:ext cx="9440474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68626850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/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Unbullete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 dirty="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100"/>
            <a:ext cx="1050235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4"/>
            <a:ext cx="9440474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5176027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79083"/>
            <a:ext cx="9128098" cy="8926603"/>
          </a:xfrm>
          <a:prstGeom prst="rect">
            <a:avLst/>
          </a:prstGeom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02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26" name="think-cell Slide" r:id="rId6" imgW="333" imgH="333" progId="">
                  <p:embed/>
                </p:oleObj>
              </mc:Choice>
              <mc:Fallback>
                <p:oleObj name="think-cell Slide" r:id="rId6" imgW="333" imgH="333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2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153688"/>
            <a:ext cx="11869200" cy="1293868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50664" tIns="100451" rIns="100451" bIns="152204" rtlCol="0" anchor="ctr" anchorCtr="1">
            <a:spAutoFit/>
          </a:bodyPr>
          <a:lstStyle>
            <a:lvl1pPr algn="ctr" defTabSz="1275571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75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divider slide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1367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ey Message 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11823"/>
            <a:ext cx="9802706" cy="9601200"/>
          </a:xfrm>
          <a:prstGeom prst="rect">
            <a:avLst/>
          </a:prstGeom>
        </p:spPr>
      </p:pic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02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950" name="think-cell Slide" r:id="rId5" imgW="333" imgH="333" progId="">
                  <p:embed/>
                </p:oleObj>
              </mc:Choice>
              <mc:Fallback>
                <p:oleObj name="think-cell Slide" r:id="rId5" imgW="333" imgH="333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2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27" y="1008023"/>
            <a:ext cx="11869200" cy="1638184"/>
          </a:xfrm>
          <a:blipFill dpi="0" rotWithShape="1">
            <a:blip r:embed="rId7"/>
            <a:srcRect/>
            <a:stretch>
              <a:fillRect/>
            </a:stretch>
          </a:blipFill>
        </p:spPr>
        <p:txBody>
          <a:bodyPr vert="horz" lIns="301323" tIns="200878" rIns="301323" bIns="301323" rtlCol="0">
            <a:spAutoFit/>
          </a:bodyPr>
          <a:lstStyle>
            <a:lvl1pPr marL="0" indent="0">
              <a:buNone/>
              <a:defRPr lang="en-US" b="0" smtClean="0">
                <a:solidFill>
                  <a:schemeClr val="bg1"/>
                </a:solidFill>
              </a:defRPr>
            </a:lvl1pPr>
          </a:lstStyle>
          <a:p>
            <a:pPr marL="478403" lvl="0" indent="-478403">
              <a:buClr>
                <a:schemeClr val="bg2"/>
              </a:buClr>
              <a:tabLst/>
            </a:pPr>
            <a:r>
              <a:rPr lang="en-US" dirty="0" smtClean="0"/>
              <a:t>Click to edit Subtitle</a:t>
            </a:r>
          </a:p>
          <a:p>
            <a:pPr marL="478403" lvl="0" indent="-478403">
              <a:buClr>
                <a:schemeClr val="bg2"/>
              </a:buClr>
              <a:tabLst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3112524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100"/>
            <a:ext cx="1050235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4"/>
            <a:ext cx="9440474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12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9718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100"/>
            <a:ext cx="1050235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4"/>
            <a:ext cx="9440474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0055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100"/>
            <a:ext cx="1050235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4"/>
            <a:ext cx="9440474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917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325" y="2016002"/>
            <a:ext cx="10524468" cy="5142865"/>
          </a:xfrm>
        </p:spPr>
        <p:txBody>
          <a:bodyPr wrap="square" anchor="ctr" anchorCtr="0">
            <a:noAutofit/>
          </a:bodyPr>
          <a:lstStyle>
            <a:lvl1pPr>
              <a:lnSpc>
                <a:spcPct val="90000"/>
              </a:lnSpc>
              <a:defRPr sz="7500" b="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100"/>
            <a:ext cx="1050235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4"/>
            <a:ext cx="9440474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34"/>
            <a:ext cx="10523520" cy="692497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127557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 lang="en-US" sz="45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7557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quote</a:t>
            </a:r>
          </a:p>
        </p:txBody>
      </p:sp>
    </p:spTree>
    <p:extLst>
      <p:ext uri="{BB962C8B-B14F-4D97-AF65-F5344CB8AC3E}">
        <p14:creationId xmlns:p14="http://schemas.microsoft.com/office/powerpoint/2010/main" val="17161660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 bwMode="gray">
          <a:xfrm>
            <a:off x="6598910" y="2167199"/>
            <a:ext cx="5735520" cy="671056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465231" y="2167210"/>
            <a:ext cx="5724230" cy="67105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marR="0" indent="0" algn="l" defTabSz="127557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7557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Subtitle</a:t>
            </a:r>
          </a:p>
          <a:p>
            <a:pPr lvl="0">
              <a:spcBef>
                <a:spcPts val="0"/>
              </a:spcBef>
            </a:pPr>
            <a:endParaRPr lang="en-US" smtClean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100"/>
            <a:ext cx="1050235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4"/>
            <a:ext cx="9440474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448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100"/>
            <a:ext cx="1050235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4"/>
            <a:ext cx="9440474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0943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0" y="62"/>
            <a:ext cx="12801600" cy="92344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100"/>
            <a:ext cx="1050235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4"/>
            <a:ext cx="9440474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77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1" y="2167200"/>
            <a:ext cx="11869200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 b="0"/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100"/>
            <a:ext cx="1050235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4"/>
            <a:ext cx="9440474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7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9071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3" y="2167200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5571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38" y="2164478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5571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100"/>
            <a:ext cx="1050235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4"/>
            <a:ext cx="9440474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4946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3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5571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38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5571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6"/>
          </p:nvPr>
        </p:nvSpPr>
        <p:spPr bwMode="gray">
          <a:xfrm>
            <a:off x="465233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5571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7"/>
          </p:nvPr>
        </p:nvSpPr>
        <p:spPr bwMode="gray">
          <a:xfrm>
            <a:off x="6610638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5571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100"/>
            <a:ext cx="1050235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4"/>
            <a:ext cx="9440474" cy="375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11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1743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 dirty="0"/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GB" dirty="0" smtClean="0"/>
              <a:t>Click to edit Master title style</a:t>
            </a:r>
            <a:endParaRPr lang="en-GB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7"/>
            <a:ext cx="9440474" cy="344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0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dirty="0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290522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.T. Kearney TitleOnly 20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342720" y="989218"/>
            <a:ext cx="12096000" cy="602729"/>
          </a:xfrm>
          <a:prstGeom prst="rect">
            <a:avLst/>
          </a:prstGeom>
          <a:noFill/>
          <a:ln>
            <a:noFill/>
          </a:ln>
        </p:spPr>
        <p:txBody>
          <a:bodyPr rtlCol="0"/>
          <a:lstStyle>
            <a:lvl1pPr>
              <a:defRPr/>
            </a:lvl1pPr>
          </a:lstStyle>
          <a:p>
            <a:r>
              <a:rPr lang="en-US" dirty="0" smtClean="0"/>
              <a:t>Headline of maximum two lines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25067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512064" y="1095714"/>
            <a:ext cx="11777472" cy="1060157"/>
          </a:xfrm>
        </p:spPr>
        <p:txBody>
          <a:bodyPr>
            <a:noAutofit/>
          </a:bodyPr>
          <a:lstStyle>
            <a:lvl1pPr marL="0" indent="0">
              <a:buNone/>
              <a:defRPr sz="2800" b="0">
                <a:solidFill>
                  <a:srgbClr val="575757"/>
                </a:solidFill>
              </a:defRPr>
            </a:lvl1pPr>
          </a:lstStyle>
          <a:p>
            <a:pPr lvl="0"/>
            <a:r>
              <a:rPr lang="en-US" dirty="0" smtClean="0"/>
              <a:t>Click to add subtitle</a:t>
            </a:r>
          </a:p>
        </p:txBody>
      </p:sp>
      <p:sp>
        <p:nvSpPr>
          <p:cNvPr id="14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512064" y="413988"/>
            <a:ext cx="11777472" cy="65728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defRPr/>
            </a:lvl1pPr>
          </a:lstStyle>
          <a:p>
            <a:r>
              <a:rPr lang="en-US" dirty="0" smtClean="0"/>
              <a:t>Click to add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00696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0" name="Picture 106" descr="X:\_Klanten\UPC\Rebranding\bron\A4 en widescreen\cover.jpg"/>
          <p:cNvPicPr>
            <a:picLocks noChangeAspect="1" noChangeArrowheads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029721" y="11201"/>
            <a:ext cx="8771879" cy="959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01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974" name="think-cell Slide" r:id="rId7" imgW="333" imgH="333" progId="">
                  <p:embed/>
                </p:oleObj>
              </mc:Choice>
              <mc:Fallback>
                <p:oleObj name="think-cell Slide" r:id="rId7" imgW="333" imgH="333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1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66829" y="2160558"/>
            <a:ext cx="11868037" cy="2381800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50679" tIns="100462" rIns="100462" bIns="200903" anchor="ctr">
            <a:spAutoFit/>
          </a:bodyPr>
          <a:lstStyle>
            <a:lvl1pPr algn="l">
              <a:lnSpc>
                <a:spcPct val="90000"/>
              </a:lnSpc>
              <a:defRPr lang="en-GB" sz="75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90326" y="5607421"/>
            <a:ext cx="5856480" cy="912489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100473" tIns="25112" bIns="25112">
            <a:spAutoFit/>
          </a:bodyPr>
          <a:lstStyle>
            <a:lvl1pPr marL="0" marR="0" indent="0" algn="l" defTabSz="1275723" rtl="0" eaLnBrk="1" fontAlgn="auto" latinLnBrk="0" hangingPunct="1">
              <a:lnSpc>
                <a:spcPct val="100000"/>
              </a:lnSpc>
              <a:spcBef>
                <a:spcPts val="420"/>
              </a:spcBef>
              <a:spcAft>
                <a:spcPts val="420"/>
              </a:spcAft>
              <a:buClrTx/>
              <a:buSzTx/>
              <a:buFontTx/>
              <a:buNone/>
              <a:tabLst/>
              <a:defRPr sz="2800" b="0" baseline="0"/>
            </a:lvl1pPr>
          </a:lstStyle>
          <a:p>
            <a:pPr lvl="0"/>
            <a:r>
              <a:rPr lang="en-US" dirty="0" smtClean="0"/>
              <a:t>Subtitle (optional)</a:t>
            </a:r>
            <a:br>
              <a:rPr lang="en-US" dirty="0" smtClean="0"/>
            </a:br>
            <a:r>
              <a:rPr lang="en-US" dirty="0" smtClean="0"/>
              <a:t>Name, Month Day Year, Place</a:t>
            </a:r>
          </a:p>
        </p:txBody>
      </p:sp>
      <p:pic>
        <p:nvPicPr>
          <p:cNvPr id="12" name="Picture 4" descr="H:\Brand Refresh PowerPoint 2012\brand guidelines\assets\LG ppt assets\logo.JPG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4169" y="7964670"/>
            <a:ext cx="2115820" cy="1313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689220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 dirty="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83"/>
            <a:ext cx="1050235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05634912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/>
    </p:ext>
  </p:extLs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Unbullete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 dirty="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83"/>
            <a:ext cx="1050235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3743521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79083"/>
            <a:ext cx="9128098" cy="8926603"/>
          </a:xfrm>
          <a:prstGeom prst="rect">
            <a:avLst/>
          </a:prstGeom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01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8998" name="think-cell Slide" r:id="rId6" imgW="333" imgH="333" progId="">
                  <p:embed/>
                </p:oleObj>
              </mc:Choice>
              <mc:Fallback>
                <p:oleObj name="think-cell Slide" r:id="rId6" imgW="333" imgH="333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1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153674"/>
            <a:ext cx="11869200" cy="1293899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50679" tIns="100462" rIns="100462" bIns="152223" rtlCol="0" anchor="ctr" anchorCtr="1">
            <a:spAutoFit/>
          </a:bodyPr>
          <a:lstStyle>
            <a:lvl1pPr algn="ctr" defTabSz="127572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75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divider slide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51218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ey Message 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11823"/>
            <a:ext cx="9802706" cy="9601200"/>
          </a:xfrm>
          <a:prstGeom prst="rect">
            <a:avLst/>
          </a:prstGeom>
        </p:spPr>
      </p:pic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01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0022" name="think-cell Slide" r:id="rId5" imgW="333" imgH="333" progId="">
                  <p:embed/>
                </p:oleObj>
              </mc:Choice>
              <mc:Fallback>
                <p:oleObj name="think-cell Slide" r:id="rId5" imgW="333" imgH="333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1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27" y="1008019"/>
            <a:ext cx="11869200" cy="1638246"/>
          </a:xfrm>
          <a:blipFill dpi="0" rotWithShape="1">
            <a:blip r:embed="rId7"/>
            <a:srcRect/>
            <a:stretch>
              <a:fillRect/>
            </a:stretch>
          </a:blipFill>
        </p:spPr>
        <p:txBody>
          <a:bodyPr vert="horz" lIns="301359" tIns="200903" rIns="301359" bIns="301359" rtlCol="0">
            <a:spAutoFit/>
          </a:bodyPr>
          <a:lstStyle>
            <a:lvl1pPr marL="0" indent="0">
              <a:buNone/>
              <a:defRPr lang="en-US" b="0" smtClean="0">
                <a:solidFill>
                  <a:schemeClr val="bg1"/>
                </a:solidFill>
              </a:defRPr>
            </a:lvl1pPr>
          </a:lstStyle>
          <a:p>
            <a:pPr marL="478464" lvl="0" indent="-478464">
              <a:buClr>
                <a:schemeClr val="bg2"/>
              </a:buClr>
              <a:tabLst/>
            </a:pPr>
            <a:r>
              <a:rPr lang="en-US" dirty="0" smtClean="0"/>
              <a:t>Click to edit Subtitle</a:t>
            </a:r>
          </a:p>
          <a:p>
            <a:pPr marL="478464" lvl="0" indent="-478464">
              <a:buClr>
                <a:schemeClr val="bg2"/>
              </a:buClr>
              <a:tabLst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2635631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83"/>
            <a:ext cx="1050235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12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0306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83"/>
            <a:ext cx="1050235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4073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83"/>
            <a:ext cx="1050235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2336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325" y="2016002"/>
            <a:ext cx="10524468" cy="5142865"/>
          </a:xfrm>
        </p:spPr>
        <p:txBody>
          <a:bodyPr wrap="square" anchor="ctr" anchorCtr="0">
            <a:noAutofit/>
          </a:bodyPr>
          <a:lstStyle>
            <a:lvl1pPr>
              <a:lnSpc>
                <a:spcPct val="90000"/>
              </a:lnSpc>
              <a:defRPr sz="7500" b="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83"/>
            <a:ext cx="1050235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34"/>
            <a:ext cx="10523520" cy="692497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127572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 lang="en-US" sz="45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7572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quote</a:t>
            </a:r>
          </a:p>
        </p:txBody>
      </p:sp>
    </p:spTree>
    <p:extLst>
      <p:ext uri="{BB962C8B-B14F-4D97-AF65-F5344CB8AC3E}">
        <p14:creationId xmlns:p14="http://schemas.microsoft.com/office/powerpoint/2010/main" val="7923942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 bwMode="gray">
          <a:xfrm>
            <a:off x="6598910" y="2167199"/>
            <a:ext cx="5735520" cy="671056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465231" y="2167210"/>
            <a:ext cx="5724230" cy="67105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marR="0" indent="0" algn="l" defTabSz="127572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7572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Subtitle</a:t>
            </a:r>
          </a:p>
          <a:p>
            <a:pPr lvl="0">
              <a:spcBef>
                <a:spcPts val="0"/>
              </a:spcBef>
            </a:pPr>
            <a:endParaRPr lang="en-US" smtClean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83"/>
            <a:ext cx="1050235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8009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83"/>
            <a:ext cx="1050235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7946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0" y="59"/>
            <a:ext cx="12801600" cy="92344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83"/>
            <a:ext cx="1050235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1783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1" y="2167200"/>
            <a:ext cx="11869200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 b="0"/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83"/>
            <a:ext cx="1050235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7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0600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3" y="2167200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5723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38" y="2164478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5723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83"/>
            <a:ext cx="1050235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0150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3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5723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38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5723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6"/>
          </p:nvPr>
        </p:nvSpPr>
        <p:spPr bwMode="gray">
          <a:xfrm>
            <a:off x="465233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5723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7"/>
          </p:nvPr>
        </p:nvSpPr>
        <p:spPr bwMode="gray">
          <a:xfrm>
            <a:off x="6610638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5723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83"/>
            <a:ext cx="1050235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11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0034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 dirty="0"/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GB" dirty="0" smtClean="0"/>
              <a:t>Click to edit Master title style</a:t>
            </a:r>
            <a:endParaRPr lang="en-GB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7"/>
            <a:ext cx="9440474" cy="344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0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dirty="0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9969197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.T. Kearney TitleOnly 20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342720" y="989218"/>
            <a:ext cx="12096000" cy="602729"/>
          </a:xfrm>
          <a:prstGeom prst="rect">
            <a:avLst/>
          </a:prstGeom>
          <a:noFill/>
          <a:ln>
            <a:noFill/>
          </a:ln>
        </p:spPr>
        <p:txBody>
          <a:bodyPr rtlCol="0"/>
          <a:lstStyle>
            <a:lvl1pPr>
              <a:defRPr/>
            </a:lvl1pPr>
          </a:lstStyle>
          <a:p>
            <a:r>
              <a:rPr lang="en-US" dirty="0" smtClean="0"/>
              <a:t>Headline of maximum two lines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86709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512064" y="1095714"/>
            <a:ext cx="11777472" cy="1060157"/>
          </a:xfrm>
        </p:spPr>
        <p:txBody>
          <a:bodyPr>
            <a:noAutofit/>
          </a:bodyPr>
          <a:lstStyle>
            <a:lvl1pPr marL="0" indent="0">
              <a:buNone/>
              <a:defRPr sz="2800" b="0">
                <a:solidFill>
                  <a:srgbClr val="575757"/>
                </a:solidFill>
              </a:defRPr>
            </a:lvl1pPr>
          </a:lstStyle>
          <a:p>
            <a:pPr lvl="0"/>
            <a:r>
              <a:rPr lang="en-US" dirty="0" smtClean="0"/>
              <a:t>Click to add subtitle</a:t>
            </a:r>
          </a:p>
        </p:txBody>
      </p:sp>
      <p:sp>
        <p:nvSpPr>
          <p:cNvPr id="14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512064" y="413988"/>
            <a:ext cx="11777472" cy="65728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defRPr/>
            </a:lvl1pPr>
          </a:lstStyle>
          <a:p>
            <a:r>
              <a:rPr lang="en-US" dirty="0" smtClean="0"/>
              <a:t>Click to add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50204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0" name="Picture 106" descr="X:\_Klanten\UPC\Rebranding\bron\A4 en widescreen\cover.jpg"/>
          <p:cNvPicPr>
            <a:picLocks noChangeAspect="1" noChangeArrowheads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029721" y="11201"/>
            <a:ext cx="8771879" cy="959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7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1046" name="think-cell Slide" r:id="rId7" imgW="333" imgH="333" progId="">
                  <p:embed/>
                </p:oleObj>
              </mc:Choice>
              <mc:Fallback>
                <p:oleObj name="think-cell Slide" r:id="rId7" imgW="333" imgH="333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7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66826" y="2160494"/>
            <a:ext cx="11868037" cy="2381914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50730" tIns="100501" rIns="100501" bIns="200977" anchor="ctr">
            <a:spAutoFit/>
          </a:bodyPr>
          <a:lstStyle>
            <a:lvl1pPr algn="l">
              <a:lnSpc>
                <a:spcPct val="90000"/>
              </a:lnSpc>
              <a:defRPr lang="en-GB" sz="75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90326" y="5607414"/>
            <a:ext cx="5856480" cy="912513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100509" tIns="25124" bIns="25124">
            <a:spAutoFit/>
          </a:bodyPr>
          <a:lstStyle>
            <a:lvl1pPr marL="0" marR="0" indent="0" algn="l" defTabSz="1276187" rtl="0" eaLnBrk="1" fontAlgn="auto" latinLnBrk="0" hangingPunct="1">
              <a:lnSpc>
                <a:spcPct val="100000"/>
              </a:lnSpc>
              <a:spcBef>
                <a:spcPts val="420"/>
              </a:spcBef>
              <a:spcAft>
                <a:spcPts val="420"/>
              </a:spcAft>
              <a:buClrTx/>
              <a:buSzTx/>
              <a:buFontTx/>
              <a:buNone/>
              <a:tabLst/>
              <a:defRPr sz="2800" b="0" baseline="0"/>
            </a:lvl1pPr>
          </a:lstStyle>
          <a:p>
            <a:pPr lvl="0"/>
            <a:r>
              <a:rPr lang="en-US" dirty="0" smtClean="0"/>
              <a:t>Subtitle (optional)</a:t>
            </a:r>
            <a:br>
              <a:rPr lang="en-US" dirty="0" smtClean="0"/>
            </a:br>
            <a:r>
              <a:rPr lang="en-US" dirty="0" smtClean="0"/>
              <a:t>Name, Month Day Year, Place</a:t>
            </a:r>
          </a:p>
        </p:txBody>
      </p:sp>
      <p:pic>
        <p:nvPicPr>
          <p:cNvPr id="12" name="Picture 4" descr="H:\Brand Refresh PowerPoint 2012\brand guidelines\assets\LG ppt assets\logo.JPG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4169" y="7964670"/>
            <a:ext cx="2115820" cy="1313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661905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 dirty="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68"/>
            <a:ext cx="1050235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5"/>
            <a:ext cx="9440474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033366514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/>
    </p:ext>
  </p:extLs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Unbullete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 dirty="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68"/>
            <a:ext cx="1050235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5"/>
            <a:ext cx="9440474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80523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79083"/>
            <a:ext cx="9128098" cy="8926603"/>
          </a:xfrm>
          <a:prstGeom prst="rect">
            <a:avLst/>
          </a:prstGeom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7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2070" name="think-cell Slide" r:id="rId6" imgW="333" imgH="333" progId="">
                  <p:embed/>
                </p:oleObj>
              </mc:Choice>
              <mc:Fallback>
                <p:oleObj name="think-cell Slide" r:id="rId6" imgW="333" imgH="333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7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153625"/>
            <a:ext cx="11869200" cy="1293991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50730" tIns="100501" rIns="100501" bIns="152276" rtlCol="0" anchor="ctr" anchorCtr="1">
            <a:spAutoFit/>
          </a:bodyPr>
          <a:lstStyle>
            <a:lvl1pPr algn="ctr" defTabSz="12761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75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divider slide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3570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ey Message 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11823"/>
            <a:ext cx="9802706" cy="9601200"/>
          </a:xfrm>
          <a:prstGeom prst="rect">
            <a:avLst/>
          </a:prstGeom>
        </p:spPr>
      </p:pic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7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3094" name="think-cell Slide" r:id="rId5" imgW="333" imgH="333" progId="">
                  <p:embed/>
                </p:oleObj>
              </mc:Choice>
              <mc:Fallback>
                <p:oleObj name="think-cell Slide" r:id="rId5" imgW="333" imgH="333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7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27" y="1008015"/>
            <a:ext cx="11869200" cy="1638435"/>
          </a:xfrm>
          <a:blipFill dpi="0" rotWithShape="1">
            <a:blip r:embed="rId7"/>
            <a:srcRect/>
            <a:stretch>
              <a:fillRect/>
            </a:stretch>
          </a:blipFill>
        </p:spPr>
        <p:txBody>
          <a:bodyPr vert="horz" lIns="301472" tIns="200977" rIns="301472" bIns="301472" rtlCol="0">
            <a:spAutoFit/>
          </a:bodyPr>
          <a:lstStyle>
            <a:lvl1pPr marL="0" indent="0">
              <a:buNone/>
              <a:defRPr lang="en-US" b="0" smtClean="0">
                <a:solidFill>
                  <a:schemeClr val="bg1"/>
                </a:solidFill>
              </a:defRPr>
            </a:lvl1pPr>
          </a:lstStyle>
          <a:p>
            <a:pPr marL="478632" lvl="0" indent="-478632">
              <a:buClr>
                <a:schemeClr val="bg2"/>
              </a:buClr>
              <a:tabLst/>
            </a:pPr>
            <a:r>
              <a:rPr lang="en-US" dirty="0" smtClean="0"/>
              <a:t>Click to edit Subtitle</a:t>
            </a:r>
          </a:p>
          <a:p>
            <a:pPr marL="478632" lvl="0" indent="-478632">
              <a:buClr>
                <a:schemeClr val="bg2"/>
              </a:buClr>
              <a:tabLst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5608786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68"/>
            <a:ext cx="1050235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5"/>
            <a:ext cx="9440474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12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626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68"/>
            <a:ext cx="1050235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5"/>
            <a:ext cx="9440474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3446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68"/>
            <a:ext cx="1050235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5"/>
            <a:ext cx="9440474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8559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325" y="2016002"/>
            <a:ext cx="10524468" cy="5142865"/>
          </a:xfrm>
        </p:spPr>
        <p:txBody>
          <a:bodyPr wrap="square" anchor="ctr" anchorCtr="0">
            <a:noAutofit/>
          </a:bodyPr>
          <a:lstStyle>
            <a:lvl1pPr>
              <a:lnSpc>
                <a:spcPct val="90000"/>
              </a:lnSpc>
              <a:defRPr sz="7500" b="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68"/>
            <a:ext cx="1050235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5"/>
            <a:ext cx="9440474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34"/>
            <a:ext cx="10523520" cy="692497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12761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 lang="en-US" sz="45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761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quote</a:t>
            </a:r>
          </a:p>
        </p:txBody>
      </p:sp>
    </p:spTree>
    <p:extLst>
      <p:ext uri="{BB962C8B-B14F-4D97-AF65-F5344CB8AC3E}">
        <p14:creationId xmlns:p14="http://schemas.microsoft.com/office/powerpoint/2010/main" val="42939746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 bwMode="gray">
          <a:xfrm>
            <a:off x="6598910" y="2167199"/>
            <a:ext cx="5735520" cy="671056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465231" y="2167210"/>
            <a:ext cx="5724230" cy="67105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marR="0" indent="0" algn="l" defTabSz="12761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761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Subtitle</a:t>
            </a:r>
          </a:p>
          <a:p>
            <a:pPr lvl="0">
              <a:spcBef>
                <a:spcPts val="0"/>
              </a:spcBef>
            </a:pPr>
            <a:endParaRPr lang="en-US" smtClean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68"/>
            <a:ext cx="1050235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5"/>
            <a:ext cx="9440474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0123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68"/>
            <a:ext cx="1050235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5"/>
            <a:ext cx="9440474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4925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0" y="53"/>
            <a:ext cx="12801600" cy="92344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68"/>
            <a:ext cx="1050235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5"/>
            <a:ext cx="9440474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8279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1" y="2167200"/>
            <a:ext cx="11869200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 b="0"/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68"/>
            <a:ext cx="1050235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5"/>
            <a:ext cx="9440474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7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2423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3" y="2167200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6187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38" y="2164478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6187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68"/>
            <a:ext cx="1050235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5"/>
            <a:ext cx="9440474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191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3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6187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38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6187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6"/>
          </p:nvPr>
        </p:nvSpPr>
        <p:spPr bwMode="gray">
          <a:xfrm>
            <a:off x="465233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6187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7"/>
          </p:nvPr>
        </p:nvSpPr>
        <p:spPr bwMode="gray">
          <a:xfrm>
            <a:off x="6610638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6187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68"/>
            <a:ext cx="1050235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5"/>
            <a:ext cx="9440474" cy="37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11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1057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 dirty="0"/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GB" dirty="0" smtClean="0"/>
              <a:t>Click to edit Master title style</a:t>
            </a:r>
            <a:endParaRPr lang="en-GB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5"/>
            <a:ext cx="9440474" cy="344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0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dirty="0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7103358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512064" y="1095714"/>
            <a:ext cx="11777472" cy="1060157"/>
          </a:xfrm>
        </p:spPr>
        <p:txBody>
          <a:bodyPr>
            <a:noAutofit/>
          </a:bodyPr>
          <a:lstStyle>
            <a:lvl1pPr marL="0" indent="0">
              <a:buNone/>
              <a:defRPr sz="2800" b="0">
                <a:solidFill>
                  <a:srgbClr val="575757"/>
                </a:solidFill>
              </a:defRPr>
            </a:lvl1pPr>
          </a:lstStyle>
          <a:p>
            <a:pPr lvl="0"/>
            <a:r>
              <a:rPr lang="en-US" dirty="0" smtClean="0"/>
              <a:t>Click to add subtitle</a:t>
            </a:r>
          </a:p>
        </p:txBody>
      </p:sp>
      <p:sp>
        <p:nvSpPr>
          <p:cNvPr id="14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512064" y="413988"/>
            <a:ext cx="11777472" cy="65728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defRPr/>
            </a:lvl1pPr>
          </a:lstStyle>
          <a:p>
            <a:r>
              <a:rPr lang="en-US" dirty="0" smtClean="0"/>
              <a:t>Click to add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337746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4" name="Picture 640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170" y="8891"/>
            <a:ext cx="8774430" cy="9594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03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141" name="think-cell Slide" r:id="rId7" imgW="333" imgH="333" progId="TCLayout.ActiveDocument.1">
                  <p:embed/>
                </p:oleObj>
              </mc:Choice>
              <mc:Fallback>
                <p:oleObj name="think-cell Slide" r:id="rId7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3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73769" y="2855297"/>
            <a:ext cx="11863338" cy="992322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07281" tIns="71549" rIns="71549" bIns="143080" anchor="ctr">
            <a:spAutoFit/>
          </a:bodyPr>
          <a:lstStyle>
            <a:lvl1pPr algn="l">
              <a:lnSpc>
                <a:spcPct val="90000"/>
              </a:lnSpc>
              <a:defRPr lang="en-GB" sz="56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73760" y="5607403"/>
            <a:ext cx="5929630" cy="651664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71557" tIns="17881" bIns="17881">
            <a:spAutoFit/>
          </a:bodyPr>
          <a:lstStyle>
            <a:lvl1pPr marL="0" marR="0" indent="0" algn="l" defTabSz="95402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b="0" baseline="0"/>
            </a:lvl1pPr>
          </a:lstStyle>
          <a:p>
            <a:pPr lvl="0"/>
            <a:r>
              <a:rPr lang="en-US" dirty="0" smtClean="0"/>
              <a:t>Subtitle (optional)</a:t>
            </a:r>
            <a:br>
              <a:rPr lang="en-US" dirty="0" smtClean="0"/>
            </a:br>
            <a:r>
              <a:rPr lang="en-US" dirty="0" smtClean="0"/>
              <a:t>Name, Month Day Year, Place</a:t>
            </a:r>
          </a:p>
        </p:txBody>
      </p:sp>
      <p:pic>
        <p:nvPicPr>
          <p:cNvPr id="9" name="Picture 136" descr="H:\Brand Refresh PowerPoint 2012\New logo November 2013\LIBERTY GLOBAL REGISTERED\outlined\logo 62mmh.png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30" y="7852320"/>
            <a:ext cx="2383076" cy="156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88308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 dirty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6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17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1173294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10" name="Picture 638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9" y="679826"/>
            <a:ext cx="9132252" cy="8927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03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65" name="think-cell Slide" r:id="rId6" imgW="333" imgH="333" progId="TCLayout.ActiveDocument.1">
                  <p:embed/>
                </p:oleObj>
              </mc:Choice>
              <mc:Fallback>
                <p:oleObj name="think-cell Slide" r:id="rId6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3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321979"/>
            <a:ext cx="11869200" cy="957289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07281" tIns="71549" rIns="71549" bIns="108386" rtlCol="0" anchor="ctr" anchorCtr="1">
            <a:spAutoFit/>
          </a:bodyPr>
          <a:lstStyle>
            <a:lvl1pPr algn="ctr" defTabSz="95402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56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divider slide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8616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6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17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6262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6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17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6808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601"/>
            <a:ext cx="10523520" cy="523220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95402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15"/>
              </a:spcAft>
              <a:buClrTx/>
              <a:buSzTx/>
              <a:buFont typeface="Arial" pitchFamily="34" charset="0"/>
              <a:buNone/>
              <a:tabLst/>
              <a:defRPr lang="en-US" sz="34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95402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15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quote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88880" y="2016000"/>
            <a:ext cx="10523520" cy="5140800"/>
          </a:xfrm>
        </p:spPr>
        <p:txBody>
          <a:bodyPr anchor="ctr">
            <a:noAutofit/>
          </a:bodyPr>
          <a:lstStyle>
            <a:lvl1pPr>
              <a:defRPr sz="56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4235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775125103"/>
              </p:ext>
            </p:extLst>
          </p:nvPr>
        </p:nvGraphicFramePr>
        <p:xfrm>
          <a:off x="2226" y="2269"/>
          <a:ext cx="2220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3329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26" y="2269"/>
                        <a:ext cx="2220" cy="22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39" name="Picture 27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2801600" cy="960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McK Title Elements" hidden="1"/>
          <p:cNvGrpSpPr>
            <a:grpSpLocks/>
          </p:cNvGrpSpPr>
          <p:nvPr/>
        </p:nvGrpSpPr>
        <p:grpSpPr bwMode="auto">
          <a:xfrm>
            <a:off x="421054" y="6564260"/>
            <a:ext cx="7050518" cy="936537"/>
            <a:chOff x="1663" y="3052"/>
            <a:chExt cx="3109" cy="413"/>
          </a:xfrm>
        </p:grpSpPr>
        <p:sp>
          <p:nvSpPr>
            <p:cNvPr id="9" name="McK Document type"/>
            <p:cNvSpPr txBox="1">
              <a:spLocks noChangeArrowheads="1"/>
            </p:cNvSpPr>
            <p:nvPr/>
          </p:nvSpPr>
          <p:spPr bwMode="auto">
            <a:xfrm>
              <a:off x="1663" y="3052"/>
              <a:ext cx="3109" cy="1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defTabSz="911668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800" dirty="0" smtClean="0">
                  <a:solidFill>
                    <a:srgbClr val="FFFFFF"/>
                  </a:solidFill>
                  <a:latin typeface="Arial"/>
                </a:rPr>
                <a:t>Document type</a:t>
              </a:r>
            </a:p>
          </p:txBody>
        </p:sp>
        <p:sp>
          <p:nvSpPr>
            <p:cNvPr id="10" name="McK Date"/>
            <p:cNvSpPr txBox="1">
              <a:spLocks noChangeArrowheads="1"/>
            </p:cNvSpPr>
            <p:nvPr/>
          </p:nvSpPr>
          <p:spPr bwMode="auto">
            <a:xfrm>
              <a:off x="1663" y="3275"/>
              <a:ext cx="3109" cy="1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defTabSz="911668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800" dirty="0" smtClean="0">
                  <a:solidFill>
                    <a:srgbClr val="FFFFFF"/>
                  </a:solidFill>
                  <a:latin typeface="Arial"/>
                </a:rPr>
                <a:t>Date</a:t>
              </a:r>
            </a:p>
          </p:txBody>
        </p:sp>
      </p:grpSp>
      <p:sp>
        <p:nvSpPr>
          <p:cNvPr id="13314" name="Rectangle 1026"/>
          <p:cNvSpPr>
            <a:spLocks noGrp="1" noChangeArrowheads="1"/>
          </p:cNvSpPr>
          <p:nvPr>
            <p:ph type="ctrTitle"/>
          </p:nvPr>
        </p:nvSpPr>
        <p:spPr bwMode="auto">
          <a:xfrm>
            <a:off x="421051" y="2160966"/>
            <a:ext cx="11310250" cy="2308324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7500" b="0" baseline="0">
                <a:solidFill>
                  <a:schemeClr val="bg1"/>
                </a:solidFill>
                <a:latin typeface="+mj-lt"/>
                <a:ea typeface="+mj-ea"/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US" noProof="0" dirty="0" smtClean="0"/>
          </a:p>
        </p:txBody>
      </p:sp>
      <p:sp>
        <p:nvSpPr>
          <p:cNvPr id="13315" name="Rectangle 1027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421054" y="5305898"/>
            <a:ext cx="7050518" cy="430887"/>
          </a:xfrm>
        </p:spPr>
        <p:txBody>
          <a:bodyPr>
            <a:spAutoFit/>
          </a:bodyPr>
          <a:lstStyle>
            <a:lvl1pPr>
              <a:defRPr sz="2800" baseline="0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val="16504516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cK 2. Slide Title"/>
          <p:cNvSpPr>
            <a:spLocks noGrp="1"/>
          </p:cNvSpPr>
          <p:nvPr>
            <p:ph type="title"/>
          </p:nvPr>
        </p:nvSpPr>
        <p:spPr/>
        <p:txBody>
          <a:bodyPr>
            <a:sp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65231" y="9302687"/>
            <a:ext cx="4607352" cy="236988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lvl1pPr algn="l">
              <a:defRPr sz="16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Document Title | Subtitle | Date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1529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Document Title | Subtitle | Date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521718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Document Title | Subtitle | Date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429915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.T. Kearney CoverWhite 20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2225" y="2243"/>
          <a:ext cx="2222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592" name="think-cell Slide" r:id="rId4" imgW="360" imgH="360" progId="TCLayout.ActiveDocument.1">
                  <p:embed/>
                </p:oleObj>
              </mc:Choice>
              <mc:Fallback>
                <p:oleObj name="think-cell Slide" r:id="rId4" imgW="360" imgH="36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5" y="2243"/>
                        <a:ext cx="2222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14" descr="Liberty global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45" t="6275" r="30538" b="35681"/>
          <a:stretch/>
        </p:blipFill>
        <p:spPr bwMode="auto">
          <a:xfrm>
            <a:off x="235704" y="-1277"/>
            <a:ext cx="819672" cy="99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 userDrawn="1"/>
        </p:nvSpPr>
        <p:spPr>
          <a:xfrm>
            <a:off x="0" y="8"/>
            <a:ext cx="12801600" cy="1013460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 cap="flat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2107" tIns="102107" rIns="102107" bIns="10210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76347">
              <a:lnSpc>
                <a:spcPct val="90000"/>
              </a:lnSpc>
              <a:spcBef>
                <a:spcPts val="1261"/>
              </a:spcBef>
            </a:pPr>
            <a:endParaRPr lang="en-US" sz="2000" dirty="0" smtClean="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5" name="Text Placeholder 13"/>
          <p:cNvSpPr>
            <a:spLocks noGrp="1"/>
          </p:cNvSpPr>
          <p:nvPr>
            <p:ph type="body" sz="quarter" idx="16" hasCustomPrompt="1"/>
          </p:nvPr>
        </p:nvSpPr>
        <p:spPr>
          <a:xfrm>
            <a:off x="342736" y="8889113"/>
            <a:ext cx="4636135" cy="276999"/>
          </a:xfrm>
        </p:spPr>
        <p:txBody>
          <a:bodyPr anchor="b" anchorCtr="0"/>
          <a:lstStyle>
            <a:lvl1pPr marL="0" indent="0">
              <a:spcBef>
                <a:spcPts val="0"/>
              </a:spcBef>
              <a:buNone/>
              <a:defRPr sz="2000"/>
            </a:lvl1pPr>
            <a:lvl2pPr marL="255274" indent="0">
              <a:buNone/>
              <a:defRPr sz="1400"/>
            </a:lvl2pPr>
            <a:lvl3pPr marL="451184" indent="0">
              <a:buNone/>
              <a:defRPr sz="1400"/>
            </a:lvl3pPr>
            <a:lvl4pPr marL="713046" indent="0">
              <a:buNone/>
              <a:defRPr sz="1400"/>
            </a:lvl4pPr>
            <a:lvl5pPr marL="914541" indent="0">
              <a:buNone/>
              <a:defRPr sz="1400"/>
            </a:lvl5pPr>
          </a:lstStyle>
          <a:p>
            <a:pPr lvl="0"/>
            <a:r>
              <a:rPr lang="en-US" dirty="0" smtClean="0"/>
              <a:t>Author(s) here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42723" y="7102855"/>
            <a:ext cx="5555084" cy="276999"/>
          </a:xfrm>
          <a:noFill/>
          <a:ln w="6350" cap="flat">
            <a:noFill/>
          </a:ln>
        </p:spPr>
        <p:txBody>
          <a:bodyPr vert="horz" wrap="square" lIns="0" tIns="0" rIns="0" bIns="0" rtlCol="0">
            <a:spAutoFit/>
          </a:bodyPr>
          <a:lstStyle>
            <a:lvl1pPr marL="251244" indent="-251244">
              <a:buNone/>
              <a:defRPr lang="en-US" sz="2000" baseline="0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r>
              <a:rPr lang="en-US" dirty="0" smtClean="0"/>
              <a:t>Date here</a:t>
            </a:r>
            <a:endParaRPr lang="en-US" dirty="0"/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342720" y="6801352"/>
            <a:ext cx="5553573" cy="276999"/>
          </a:xfrm>
          <a:noFill/>
          <a:ln w="6350" cap="flat">
            <a:noFill/>
          </a:ln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2000" baseline="0"/>
            </a:lvl1pPr>
          </a:lstStyle>
          <a:p>
            <a:r>
              <a:rPr lang="en-US" dirty="0" smtClean="0"/>
              <a:t>Report type here</a:t>
            </a:r>
            <a:endParaRPr lang="en-US" dirty="0"/>
          </a:p>
        </p:txBody>
      </p:sp>
      <p:sp>
        <p:nvSpPr>
          <p:cNvPr id="3" name="Title 1"/>
          <p:cNvSpPr>
            <a:spLocks noGrp="1"/>
          </p:cNvSpPr>
          <p:nvPr>
            <p:ph type="ctrTitle" hasCustomPrompt="1"/>
          </p:nvPr>
        </p:nvSpPr>
        <p:spPr>
          <a:xfrm>
            <a:off x="342720" y="5159049"/>
            <a:ext cx="12099290" cy="692497"/>
          </a:xfrm>
          <a:prstGeom prst="rect">
            <a:avLst/>
          </a:prstGeom>
          <a:noFill/>
          <a:ln w="6350" cap="flat">
            <a:noFill/>
          </a:ln>
        </p:spPr>
        <p:txBody>
          <a:bodyPr/>
          <a:lstStyle>
            <a:lvl1pPr algn="l">
              <a:lnSpc>
                <a:spcPct val="90000"/>
              </a:lnSpc>
              <a:defRPr sz="5000" b="0" baseline="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Presentation title here</a:t>
            </a:r>
            <a:endParaRPr lang="de-DE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4967021"/>
            <a:ext cx="12801600" cy="0"/>
          </a:xfrm>
          <a:prstGeom prst="line">
            <a:avLst/>
          </a:prstGeom>
          <a:ln w="6350" cap="flat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42720" y="4416592"/>
            <a:ext cx="12099290" cy="346249"/>
          </a:xfrm>
          <a:prstGeom prst="rect">
            <a:avLst/>
          </a:prstGeom>
          <a:noFill/>
          <a:ln w="6350" cap="flat">
            <a:noFill/>
          </a:ln>
        </p:spPr>
        <p:txBody>
          <a:bodyPr/>
          <a:lstStyle>
            <a:lvl1pPr marL="0" indent="0" algn="l">
              <a:lnSpc>
                <a:spcPct val="90000"/>
              </a:lnSpc>
              <a:spcBef>
                <a:spcPts val="1261"/>
              </a:spcBef>
              <a:buNone/>
              <a:defRPr sz="2500" b="1" i="0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6381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763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145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526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908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29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672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05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Presentation subtitle or client name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98802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.T. Kearney Disclaimer 20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42720" y="2884822"/>
            <a:ext cx="12099290" cy="304699"/>
          </a:xfrm>
        </p:spPr>
        <p:txBody>
          <a:bodyPr/>
          <a:lstStyle>
            <a:lvl1pPr marL="2223" indent="0">
              <a:spcBef>
                <a:spcPts val="1960"/>
              </a:spcBef>
              <a:buNone/>
              <a:defRPr/>
            </a:lvl1pPr>
            <a:lvl2pPr marL="2223" indent="0">
              <a:spcBef>
                <a:spcPts val="1960"/>
              </a:spcBef>
              <a:buNone/>
              <a:defRPr/>
            </a:lvl2pPr>
            <a:lvl3pPr marL="2223" indent="0">
              <a:spcBef>
                <a:spcPts val="1960"/>
              </a:spcBef>
              <a:buNone/>
              <a:defRPr/>
            </a:lvl3pPr>
            <a:lvl4pPr marL="2223" indent="0">
              <a:spcBef>
                <a:spcPts val="1960"/>
              </a:spcBef>
              <a:buNone/>
              <a:defRPr/>
            </a:lvl4pPr>
            <a:lvl5pPr marL="2223" indent="0">
              <a:spcBef>
                <a:spcPts val="1960"/>
              </a:spcBef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197543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.T. Kearney TitleAndText 20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342720" y="1126549"/>
            <a:ext cx="12096000" cy="470898"/>
          </a:xfrm>
          <a:prstGeom prst="rect">
            <a:avLst/>
          </a:prstGeom>
          <a:noFill/>
          <a:ln>
            <a:noFill/>
          </a:ln>
        </p:spPr>
        <p:txBody>
          <a:bodyPr rtlCol="0"/>
          <a:lstStyle>
            <a:lvl1pPr>
              <a:defRPr/>
            </a:lvl1pPr>
          </a:lstStyle>
          <a:p>
            <a:r>
              <a:rPr lang="en-US" dirty="0" smtClean="0"/>
              <a:t>Headline of maximum two lines here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342265" y="2884845"/>
            <a:ext cx="12096000" cy="1844095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 smtClean="0"/>
              <a:t>Text on first level here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08417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.T. Kearney TitleOnly 20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342720" y="1126549"/>
            <a:ext cx="12096000" cy="470898"/>
          </a:xfrm>
          <a:prstGeom prst="rect">
            <a:avLst/>
          </a:prstGeom>
          <a:noFill/>
          <a:ln>
            <a:noFill/>
          </a:ln>
        </p:spPr>
        <p:txBody>
          <a:bodyPr rtlCol="0"/>
          <a:lstStyle>
            <a:lvl1pPr>
              <a:defRPr/>
            </a:lvl1pPr>
          </a:lstStyle>
          <a:p>
            <a:r>
              <a:rPr lang="en-US" dirty="0" smtClean="0"/>
              <a:t>Headline of maximum two lines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8055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.T. Kearney Divider 20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342739" y="3021197"/>
            <a:ext cx="12104891" cy="387798"/>
          </a:xfrm>
          <a:ln>
            <a:noFill/>
          </a:ln>
        </p:spPr>
        <p:txBody>
          <a:bodyPr/>
          <a:lstStyle>
            <a:lvl1pPr marL="229739" indent="-229739">
              <a:buFont typeface="Arial" pitchFamily="34" charset="0"/>
              <a:buChar char="•"/>
              <a:defRPr sz="2800" baseline="0"/>
            </a:lvl1pPr>
            <a:lvl2pPr marL="485003" indent="-255274">
              <a:spcBef>
                <a:spcPts val="840"/>
              </a:spcBef>
              <a:buFont typeface="Arial" pitchFamily="34" charset="0"/>
              <a:buChar char="–"/>
              <a:defRPr sz="2800"/>
            </a:lvl2pPr>
            <a:lvl3pPr marL="676476" indent="-191453">
              <a:spcBef>
                <a:spcPts val="281"/>
              </a:spcBef>
              <a:buFont typeface="Arial" pitchFamily="34" charset="0"/>
              <a:buChar char="-"/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n-US" dirty="0" smtClean="0"/>
              <a:t>Divider subsections here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42723" y="2278693"/>
            <a:ext cx="12104802" cy="470898"/>
          </a:xfrm>
          <a:ln>
            <a:noFill/>
          </a:ln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Divider 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20976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.T. Kearney ClosingPage 20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06_Sig-for-last-page.jpg"/>
          <p:cNvPicPr>
            <a:picLocks noChangeAspect="1"/>
          </p:cNvPicPr>
          <p:nvPr userDrawn="1"/>
        </p:nvPicPr>
        <p:blipFill>
          <a:blip r:embed="rId5" cstate="print"/>
          <a:srcRect l="399"/>
          <a:stretch>
            <a:fillRect/>
          </a:stretch>
        </p:blipFill>
        <p:spPr>
          <a:xfrm>
            <a:off x="0" y="6484020"/>
            <a:ext cx="12750483" cy="3117190"/>
          </a:xfrm>
          <a:prstGeom prst="rect">
            <a:avLst/>
          </a:prstGeom>
        </p:spPr>
      </p:pic>
      <p:cxnSp>
        <p:nvCxnSpPr>
          <p:cNvPr id="4" name="Straight Connector 3"/>
          <p:cNvCxnSpPr/>
          <p:nvPr>
            <p:custDataLst>
              <p:tags r:id="rId1"/>
            </p:custDataLst>
          </p:nvPr>
        </p:nvCxnSpPr>
        <p:spPr>
          <a:xfrm>
            <a:off x="0" y="2278685"/>
            <a:ext cx="12801600" cy="0"/>
          </a:xfrm>
          <a:prstGeom prst="line">
            <a:avLst/>
          </a:prstGeom>
          <a:ln w="3175" cap="flat">
            <a:solidFill>
              <a:schemeClr val="accent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Table 4"/>
          <p:cNvGraphicFramePr>
            <a:graphicFrameLocks noGrp="1"/>
          </p:cNvGraphicFramePr>
          <p:nvPr userDrawn="1">
            <p:custDataLst>
              <p:tags r:id="rId2"/>
            </p:custDataLst>
            <p:extLst/>
          </p:nvPr>
        </p:nvGraphicFramePr>
        <p:xfrm>
          <a:off x="342720" y="4094935"/>
          <a:ext cx="12096848" cy="34141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12106"/>
                <a:gridCol w="1512106"/>
                <a:gridCol w="1512106"/>
                <a:gridCol w="1512106"/>
                <a:gridCol w="1512106"/>
                <a:gridCol w="1512106"/>
                <a:gridCol w="1512106"/>
                <a:gridCol w="1512106"/>
              </a:tblGrid>
              <a:tr h="723149"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b="1" dirty="0" smtClean="0">
                          <a:latin typeface="Arial"/>
                        </a:rPr>
                        <a:t>Americas</a:t>
                      </a:r>
                    </a:p>
                  </a:txBody>
                  <a:tcPr marL="0" marR="0" marT="50400" marB="151200">
                    <a:lnT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Atlanta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+mn-lt"/>
                        </a:rPr>
                        <a:t>Bogot</a:t>
                      </a:r>
                      <a:r>
                        <a:rPr lang="en-US" sz="13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endParaRPr lang="en-US" sz="13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50400" marB="151200">
                    <a:lnT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dirty="0" smtClean="0">
                          <a:latin typeface="+mn-lt"/>
                        </a:rPr>
                        <a:t>Calgary</a:t>
                      </a:r>
                      <a:endParaRPr lang="en-US" sz="1300" dirty="0" smtClean="0">
                        <a:latin typeface="Arial"/>
                      </a:endParaRP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Chicago </a:t>
                      </a:r>
                    </a:p>
                  </a:txBody>
                  <a:tcPr marL="0" marR="0" marT="50400" marB="151200">
                    <a:lnT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dirty="0" smtClean="0">
                          <a:latin typeface="+mn-lt"/>
                        </a:rPr>
                        <a:t>Dallas</a:t>
                      </a:r>
                      <a:endParaRPr lang="en-US" sz="1300" dirty="0" smtClean="0">
                        <a:latin typeface="Arial"/>
                      </a:endParaRP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Detroit</a:t>
                      </a:r>
                    </a:p>
                  </a:txBody>
                  <a:tcPr marL="0" marR="0" marT="50400" marB="151200">
                    <a:lnT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dirty="0" smtClean="0">
                          <a:latin typeface="+mn-lt"/>
                        </a:rPr>
                        <a:t>Houston</a:t>
                      </a:r>
                      <a:endParaRPr lang="en-US" sz="1300" b="1" dirty="0" smtClean="0">
                        <a:latin typeface="Arial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dirty="0" smtClean="0">
                          <a:latin typeface="Arial"/>
                        </a:rPr>
                        <a:t>Mexico City</a:t>
                      </a:r>
                    </a:p>
                  </a:txBody>
                  <a:tcPr marL="0" marR="0" marT="50400" marB="151200">
                    <a:lnT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dirty="0" smtClean="0">
                          <a:latin typeface="+mn-lt"/>
                        </a:rPr>
                        <a:t>New York</a:t>
                      </a:r>
                      <a:endParaRPr lang="en-US" sz="1300" dirty="0" smtClean="0">
                        <a:latin typeface="Arial"/>
                      </a:endParaRP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Palo Alto</a:t>
                      </a:r>
                    </a:p>
                  </a:txBody>
                  <a:tcPr marL="0" marR="0" marT="50400" marB="151200">
                    <a:lnT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dirty="0" smtClean="0">
                          <a:latin typeface="+mn-lt"/>
                        </a:rPr>
                        <a:t>San Francisco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dirty="0" smtClean="0">
                          <a:latin typeface="+mn-lt"/>
                        </a:rPr>
                        <a:t>São Paulo</a:t>
                      </a:r>
                      <a:endParaRPr lang="en-US" sz="1300" dirty="0" smtClean="0">
                        <a:latin typeface="Arial"/>
                      </a:endParaRPr>
                    </a:p>
                  </a:txBody>
                  <a:tcPr marL="0" marR="0" marT="50400" marB="151200">
                    <a:lnT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+mn-lt"/>
                        </a:rPr>
                        <a:t>Toronto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+mn-lt"/>
                        </a:rPr>
                        <a:t>Washington,</a:t>
                      </a:r>
                      <a:r>
                        <a:rPr lang="en-US" sz="700" dirty="0" smtClean="0">
                          <a:latin typeface="+mn-lt"/>
                        </a:rPr>
                        <a:t> </a:t>
                      </a:r>
                      <a:r>
                        <a:rPr lang="en-US" sz="1300" dirty="0" smtClean="0">
                          <a:latin typeface="+mn-lt"/>
                        </a:rPr>
                        <a:t>D.C.</a:t>
                      </a:r>
                      <a:endParaRPr lang="en-US" sz="1300" dirty="0">
                        <a:latin typeface="Arial"/>
                        <a:cs typeface="Arial" pitchFamily="34" charset="0"/>
                      </a:endParaRPr>
                    </a:p>
                  </a:txBody>
                  <a:tcPr marL="0" marR="0" marT="50400" marB="151200">
                    <a:lnT w="3175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31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1" dirty="0" smtClean="0">
                          <a:latin typeface="Arial"/>
                        </a:rPr>
                        <a:t>Asia Pacific</a:t>
                      </a: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Bangkok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Beijing</a:t>
                      </a: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Hong Kong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Jakarta</a:t>
                      </a: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Kuala Lumpur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Melbourne</a:t>
                      </a: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Mumbai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New Delhi</a:t>
                      </a: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Seoul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Shanghai</a:t>
                      </a: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Singapore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Sydney</a:t>
                      </a: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Tokyo</a:t>
                      </a: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244693">
                <a:tc>
                  <a:txBody>
                    <a:bodyPr/>
                    <a:lstStyle/>
                    <a:p>
                      <a:r>
                        <a:rPr lang="en-US" sz="1300" b="1" dirty="0" smtClean="0">
                          <a:latin typeface="Arial"/>
                        </a:rPr>
                        <a:t>Europe</a:t>
                      </a:r>
                      <a:endParaRPr lang="en-US" sz="1300" dirty="0">
                        <a:latin typeface="Arial"/>
                        <a:cs typeface="Arial" pitchFamily="34" charset="0"/>
                      </a:endParaRP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Amsterdam 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Berlin 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Brussels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Bucharest</a:t>
                      </a: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Budapest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Copenhagen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+mn-lt"/>
                        </a:rPr>
                        <a:t>Düsseldorf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Frankfurt</a:t>
                      </a: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Helsinki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Istanbul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Kiev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Lisbon</a:t>
                      </a: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Ljubljana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London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Madrid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Milan</a:t>
                      </a: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Moscow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Munich</a:t>
                      </a:r>
                      <a:br>
                        <a:rPr lang="en-US" sz="1300" dirty="0" smtClean="0">
                          <a:latin typeface="Arial"/>
                        </a:rPr>
                      </a:br>
                      <a:r>
                        <a:rPr lang="en-US" sz="1300" dirty="0" smtClean="0">
                          <a:latin typeface="Arial"/>
                        </a:rPr>
                        <a:t>Oslo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Paris</a:t>
                      </a: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Prague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Rome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Stockholm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Stuttgart</a:t>
                      </a: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Vienna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Warsaw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Zurich</a:t>
                      </a: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231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1" dirty="0" smtClean="0">
                          <a:latin typeface="Arial"/>
                        </a:rPr>
                        <a:t>Middle East </a:t>
                      </a:r>
                      <a:br>
                        <a:rPr lang="en-US" sz="1300" b="1" dirty="0" smtClean="0">
                          <a:latin typeface="Arial"/>
                        </a:rPr>
                      </a:br>
                      <a:r>
                        <a:rPr lang="en-US" sz="1300" b="1" dirty="0" smtClean="0">
                          <a:latin typeface="Arial"/>
                        </a:rPr>
                        <a:t>and Africa</a:t>
                      </a: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Abu Dhabi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Doha</a:t>
                      </a: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dirty="0" smtClean="0">
                          <a:latin typeface="+mn-lt"/>
                        </a:rPr>
                        <a:t>Dubai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n-US" sz="1300" dirty="0" smtClean="0">
                          <a:latin typeface="Arial"/>
                        </a:rPr>
                        <a:t>Johannesburg</a:t>
                      </a: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dirty="0" smtClean="0">
                          <a:latin typeface="+mn-lt"/>
                        </a:rPr>
                        <a:t>Manama</a:t>
                      </a:r>
                    </a:p>
                    <a:p>
                      <a:r>
                        <a:rPr lang="en-US" sz="1300" dirty="0" smtClean="0">
                          <a:latin typeface="Arial"/>
                        </a:rPr>
                        <a:t>Riyadh</a:t>
                      </a:r>
                      <a:endParaRPr lang="en-US" sz="1300" dirty="0">
                        <a:latin typeface="Arial"/>
                        <a:cs typeface="Arial" pitchFamily="34" charset="0"/>
                      </a:endParaRP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>
                        <a:latin typeface="Arial"/>
                        <a:cs typeface="Arial" pitchFamily="34" charset="0"/>
                      </a:endParaRP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>
                        <a:latin typeface="Arial"/>
                        <a:cs typeface="Arial" pitchFamily="34" charset="0"/>
                      </a:endParaRP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>
                        <a:latin typeface="Arial"/>
                        <a:cs typeface="Arial" pitchFamily="34" charset="0"/>
                      </a:endParaRP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>
                        <a:latin typeface="Arial"/>
                        <a:cs typeface="Arial" pitchFamily="34" charset="0"/>
                      </a:endParaRPr>
                    </a:p>
                  </a:txBody>
                  <a:tcPr marL="0" marR="0" marT="50400" marB="1512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 userDrawn="1">
            <p:custDataLst>
              <p:tags r:id="rId3"/>
            </p:custDataLst>
          </p:nvPr>
        </p:nvSpPr>
        <p:spPr bwMode="gray">
          <a:xfrm>
            <a:off x="342720" y="2381103"/>
            <a:ext cx="12096851" cy="1814635"/>
          </a:xfrm>
          <a:prstGeom prst="rect">
            <a:avLst/>
          </a:prstGeom>
          <a:noFill/>
          <a:ln w="6350" cap="rnd">
            <a:noFill/>
          </a:ln>
        </p:spPr>
        <p:txBody>
          <a:bodyPr wrap="square" lIns="0" tIns="0" rIns="0" bIns="0" rtlCol="0" anchor="t" anchorCtr="0">
            <a:noAutofit/>
          </a:bodyPr>
          <a:lstStyle/>
          <a:p>
            <a:pPr defTabSz="1276347">
              <a:lnSpc>
                <a:spcPts val="2659"/>
              </a:lnSpc>
              <a:defRPr/>
            </a:pPr>
            <a:r>
              <a:rPr lang="en-US" sz="2000" dirty="0" smtClean="0">
                <a:solidFill>
                  <a:srgbClr val="000000"/>
                </a:solidFill>
                <a:cs typeface="Arial" pitchFamily="34" charset="0"/>
              </a:rPr>
              <a:t>A.T. Kearney is a leading global management consulting firm with offices in more than 40 countries. Since 1926, we have been trusted advisors to the world's foremost organizations. A.T. Kearney is a partner-owned firm, committed to helping clients achieve immediate impact and growing advantage on their most mission-critical issues. For more information, visit </a:t>
            </a:r>
            <a:r>
              <a:rPr lang="en-US" sz="2000" dirty="0" smtClean="0">
                <a:solidFill>
                  <a:srgbClr val="000000"/>
                </a:solidFill>
                <a:cs typeface="Arial" pitchFamily="34" charset="0"/>
                <a:hlinkClick r:id="rId6"/>
              </a:rPr>
              <a:t>www.atkearney.com</a:t>
            </a:r>
            <a:r>
              <a:rPr lang="en-US" sz="2000" dirty="0" smtClean="0">
                <a:solidFill>
                  <a:srgbClr val="000000"/>
                </a:solidFill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353178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6" descr="X:\_Klanten\UPC\Rebranding\bron\A4 en widescreen\cover.jpg"/>
          <p:cNvPicPr>
            <a:picLocks noChangeAspect="1" noChangeArrowheads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04482" y="11201"/>
            <a:ext cx="8097118" cy="959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54" y="2247"/>
          <a:ext cx="2050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74" name="think-cell Slide" r:id="rId7" imgW="333" imgH="333" progId="TCLayout.ActiveDocument.1">
                  <p:embed/>
                </p:oleObj>
              </mc:Choice>
              <mc:Fallback>
                <p:oleObj name="think-cell Slide" r:id="rId7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4" y="2247"/>
                        <a:ext cx="2050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66826" y="2757422"/>
            <a:ext cx="11868037" cy="1231483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36598" tIns="91054" rIns="91054" bIns="182115" anchor="ctr">
            <a:spAutoFit/>
          </a:bodyPr>
          <a:lstStyle>
            <a:lvl1pPr algn="l">
              <a:lnSpc>
                <a:spcPct val="90000"/>
              </a:lnSpc>
              <a:defRPr lang="en-GB" sz="69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90326" y="5607397"/>
            <a:ext cx="5788026" cy="815426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91063" tIns="22770" bIns="22770">
            <a:spAutoFit/>
          </a:bodyPr>
          <a:lstStyle>
            <a:lvl1pPr marL="0" marR="0" indent="0" algn="l" defTabSz="1156403" rtl="0" eaLnBrk="1" fontAlgn="auto" latinLnBrk="0" hangingPunct="1">
              <a:lnSpc>
                <a:spcPct val="100000"/>
              </a:lnSpc>
              <a:spcBef>
                <a:spcPts val="381"/>
              </a:spcBef>
              <a:spcAft>
                <a:spcPts val="381"/>
              </a:spcAft>
              <a:buClrTx/>
              <a:buSzTx/>
              <a:buFontTx/>
              <a:buNone/>
              <a:tabLst/>
              <a:defRPr sz="2500" b="0" baseline="0"/>
            </a:lvl1pPr>
          </a:lstStyle>
          <a:p>
            <a:pPr lvl="0"/>
            <a:r>
              <a:rPr lang="en-US" dirty="0" smtClean="0"/>
              <a:t>Subtitle (optional)</a:t>
            </a:r>
            <a:br>
              <a:rPr lang="en-US" dirty="0" smtClean="0"/>
            </a:br>
            <a:r>
              <a:rPr lang="en-US" dirty="0" smtClean="0"/>
              <a:t>Name, Month Day Year, Place</a:t>
            </a:r>
          </a:p>
        </p:txBody>
      </p:sp>
      <p:pic>
        <p:nvPicPr>
          <p:cNvPr id="11" name="Picture 4" descr="H:\Brand Refresh PowerPoint 2012\brand guidelines\assets\LG ppt assets\logo.JPG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16847" y="7976523"/>
            <a:ext cx="1953064" cy="1313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892195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60" y="2167200"/>
            <a:ext cx="11869201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25243" indent="-228903">
              <a:defRPr lang="en-US" smtClean="0"/>
            </a:lvl4pPr>
            <a:lvl5pPr marL="813199" indent="22092">
              <a:defRPr lang="en-GB" dirty="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51507"/>
            <a:ext cx="1050235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7"/>
            <a:ext cx="9440474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0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9280663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Unbullete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60" y="2167200"/>
            <a:ext cx="11869201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25243" indent="-228903">
              <a:defRPr lang="en-US" smtClean="0"/>
            </a:lvl4pPr>
            <a:lvl5pPr marL="813199" indent="22092">
              <a:defRPr lang="en-GB" dirty="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51507"/>
            <a:ext cx="1050235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7"/>
            <a:ext cx="9440474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0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8073493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679083"/>
            <a:ext cx="8425936" cy="8926603"/>
          </a:xfrm>
          <a:prstGeom prst="rect">
            <a:avLst/>
          </a:prstGeom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54" y="2247"/>
          <a:ext cx="2050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898" name="think-cell Slide" r:id="rId6" imgW="333" imgH="333" progId="TCLayout.ActiveDocument.1">
                  <p:embed/>
                </p:oleObj>
              </mc:Choice>
              <mc:Fallback>
                <p:oleObj name="think-cell Slide" r:id="rId6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4" y="2247"/>
                        <a:ext cx="2050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43" y="4207152"/>
            <a:ext cx="11869201" cy="1186940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36598" tIns="91054" rIns="91054" bIns="138003" rtlCol="0" anchor="ctr" anchorCtr="1">
            <a:spAutoFit/>
          </a:bodyPr>
          <a:lstStyle>
            <a:lvl1pPr algn="ctr" defTabSz="115640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69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divider slide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81694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ey Message 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11823"/>
            <a:ext cx="9048652" cy="9601200"/>
          </a:xfrm>
          <a:prstGeom prst="rect">
            <a:avLst/>
          </a:prstGeom>
        </p:spPr>
      </p:pic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54" y="2247"/>
          <a:ext cx="2050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922" name="think-cell Slide" r:id="rId5" imgW="333" imgH="333" progId="TCLayout.ActiveDocument.1">
                  <p:embed/>
                </p:oleObj>
              </mc:Choice>
              <mc:Fallback>
                <p:oleObj name="think-cell Slide" r:id="rId5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4" y="2247"/>
                        <a:ext cx="2050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60" y="1008011"/>
            <a:ext cx="11869201" cy="1472828"/>
          </a:xfrm>
          <a:blipFill dpi="0" rotWithShape="1">
            <a:blip r:embed="rId7"/>
            <a:srcRect/>
            <a:stretch>
              <a:fillRect/>
            </a:stretch>
          </a:blipFill>
        </p:spPr>
        <p:txBody>
          <a:bodyPr vert="horz" lIns="273169" tIns="182115" rIns="273169" bIns="273169" rtlCol="0">
            <a:spAutoFit/>
          </a:bodyPr>
          <a:lstStyle>
            <a:lvl1pPr marL="0" indent="0">
              <a:buNone/>
              <a:defRPr lang="en-US" b="0" smtClean="0">
                <a:solidFill>
                  <a:schemeClr val="bg1"/>
                </a:solidFill>
              </a:defRPr>
            </a:lvl1pPr>
          </a:lstStyle>
          <a:p>
            <a:pPr marL="433704" lvl="0" indent="-433704">
              <a:buClr>
                <a:schemeClr val="bg2"/>
              </a:buClr>
              <a:tabLst/>
            </a:pPr>
            <a:r>
              <a:rPr lang="en-US" dirty="0" smtClean="0"/>
              <a:t>Click to edit Subtitle</a:t>
            </a:r>
          </a:p>
          <a:p>
            <a:pPr marL="433704" lvl="0" indent="-433704">
              <a:buClr>
                <a:schemeClr val="bg2"/>
              </a:buClr>
              <a:tabLst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4461188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28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35292" indent="0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51507"/>
            <a:ext cx="1050235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7"/>
            <a:ext cx="9440474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8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35292" indent="0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0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12" name="Title 8"/>
          <p:cNvSpPr>
            <a:spLocks noGrp="1"/>
          </p:cNvSpPr>
          <p:nvPr>
            <p:ph type="title"/>
          </p:nvPr>
        </p:nvSpPr>
        <p:spPr>
          <a:xfrm>
            <a:off x="465230" y="731632"/>
            <a:ext cx="10080000" cy="5514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780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51507"/>
            <a:ext cx="1050235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7"/>
            <a:ext cx="9440474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0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0" y="731632"/>
            <a:ext cx="10080000" cy="5514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0879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51507"/>
            <a:ext cx="1050235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7"/>
            <a:ext cx="9440474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0" y="731632"/>
            <a:ext cx="10080000" cy="5514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57868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326" y="2016002"/>
            <a:ext cx="10524466" cy="5142865"/>
          </a:xfrm>
        </p:spPr>
        <p:txBody>
          <a:bodyPr wrap="square" anchor="ctr" anchorCtr="0">
            <a:noAutofit/>
          </a:bodyPr>
          <a:lstStyle>
            <a:lvl1pPr>
              <a:lnSpc>
                <a:spcPct val="90000"/>
              </a:lnSpc>
              <a:defRPr sz="6900" b="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51507"/>
            <a:ext cx="1050235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7"/>
            <a:ext cx="9440474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34"/>
            <a:ext cx="10523520" cy="630942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115640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81"/>
              </a:spcAft>
              <a:buClrTx/>
              <a:buSzTx/>
              <a:buFont typeface="Arial" pitchFamily="34" charset="0"/>
              <a:buNone/>
              <a:tabLst/>
              <a:defRPr lang="en-US" sz="41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15640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81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quote</a:t>
            </a:r>
          </a:p>
        </p:txBody>
      </p:sp>
    </p:spTree>
    <p:extLst>
      <p:ext uri="{BB962C8B-B14F-4D97-AF65-F5344CB8AC3E}">
        <p14:creationId xmlns:p14="http://schemas.microsoft.com/office/powerpoint/2010/main" val="16553668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 bwMode="gray">
          <a:xfrm>
            <a:off x="6598910" y="2167199"/>
            <a:ext cx="5735520" cy="671056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1700" b="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465231" y="2167210"/>
            <a:ext cx="5724230" cy="6710560"/>
          </a:xfrm>
        </p:spPr>
        <p:txBody>
          <a:bodyPr/>
          <a:lstStyle>
            <a:lvl5pPr marL="835292" indent="0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marR="0" indent="0" algn="l" defTabSz="115640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81"/>
              </a:spcAft>
              <a:buClrTx/>
              <a:buSzTx/>
              <a:buFont typeface="Arial" pitchFamily="34" charset="0"/>
              <a:buNone/>
              <a:tabLst/>
              <a:defRPr lang="en-US" sz="2000" b="0" i="1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15640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81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Subtitle</a:t>
            </a:r>
          </a:p>
          <a:p>
            <a:pPr lvl="0">
              <a:spcBef>
                <a:spcPts val="0"/>
              </a:spcBef>
            </a:pPr>
            <a:endParaRPr lang="en-US" smtClean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51507"/>
            <a:ext cx="1050235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7"/>
            <a:ext cx="9440474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Title 8"/>
          <p:cNvSpPr>
            <a:spLocks noGrp="1"/>
          </p:cNvSpPr>
          <p:nvPr>
            <p:ph type="title"/>
          </p:nvPr>
        </p:nvSpPr>
        <p:spPr>
          <a:xfrm>
            <a:off x="465230" y="731632"/>
            <a:ext cx="10080000" cy="5514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7542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51507"/>
            <a:ext cx="1050235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7"/>
            <a:ext cx="9440474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13873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0" y="57"/>
            <a:ext cx="12801600" cy="92344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700" b="0"/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51507"/>
            <a:ext cx="1050235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7"/>
            <a:ext cx="9440474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5891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60" y="2167200"/>
            <a:ext cx="11869201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>
            <a:normAutofit/>
          </a:bodyPr>
          <a:lstStyle>
            <a:lvl1pPr marL="0" indent="0">
              <a:buNone/>
              <a:defRPr sz="1700" b="0"/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51507"/>
            <a:ext cx="1050235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7"/>
            <a:ext cx="9440474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0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7" name="Title 8"/>
          <p:cNvSpPr>
            <a:spLocks noGrp="1"/>
          </p:cNvSpPr>
          <p:nvPr>
            <p:ph type="title"/>
          </p:nvPr>
        </p:nvSpPr>
        <p:spPr>
          <a:xfrm>
            <a:off x="465230" y="731632"/>
            <a:ext cx="10080000" cy="5514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0331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2" y="2167200"/>
            <a:ext cx="5723794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156403" rtl="0" eaLnBrk="1" latinLnBrk="0" hangingPunct="1">
              <a:lnSpc>
                <a:spcPct val="100000"/>
              </a:lnSpc>
              <a:spcBef>
                <a:spcPts val="1523"/>
              </a:spcBef>
              <a:spcAft>
                <a:spcPts val="0"/>
              </a:spcAft>
              <a:buFont typeface="Arial" pitchFamily="34" charset="0"/>
              <a:buNone/>
              <a:defRPr lang="en-GB" sz="17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39" y="2164478"/>
            <a:ext cx="5723794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156403" rtl="0" eaLnBrk="1" latinLnBrk="0" hangingPunct="1">
              <a:lnSpc>
                <a:spcPct val="100000"/>
              </a:lnSpc>
              <a:spcBef>
                <a:spcPts val="1523"/>
              </a:spcBef>
              <a:spcAft>
                <a:spcPts val="0"/>
              </a:spcAft>
              <a:buFont typeface="Arial" pitchFamily="34" charset="0"/>
              <a:buNone/>
              <a:defRPr lang="en-GB" sz="17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51507"/>
            <a:ext cx="1050235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7"/>
            <a:ext cx="9440474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0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0" y="731632"/>
            <a:ext cx="10080000" cy="5514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1699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2" y="2167198"/>
            <a:ext cx="5723794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156403" rtl="0" eaLnBrk="1" latinLnBrk="0" hangingPunct="1">
              <a:lnSpc>
                <a:spcPct val="100000"/>
              </a:lnSpc>
              <a:spcBef>
                <a:spcPts val="1523"/>
              </a:spcBef>
              <a:spcAft>
                <a:spcPts val="0"/>
              </a:spcAft>
              <a:buFont typeface="Arial" pitchFamily="34" charset="0"/>
              <a:buNone/>
              <a:defRPr lang="en-GB" sz="17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39" y="2167198"/>
            <a:ext cx="5723794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156403" rtl="0" eaLnBrk="1" latinLnBrk="0" hangingPunct="1">
              <a:lnSpc>
                <a:spcPct val="100000"/>
              </a:lnSpc>
              <a:spcBef>
                <a:spcPts val="1523"/>
              </a:spcBef>
              <a:spcAft>
                <a:spcPts val="0"/>
              </a:spcAft>
              <a:buFont typeface="Arial" pitchFamily="34" charset="0"/>
              <a:buNone/>
              <a:defRPr lang="en-GB" sz="17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6"/>
          </p:nvPr>
        </p:nvSpPr>
        <p:spPr bwMode="gray">
          <a:xfrm>
            <a:off x="465232" y="5722718"/>
            <a:ext cx="5723794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156403" rtl="0" eaLnBrk="1" latinLnBrk="0" hangingPunct="1">
              <a:lnSpc>
                <a:spcPct val="100000"/>
              </a:lnSpc>
              <a:spcBef>
                <a:spcPts val="1523"/>
              </a:spcBef>
              <a:spcAft>
                <a:spcPts val="0"/>
              </a:spcAft>
              <a:buFont typeface="Arial" pitchFamily="34" charset="0"/>
              <a:buNone/>
              <a:defRPr lang="en-GB" sz="17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7"/>
          </p:nvPr>
        </p:nvSpPr>
        <p:spPr bwMode="gray">
          <a:xfrm>
            <a:off x="6610639" y="5722718"/>
            <a:ext cx="5723794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156403" rtl="0" eaLnBrk="1" latinLnBrk="0" hangingPunct="1">
              <a:lnSpc>
                <a:spcPct val="100000"/>
              </a:lnSpc>
              <a:spcBef>
                <a:spcPts val="1523"/>
              </a:spcBef>
              <a:spcAft>
                <a:spcPts val="0"/>
              </a:spcAft>
              <a:buFont typeface="Arial" pitchFamily="34" charset="0"/>
              <a:buNone/>
              <a:defRPr lang="en-GB" sz="17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51507"/>
            <a:ext cx="1050235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7"/>
            <a:ext cx="9440474" cy="332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0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11" name="Title 8"/>
          <p:cNvSpPr>
            <a:spLocks noGrp="1"/>
          </p:cNvSpPr>
          <p:nvPr>
            <p:ph type="title"/>
          </p:nvPr>
        </p:nvSpPr>
        <p:spPr>
          <a:xfrm>
            <a:off x="465230" y="731632"/>
            <a:ext cx="10080000" cy="5514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5228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0" name="Picture 106" descr="X:\_Klanten\UPC\Rebranding\bron\A4 en widescreen\cover.jpg"/>
          <p:cNvPicPr>
            <a:picLocks noChangeAspect="1" noChangeArrowheads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029721" y="11197"/>
            <a:ext cx="8771879" cy="959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1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969" name="think-cell Slide" r:id="rId7" imgW="333" imgH="333" progId="">
                  <p:embed/>
                </p:oleObj>
              </mc:Choice>
              <mc:Fallback>
                <p:oleObj name="think-cell Slide" r:id="rId7" imgW="333" imgH="333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1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66821" y="2160417"/>
            <a:ext cx="11868037" cy="2382053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50804" tIns="100542" rIns="100542" bIns="201074" anchor="ctr">
            <a:spAutoFit/>
          </a:bodyPr>
          <a:lstStyle>
            <a:lvl1pPr algn="l">
              <a:lnSpc>
                <a:spcPct val="90000"/>
              </a:lnSpc>
              <a:defRPr lang="en-GB" sz="75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90326" y="5607397"/>
            <a:ext cx="5856480" cy="912539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100556" tIns="25137" bIns="25137">
            <a:spAutoFit/>
          </a:bodyPr>
          <a:lstStyle>
            <a:lvl1pPr marL="0" marR="0" indent="0" algn="l" defTabSz="1276800" rtl="0" eaLnBrk="1" fontAlgn="auto" latinLnBrk="0" hangingPunct="1">
              <a:lnSpc>
                <a:spcPct val="100000"/>
              </a:lnSpc>
              <a:spcBef>
                <a:spcPts val="420"/>
              </a:spcBef>
              <a:spcAft>
                <a:spcPts val="420"/>
              </a:spcAft>
              <a:buClrTx/>
              <a:buSzTx/>
              <a:buFontTx/>
              <a:buNone/>
              <a:tabLst/>
              <a:defRPr sz="2800" b="0" baseline="0"/>
            </a:lvl1pPr>
          </a:lstStyle>
          <a:p>
            <a:pPr lvl="0"/>
            <a:r>
              <a:rPr lang="en-US" dirty="0" smtClean="0"/>
              <a:t>Subtitle (optional)</a:t>
            </a:r>
            <a:br>
              <a:rPr lang="en-US" dirty="0" smtClean="0"/>
            </a:br>
            <a:r>
              <a:rPr lang="en-US" dirty="0" smtClean="0"/>
              <a:t>Name, Month Day Year, Place</a:t>
            </a:r>
          </a:p>
        </p:txBody>
      </p:sp>
      <p:pic>
        <p:nvPicPr>
          <p:cNvPr id="12" name="Picture 4" descr="H:\Brand Refresh PowerPoint 2012\brand guidelines\assets\LG ppt assets\logo.JPG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4169" y="7964670"/>
            <a:ext cx="2115820" cy="1313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43633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 dirty="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39"/>
            <a:ext cx="1050235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5"/>
            <a:ext cx="9440474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54612505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/>
    </p:ext>
  </p:extLst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Unbullete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 dirty="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39"/>
            <a:ext cx="1050235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5"/>
            <a:ext cx="9440474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6015034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79083"/>
            <a:ext cx="9128098" cy="8926603"/>
          </a:xfrm>
          <a:prstGeom prst="rect">
            <a:avLst/>
          </a:prstGeom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1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993" name="think-cell Slide" r:id="rId6" imgW="333" imgH="333" progId="">
                  <p:embed/>
                </p:oleObj>
              </mc:Choice>
              <mc:Fallback>
                <p:oleObj name="think-cell Slide" r:id="rId6" imgW="333" imgH="333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1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153575"/>
            <a:ext cx="11869200" cy="1294098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50804" tIns="100542" rIns="100542" bIns="152341" rtlCol="0" anchor="ctr" anchorCtr="1">
            <a:spAutoFit/>
          </a:bodyPr>
          <a:lstStyle>
            <a:lvl1pPr algn="ctr" defTabSz="1276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75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divider slide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15746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ey Message 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11823"/>
            <a:ext cx="9802706" cy="9601200"/>
          </a:xfrm>
          <a:prstGeom prst="rect">
            <a:avLst/>
          </a:prstGeom>
        </p:spPr>
      </p:pic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1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017" name="think-cell Slide" r:id="rId5" imgW="333" imgH="333" progId="">
                  <p:embed/>
                </p:oleObj>
              </mc:Choice>
              <mc:Fallback>
                <p:oleObj name="think-cell Slide" r:id="rId5" imgW="333" imgH="333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1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27" y="1008013"/>
            <a:ext cx="11869200" cy="1638672"/>
          </a:xfrm>
          <a:blipFill dpi="0" rotWithShape="1">
            <a:blip r:embed="rId7"/>
            <a:srcRect/>
            <a:stretch>
              <a:fillRect/>
            </a:stretch>
          </a:blipFill>
        </p:spPr>
        <p:txBody>
          <a:bodyPr vert="horz" lIns="301610" tIns="201074" rIns="301610" bIns="301610" rtlCol="0">
            <a:spAutoFit/>
          </a:bodyPr>
          <a:lstStyle>
            <a:lvl1pPr marL="0" indent="0">
              <a:buNone/>
              <a:defRPr lang="en-US" b="0" smtClean="0">
                <a:solidFill>
                  <a:schemeClr val="bg1"/>
                </a:solidFill>
              </a:defRPr>
            </a:lvl1pPr>
          </a:lstStyle>
          <a:p>
            <a:pPr marL="478861" lvl="0" indent="-478861">
              <a:buClr>
                <a:schemeClr val="bg2"/>
              </a:buClr>
              <a:tabLst/>
            </a:pPr>
            <a:r>
              <a:rPr lang="en-US" dirty="0" smtClean="0"/>
              <a:t>Click to edit Subtitle</a:t>
            </a:r>
          </a:p>
          <a:p>
            <a:pPr marL="478861" lvl="0" indent="-478861">
              <a:buClr>
                <a:schemeClr val="bg2"/>
              </a:buClr>
              <a:tabLst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061921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39"/>
            <a:ext cx="1050235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5"/>
            <a:ext cx="9440474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12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7105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39"/>
            <a:ext cx="1050235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5"/>
            <a:ext cx="9440474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8005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39"/>
            <a:ext cx="1050235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5"/>
            <a:ext cx="9440474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4342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325" y="2016002"/>
            <a:ext cx="10524468" cy="5142865"/>
          </a:xfrm>
        </p:spPr>
        <p:txBody>
          <a:bodyPr wrap="square" anchor="ctr" anchorCtr="0">
            <a:noAutofit/>
          </a:bodyPr>
          <a:lstStyle>
            <a:lvl1pPr>
              <a:lnSpc>
                <a:spcPct val="90000"/>
              </a:lnSpc>
              <a:defRPr sz="7500" b="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39"/>
            <a:ext cx="1050235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5"/>
            <a:ext cx="9440474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34"/>
            <a:ext cx="10523520" cy="692497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1276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 lang="en-US" sz="45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76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quote</a:t>
            </a:r>
          </a:p>
        </p:txBody>
      </p:sp>
    </p:spTree>
    <p:extLst>
      <p:ext uri="{BB962C8B-B14F-4D97-AF65-F5344CB8AC3E}">
        <p14:creationId xmlns:p14="http://schemas.microsoft.com/office/powerpoint/2010/main" val="2432581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 bwMode="gray">
          <a:xfrm>
            <a:off x="6598910" y="2167199"/>
            <a:ext cx="5735520" cy="671056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465231" y="2167210"/>
            <a:ext cx="5724230" cy="67105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marR="0" indent="0" algn="l" defTabSz="1276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76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Subtitle</a:t>
            </a:r>
          </a:p>
          <a:p>
            <a:pPr lvl="0">
              <a:spcBef>
                <a:spcPts val="0"/>
              </a:spcBef>
            </a:pPr>
            <a:endParaRPr lang="en-US" smtClean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39"/>
            <a:ext cx="1050235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5"/>
            <a:ext cx="9440474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5979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39"/>
            <a:ext cx="1050235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5"/>
            <a:ext cx="9440474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0521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0" y="49"/>
            <a:ext cx="12801600" cy="92344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39"/>
            <a:ext cx="1050235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5"/>
            <a:ext cx="9440474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0252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1" y="2167200"/>
            <a:ext cx="11869200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 b="0"/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39"/>
            <a:ext cx="1050235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5"/>
            <a:ext cx="9440474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7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6910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3" y="2167200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6800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38" y="2164478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6800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39"/>
            <a:ext cx="1050235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5"/>
            <a:ext cx="9440474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7690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3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6800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38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6800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6"/>
          </p:nvPr>
        </p:nvSpPr>
        <p:spPr bwMode="gray">
          <a:xfrm>
            <a:off x="465233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6800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7"/>
          </p:nvPr>
        </p:nvSpPr>
        <p:spPr bwMode="gray">
          <a:xfrm>
            <a:off x="6610638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6800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39"/>
            <a:ext cx="1050235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5"/>
            <a:ext cx="9440474" cy="37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11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3429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0" name="Picture 106" descr="X:\_Klanten\UPC\Rebranding\bron\A4 en widescreen\cover.jpg"/>
          <p:cNvPicPr>
            <a:picLocks noChangeAspect="1" noChangeArrowheads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029721" y="11194"/>
            <a:ext cx="8771879" cy="959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85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4041" name="think-cell Slide" r:id="rId7" imgW="333" imgH="333" progId="">
                  <p:embed/>
                </p:oleObj>
              </mc:Choice>
              <mc:Fallback>
                <p:oleObj name="think-cell Slide" r:id="rId7" imgW="333" imgH="333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85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66815" y="2160355"/>
            <a:ext cx="11868037" cy="2382202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50879" tIns="100592" rIns="100592" bIns="201171" anchor="ctr">
            <a:spAutoFit/>
          </a:bodyPr>
          <a:lstStyle>
            <a:lvl1pPr algn="l">
              <a:lnSpc>
                <a:spcPct val="90000"/>
              </a:lnSpc>
              <a:defRPr lang="en-GB" sz="75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90326" y="5607388"/>
            <a:ext cx="5856480" cy="912558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100606" tIns="25146" bIns="25146">
            <a:spAutoFit/>
          </a:bodyPr>
          <a:lstStyle>
            <a:lvl1pPr marL="0" marR="0" indent="0" algn="l" defTabSz="1277415" rtl="0" eaLnBrk="1" fontAlgn="auto" latinLnBrk="0" hangingPunct="1">
              <a:lnSpc>
                <a:spcPct val="100000"/>
              </a:lnSpc>
              <a:spcBef>
                <a:spcPts val="420"/>
              </a:spcBef>
              <a:spcAft>
                <a:spcPts val="420"/>
              </a:spcAft>
              <a:buClrTx/>
              <a:buSzTx/>
              <a:buFontTx/>
              <a:buNone/>
              <a:tabLst/>
              <a:defRPr sz="2800" b="0" baseline="0"/>
            </a:lvl1pPr>
          </a:lstStyle>
          <a:p>
            <a:pPr lvl="0"/>
            <a:r>
              <a:rPr lang="en-US" dirty="0" smtClean="0"/>
              <a:t>Subtitle (optional)</a:t>
            </a:r>
            <a:br>
              <a:rPr lang="en-US" dirty="0" smtClean="0"/>
            </a:br>
            <a:r>
              <a:rPr lang="en-US" dirty="0" smtClean="0"/>
              <a:t>Name, Month Day Year, Place</a:t>
            </a:r>
          </a:p>
        </p:txBody>
      </p:sp>
      <p:pic>
        <p:nvPicPr>
          <p:cNvPr id="12" name="Picture 4" descr="H:\Brand Refresh PowerPoint 2012\brand guidelines\assets\LG ppt assets\logo.JPG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4169" y="7964670"/>
            <a:ext cx="2115820" cy="1313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383631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 dirty="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18"/>
            <a:ext cx="1050235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3"/>
            <a:ext cx="9440474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795310730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/>
    </p:ext>
  </p:extLst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Unbullete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GB" dirty="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18"/>
            <a:ext cx="1050235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3"/>
            <a:ext cx="9440474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1996092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79083"/>
            <a:ext cx="9128098" cy="8926603"/>
          </a:xfrm>
          <a:prstGeom prst="rect">
            <a:avLst/>
          </a:prstGeom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85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5065" name="think-cell Slide" r:id="rId6" imgW="333" imgH="333" progId="">
                  <p:embed/>
                </p:oleObj>
              </mc:Choice>
              <mc:Fallback>
                <p:oleObj name="think-cell Slide" r:id="rId6" imgW="333" imgH="333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85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153510"/>
            <a:ext cx="11869200" cy="1294228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50879" tIns="100592" rIns="100592" bIns="152419" rtlCol="0" anchor="ctr" anchorCtr="1">
            <a:spAutoFit/>
          </a:bodyPr>
          <a:lstStyle>
            <a:lvl1pPr algn="ctr" defTabSz="127741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75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divider slide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55410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ey Message 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11823"/>
            <a:ext cx="9802706" cy="9601200"/>
          </a:xfrm>
          <a:prstGeom prst="rect">
            <a:avLst/>
          </a:prstGeom>
        </p:spPr>
      </p:pic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85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089" name="think-cell Slide" r:id="rId5" imgW="333" imgH="333" progId="">
                  <p:embed/>
                </p:oleObj>
              </mc:Choice>
              <mc:Fallback>
                <p:oleObj name="think-cell Slide" r:id="rId5" imgW="333" imgH="333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85" y="2243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27" y="1008011"/>
            <a:ext cx="11869200" cy="1638904"/>
          </a:xfrm>
          <a:blipFill dpi="0" rotWithShape="1">
            <a:blip r:embed="rId7"/>
            <a:srcRect/>
            <a:stretch>
              <a:fillRect/>
            </a:stretch>
          </a:blipFill>
        </p:spPr>
        <p:txBody>
          <a:bodyPr vert="horz" lIns="301743" tIns="201171" rIns="301743" bIns="301743" rtlCol="0">
            <a:spAutoFit/>
          </a:bodyPr>
          <a:lstStyle>
            <a:lvl1pPr marL="0" indent="0">
              <a:buNone/>
              <a:defRPr lang="en-US" b="0" smtClean="0">
                <a:solidFill>
                  <a:schemeClr val="bg1"/>
                </a:solidFill>
              </a:defRPr>
            </a:lvl1pPr>
          </a:lstStyle>
          <a:p>
            <a:pPr marL="479090" lvl="0" indent="-479090">
              <a:buClr>
                <a:schemeClr val="bg2"/>
              </a:buClr>
              <a:tabLst/>
            </a:pPr>
            <a:r>
              <a:rPr lang="en-US" dirty="0" smtClean="0"/>
              <a:t>Click to edit Subtitle</a:t>
            </a:r>
          </a:p>
          <a:p>
            <a:pPr marL="479090" lvl="0" indent="-479090">
              <a:buClr>
                <a:schemeClr val="bg2"/>
              </a:buClr>
              <a:tabLst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103392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18"/>
            <a:ext cx="1050235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3"/>
            <a:ext cx="9440474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12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7081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18"/>
            <a:ext cx="1050235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3"/>
            <a:ext cx="9440474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7711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18"/>
            <a:ext cx="1050235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3"/>
            <a:ext cx="9440474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5308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325" y="2016002"/>
            <a:ext cx="10524468" cy="5142865"/>
          </a:xfrm>
        </p:spPr>
        <p:txBody>
          <a:bodyPr wrap="square" anchor="ctr" anchorCtr="0">
            <a:noAutofit/>
          </a:bodyPr>
          <a:lstStyle>
            <a:lvl1pPr>
              <a:lnSpc>
                <a:spcPct val="90000"/>
              </a:lnSpc>
              <a:defRPr sz="7500" b="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18"/>
            <a:ext cx="1050235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3"/>
            <a:ext cx="9440474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32"/>
            <a:ext cx="10523520" cy="692497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127741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 lang="en-US" sz="45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7741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quote</a:t>
            </a:r>
          </a:p>
        </p:txBody>
      </p:sp>
    </p:spTree>
    <p:extLst>
      <p:ext uri="{BB962C8B-B14F-4D97-AF65-F5344CB8AC3E}">
        <p14:creationId xmlns:p14="http://schemas.microsoft.com/office/powerpoint/2010/main" val="21143339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 bwMode="gray">
          <a:xfrm>
            <a:off x="6598910" y="2167199"/>
            <a:ext cx="5735520" cy="671056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465231" y="2167210"/>
            <a:ext cx="5724230" cy="67105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marR="0" indent="0" algn="l" defTabSz="127741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7741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Subtitle</a:t>
            </a:r>
          </a:p>
          <a:p>
            <a:pPr lvl="0">
              <a:spcBef>
                <a:spcPts val="0"/>
              </a:spcBef>
            </a:pPr>
            <a:endParaRPr lang="en-US" smtClean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18"/>
            <a:ext cx="1050235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3"/>
            <a:ext cx="9440474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2115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18"/>
            <a:ext cx="1050235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3"/>
            <a:ext cx="9440474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16629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0" y="42"/>
            <a:ext cx="12801600" cy="92344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18"/>
            <a:ext cx="1050235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3"/>
            <a:ext cx="9440474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9991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1" y="2167200"/>
            <a:ext cx="11869200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 b="0"/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18"/>
            <a:ext cx="1050235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3"/>
            <a:ext cx="9440474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7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121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3" y="2167200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7415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38" y="2164478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7415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18"/>
            <a:ext cx="1050235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3"/>
            <a:ext cx="9440474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3372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3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7415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38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7415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6"/>
          </p:nvPr>
        </p:nvSpPr>
        <p:spPr bwMode="gray">
          <a:xfrm>
            <a:off x="465233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7415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7"/>
          </p:nvPr>
        </p:nvSpPr>
        <p:spPr bwMode="gray">
          <a:xfrm>
            <a:off x="6610638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7415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0018"/>
            <a:ext cx="1050235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3"/>
            <a:ext cx="9440474" cy="375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11" name="Title 8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8021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6" descr="X:\_Klanten\UPC\Rebranding\bron\A4 en widescreen\cover.jpg"/>
          <p:cNvPicPr>
            <a:picLocks noChangeAspect="1" noChangeArrowheads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04482" y="11203"/>
            <a:ext cx="8097120" cy="959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2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143" name="think-cell Slide" r:id="rId7" imgW="333" imgH="333" progId="TCLayout.ActiveDocument.1">
                  <p:embed/>
                </p:oleObj>
              </mc:Choice>
              <mc:Fallback>
                <p:oleObj name="think-cell Slide" r:id="rId7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2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66816" y="2736080"/>
            <a:ext cx="11868037" cy="1274147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43993" tIns="95996" rIns="95996" bIns="191992" anchor="ctr">
            <a:spAutoFit/>
          </a:bodyPr>
          <a:lstStyle>
            <a:lvl1pPr algn="l">
              <a:lnSpc>
                <a:spcPct val="90000"/>
              </a:lnSpc>
              <a:defRPr lang="en-GB" sz="71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90326" y="5607388"/>
            <a:ext cx="5788026" cy="879472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96007" tIns="24003" bIns="24003">
            <a:spAutoFit/>
          </a:bodyPr>
          <a:lstStyle>
            <a:lvl1pPr marL="0" marR="0" indent="0" algn="l" defTabSz="1219147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Tx/>
              <a:buSzTx/>
              <a:buFontTx/>
              <a:buNone/>
              <a:tabLst/>
              <a:defRPr sz="2700" b="0" baseline="0"/>
            </a:lvl1pPr>
          </a:lstStyle>
          <a:p>
            <a:pPr lvl="0"/>
            <a:r>
              <a:rPr lang="en-US" dirty="0"/>
              <a:t>Subtitle (optional)</a:t>
            </a:r>
            <a:br>
              <a:rPr lang="en-US" dirty="0"/>
            </a:br>
            <a:r>
              <a:rPr lang="en-US" dirty="0"/>
              <a:t>Name, Month Day Year, Place</a:t>
            </a:r>
          </a:p>
        </p:txBody>
      </p:sp>
      <p:pic>
        <p:nvPicPr>
          <p:cNvPr id="11" name="Picture 4" descr="H:\Brand Refresh PowerPoint 2012\brand guidelines\assets\LG ppt assets\logo.JPG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16847" y="7976527"/>
            <a:ext cx="1953064" cy="1313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9970472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70017" indent="-241317">
              <a:defRPr lang="en-US" smtClean="0"/>
            </a:lvl4pPr>
            <a:lvl5pPr marL="857318" indent="23288">
              <a:defRPr lang="en-GB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097A3-845D-4C79-9B10-713A18711759}" type="slidenum">
              <a:rPr lang="nl-NL" smtClean="0">
                <a:solidFill>
                  <a:srgbClr val="FFFFFF"/>
                </a:solidFill>
              </a:rPr>
              <a:pPr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656470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Unbullete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70017" indent="-241317">
              <a:defRPr lang="en-US" smtClean="0"/>
            </a:lvl4pPr>
            <a:lvl5pPr marL="857318" indent="23288">
              <a:defRPr lang="en-GB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1015353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79059"/>
            <a:ext cx="8425936" cy="8926603"/>
          </a:xfrm>
          <a:prstGeom prst="rect">
            <a:avLst/>
          </a:prstGeom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2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167" name="think-cell Slide" r:id="rId6" imgW="333" imgH="333" progId="TCLayout.ActiveDocument.1">
                  <p:embed/>
                </p:oleObj>
              </mc:Choice>
              <mc:Fallback>
                <p:oleObj name="think-cell Slide" r:id="rId6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2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187044"/>
            <a:ext cx="11869200" cy="1227170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43993" tIns="95996" rIns="95996" bIns="145470" rtlCol="0" anchor="ctr" anchorCtr="1">
            <a:spAutoFit/>
          </a:bodyPr>
          <a:lstStyle>
            <a:lvl1pPr algn="ctr" defTabSz="121914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71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divider slide</a:t>
            </a:r>
          </a:p>
        </p:txBody>
      </p:sp>
    </p:spTree>
    <p:extLst>
      <p:ext uri="{BB962C8B-B14F-4D97-AF65-F5344CB8AC3E}">
        <p14:creationId xmlns:p14="http://schemas.microsoft.com/office/powerpoint/2010/main" val="1144075241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ey Message 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" y="11823"/>
            <a:ext cx="9048652" cy="9601200"/>
          </a:xfrm>
          <a:prstGeom prst="rect">
            <a:avLst/>
          </a:prstGeom>
        </p:spPr>
      </p:pic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2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191" name="think-cell Slide" r:id="rId5" imgW="333" imgH="333" progId="TCLayout.ActiveDocument.1">
                  <p:embed/>
                </p:oleObj>
              </mc:Choice>
              <mc:Fallback>
                <p:oleObj name="think-cell Slide" r:id="rId5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2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27" y="1008023"/>
            <a:ext cx="11869200" cy="1572138"/>
          </a:xfrm>
          <a:blipFill dpi="0" rotWithShape="1">
            <a:blip r:embed="rId7"/>
            <a:srcRect/>
            <a:stretch>
              <a:fillRect/>
            </a:stretch>
          </a:blipFill>
        </p:spPr>
        <p:txBody>
          <a:bodyPr vert="horz" lIns="287982" tIns="191992" rIns="287982" bIns="287982" rtlCol="0">
            <a:spAutoFit/>
          </a:bodyPr>
          <a:lstStyle>
            <a:lvl1pPr marL="0" indent="0">
              <a:buNone/>
              <a:defRPr lang="en-US" b="0" smtClean="0">
                <a:solidFill>
                  <a:schemeClr val="bg1"/>
                </a:solidFill>
              </a:defRPr>
            </a:lvl1pPr>
          </a:lstStyle>
          <a:p>
            <a:pPr marL="457243" lvl="0" indent="-457243">
              <a:buClr>
                <a:schemeClr val="bg2"/>
              </a:buClr>
              <a:tabLst/>
            </a:pPr>
            <a:r>
              <a:rPr lang="en-US" dirty="0"/>
              <a:t>Click to edit Subtitle</a:t>
            </a:r>
          </a:p>
          <a:p>
            <a:pPr marL="457243" lvl="0" indent="-457243">
              <a:buClr>
                <a:schemeClr val="bg2"/>
              </a:buClr>
              <a:tabLst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9882716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80601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80601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12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5604562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360918" y="9248350"/>
            <a:ext cx="2987040" cy="338552"/>
          </a:xfrm>
        </p:spPr>
        <p:txBody>
          <a:bodyPr/>
          <a:lstStyle/>
          <a:p>
            <a:fld id="{496097A3-845D-4C79-9B10-713A18711759}" type="slidenum">
              <a:rPr lang="nl-NL" smtClean="0">
                <a:solidFill>
                  <a:srgbClr val="FFFFFF"/>
                </a:solidFill>
              </a:rPr>
              <a:pPr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225502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311607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328" y="2016002"/>
            <a:ext cx="10524468" cy="5142865"/>
          </a:xfrm>
        </p:spPr>
        <p:txBody>
          <a:bodyPr wrap="square" anchor="ctr" anchorCtr="0">
            <a:noAutofit/>
          </a:bodyPr>
          <a:lstStyle>
            <a:lvl1pPr>
              <a:lnSpc>
                <a:spcPct val="90000"/>
              </a:lnSpc>
              <a:defRPr sz="7100" b="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41"/>
            <a:ext cx="10523520" cy="646331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 lang="en-US" sz="42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Click to edit quote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80457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 bwMode="gray">
          <a:xfrm>
            <a:off x="6598910" y="2167196"/>
            <a:ext cx="5735520" cy="6710562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465231" y="2167210"/>
            <a:ext cx="5724230" cy="6710560"/>
          </a:xfrm>
        </p:spPr>
        <p:txBody>
          <a:bodyPr/>
          <a:lstStyle>
            <a:lvl5pPr marL="880601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marR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Click to edit Subtitle</a:t>
            </a:r>
          </a:p>
          <a:p>
            <a:pPr lvl="0">
              <a:spcBef>
                <a:spcPts val="0"/>
              </a:spcBef>
            </a:pPr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0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964767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491240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0" y="53"/>
            <a:ext cx="12801600" cy="92344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942118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1" y="2167200"/>
            <a:ext cx="11869200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7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303449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40" y="2167200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5" y="2164478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065998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40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5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6"/>
          </p:nvPr>
        </p:nvSpPr>
        <p:spPr bwMode="gray">
          <a:xfrm>
            <a:off x="465240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7"/>
          </p:nvPr>
        </p:nvSpPr>
        <p:spPr bwMode="gray">
          <a:xfrm>
            <a:off x="6610645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11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712015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6" descr="X:\_Klanten\UPC\Rebranding\bron\A4 en widescreen\cover.jpg"/>
          <p:cNvPicPr>
            <a:picLocks noChangeAspect="1" noChangeArrowheads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04482" y="11203"/>
            <a:ext cx="8097120" cy="959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2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5284" name="think-cell Slide" r:id="rId7" imgW="333" imgH="333" progId="TCLayout.ActiveDocument.1">
                  <p:embed/>
                </p:oleObj>
              </mc:Choice>
              <mc:Fallback>
                <p:oleObj name="think-cell Slide" r:id="rId7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2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66816" y="2736080"/>
            <a:ext cx="11868037" cy="1274147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43993" tIns="95996" rIns="95996" bIns="191992" anchor="ctr">
            <a:spAutoFit/>
          </a:bodyPr>
          <a:lstStyle>
            <a:lvl1pPr algn="l">
              <a:lnSpc>
                <a:spcPct val="90000"/>
              </a:lnSpc>
              <a:defRPr lang="en-GB" sz="71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90326" y="5607388"/>
            <a:ext cx="5788026" cy="879472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96007" tIns="24003" bIns="24003">
            <a:spAutoFit/>
          </a:bodyPr>
          <a:lstStyle>
            <a:lvl1pPr marL="0" marR="0" indent="0" algn="l" defTabSz="1219147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Tx/>
              <a:buSzTx/>
              <a:buFontTx/>
              <a:buNone/>
              <a:tabLst/>
              <a:defRPr sz="2700" b="0" baseline="0"/>
            </a:lvl1pPr>
          </a:lstStyle>
          <a:p>
            <a:pPr lvl="0"/>
            <a:r>
              <a:rPr lang="en-US" dirty="0"/>
              <a:t>Subtitle (optional)</a:t>
            </a:r>
            <a:br>
              <a:rPr lang="en-US" dirty="0"/>
            </a:br>
            <a:r>
              <a:rPr lang="en-US" dirty="0"/>
              <a:t>Name, Month Day Year, Place</a:t>
            </a:r>
          </a:p>
        </p:txBody>
      </p:sp>
      <p:pic>
        <p:nvPicPr>
          <p:cNvPr id="11" name="Picture 4" descr="H:\Brand Refresh PowerPoint 2012\brand guidelines\assets\LG ppt assets\logo.JPG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16847" y="7976527"/>
            <a:ext cx="1953064" cy="1313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75590952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70017" indent="-241317">
              <a:defRPr lang="en-US" smtClean="0"/>
            </a:lvl4pPr>
            <a:lvl5pPr marL="857318" indent="23288">
              <a:defRPr lang="en-GB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097A3-845D-4C79-9B10-713A18711759}" type="slidenum">
              <a:rPr lang="nl-NL" smtClean="0">
                <a:solidFill>
                  <a:srgbClr val="FFFFFF"/>
                </a:solidFill>
              </a:rPr>
              <a:pPr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88238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Unbullete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70017" indent="-241317">
              <a:defRPr lang="en-US" smtClean="0"/>
            </a:lvl4pPr>
            <a:lvl5pPr marL="857318" indent="23288">
              <a:defRPr lang="en-GB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091633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79059"/>
            <a:ext cx="8425936" cy="8926603"/>
          </a:xfrm>
          <a:prstGeom prst="rect">
            <a:avLst/>
          </a:prstGeom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2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6308" name="think-cell Slide" r:id="rId6" imgW="333" imgH="333" progId="TCLayout.ActiveDocument.1">
                  <p:embed/>
                </p:oleObj>
              </mc:Choice>
              <mc:Fallback>
                <p:oleObj name="think-cell Slide" r:id="rId6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2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187044"/>
            <a:ext cx="11869200" cy="1227170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43993" tIns="95996" rIns="95996" bIns="145470" rtlCol="0" anchor="ctr" anchorCtr="1">
            <a:spAutoFit/>
          </a:bodyPr>
          <a:lstStyle>
            <a:lvl1pPr algn="ctr" defTabSz="121914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71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divider slide</a:t>
            </a:r>
          </a:p>
        </p:txBody>
      </p:sp>
    </p:spTree>
    <p:extLst>
      <p:ext uri="{BB962C8B-B14F-4D97-AF65-F5344CB8AC3E}">
        <p14:creationId xmlns:p14="http://schemas.microsoft.com/office/powerpoint/2010/main" val="446752998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ey Message 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" y="11823"/>
            <a:ext cx="9048652" cy="9601200"/>
          </a:xfrm>
          <a:prstGeom prst="rect">
            <a:avLst/>
          </a:prstGeom>
        </p:spPr>
      </p:pic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2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32" name="think-cell Slide" r:id="rId5" imgW="333" imgH="333" progId="TCLayout.ActiveDocument.1">
                  <p:embed/>
                </p:oleObj>
              </mc:Choice>
              <mc:Fallback>
                <p:oleObj name="think-cell Slide" r:id="rId5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2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27" y="1008023"/>
            <a:ext cx="11869200" cy="1572138"/>
          </a:xfrm>
          <a:blipFill dpi="0" rotWithShape="1">
            <a:blip r:embed="rId7"/>
            <a:srcRect/>
            <a:stretch>
              <a:fillRect/>
            </a:stretch>
          </a:blipFill>
        </p:spPr>
        <p:txBody>
          <a:bodyPr vert="horz" lIns="287982" tIns="191992" rIns="287982" bIns="287982" rtlCol="0">
            <a:spAutoFit/>
          </a:bodyPr>
          <a:lstStyle>
            <a:lvl1pPr marL="0" indent="0">
              <a:buNone/>
              <a:defRPr lang="en-US" b="0" smtClean="0">
                <a:solidFill>
                  <a:schemeClr val="bg1"/>
                </a:solidFill>
              </a:defRPr>
            </a:lvl1pPr>
          </a:lstStyle>
          <a:p>
            <a:pPr marL="457243" lvl="0" indent="-457243">
              <a:buClr>
                <a:schemeClr val="bg2"/>
              </a:buClr>
              <a:tabLst/>
            </a:pPr>
            <a:r>
              <a:rPr lang="en-US" dirty="0"/>
              <a:t>Click to edit Subtitle</a:t>
            </a:r>
          </a:p>
          <a:p>
            <a:pPr marL="457243" lvl="0" indent="-457243">
              <a:buClr>
                <a:schemeClr val="bg2"/>
              </a:buClr>
              <a:tabLst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2584071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80601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80601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12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821388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360918" y="9248350"/>
            <a:ext cx="2987040" cy="338552"/>
          </a:xfrm>
        </p:spPr>
        <p:txBody>
          <a:bodyPr/>
          <a:lstStyle/>
          <a:p>
            <a:fld id="{496097A3-845D-4C79-9B10-713A18711759}" type="slidenum">
              <a:rPr lang="nl-NL" smtClean="0">
                <a:solidFill>
                  <a:srgbClr val="FFFFFF"/>
                </a:solidFill>
              </a:rPr>
              <a:pPr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478163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311421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328" y="2016002"/>
            <a:ext cx="10524468" cy="5142865"/>
          </a:xfrm>
        </p:spPr>
        <p:txBody>
          <a:bodyPr wrap="square" anchor="ctr" anchorCtr="0">
            <a:noAutofit/>
          </a:bodyPr>
          <a:lstStyle>
            <a:lvl1pPr>
              <a:lnSpc>
                <a:spcPct val="90000"/>
              </a:lnSpc>
              <a:defRPr sz="7100" b="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41"/>
            <a:ext cx="10523520" cy="646331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 lang="en-US" sz="42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Click to edit quote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757847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 bwMode="gray">
          <a:xfrm>
            <a:off x="6598910" y="2167196"/>
            <a:ext cx="5735520" cy="6710562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465231" y="2167210"/>
            <a:ext cx="5724230" cy="6710560"/>
          </a:xfrm>
        </p:spPr>
        <p:txBody>
          <a:bodyPr/>
          <a:lstStyle>
            <a:lvl5pPr marL="880601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marR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Click to edit Subtitle</a:t>
            </a:r>
          </a:p>
          <a:p>
            <a:pPr lvl="0">
              <a:spcBef>
                <a:spcPts val="0"/>
              </a:spcBef>
            </a:pPr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0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136626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88694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0" y="53"/>
            <a:ext cx="12801600" cy="92344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701439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1" y="2167200"/>
            <a:ext cx="11869200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7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829031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40" y="2167200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5" y="2164478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812130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40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5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6"/>
          </p:nvPr>
        </p:nvSpPr>
        <p:spPr bwMode="gray">
          <a:xfrm>
            <a:off x="465240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7"/>
          </p:nvPr>
        </p:nvSpPr>
        <p:spPr bwMode="gray">
          <a:xfrm>
            <a:off x="6610645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11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436624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6" descr="X:\_Klanten\UPC\Rebranding\bron\A4 en widescreen\cover.jpg"/>
          <p:cNvPicPr>
            <a:picLocks noChangeAspect="1" noChangeArrowheads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04482" y="11203"/>
            <a:ext cx="8097120" cy="959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2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4740" name="think-cell Slide" r:id="rId7" imgW="333" imgH="333" progId="TCLayout.ActiveDocument.1">
                  <p:embed/>
                </p:oleObj>
              </mc:Choice>
              <mc:Fallback>
                <p:oleObj name="think-cell Slide" r:id="rId7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2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66816" y="2736080"/>
            <a:ext cx="11868037" cy="1274147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43993" tIns="95996" rIns="95996" bIns="191992" anchor="ctr">
            <a:spAutoFit/>
          </a:bodyPr>
          <a:lstStyle>
            <a:lvl1pPr algn="l">
              <a:lnSpc>
                <a:spcPct val="90000"/>
              </a:lnSpc>
              <a:defRPr lang="en-GB" sz="71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90326" y="5607388"/>
            <a:ext cx="5788026" cy="879472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96007" tIns="24003" bIns="24003">
            <a:spAutoFit/>
          </a:bodyPr>
          <a:lstStyle>
            <a:lvl1pPr marL="0" marR="0" indent="0" algn="l" defTabSz="1219147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Tx/>
              <a:buSzTx/>
              <a:buFontTx/>
              <a:buNone/>
              <a:tabLst/>
              <a:defRPr sz="2700" b="0" baseline="0"/>
            </a:lvl1pPr>
          </a:lstStyle>
          <a:p>
            <a:pPr lvl="0"/>
            <a:r>
              <a:rPr lang="en-US" dirty="0"/>
              <a:t>Subtitle (optional)</a:t>
            </a:r>
            <a:br>
              <a:rPr lang="en-US" dirty="0"/>
            </a:br>
            <a:r>
              <a:rPr lang="en-US" dirty="0"/>
              <a:t>Name, Month Day Year, Place</a:t>
            </a:r>
          </a:p>
        </p:txBody>
      </p:sp>
      <p:pic>
        <p:nvPicPr>
          <p:cNvPr id="11" name="Picture 4" descr="H:\Brand Refresh PowerPoint 2012\brand guidelines\assets\LG ppt assets\logo.JPG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16847" y="7976527"/>
            <a:ext cx="1953064" cy="1313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7526978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70017" indent="-241317">
              <a:defRPr lang="en-US" smtClean="0"/>
            </a:lvl4pPr>
            <a:lvl5pPr marL="857318" indent="23288">
              <a:defRPr lang="en-GB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097A3-845D-4C79-9B10-713A18711759}" type="slidenum">
              <a:rPr lang="nl-NL" smtClean="0">
                <a:solidFill>
                  <a:srgbClr val="FFFFFF"/>
                </a:solidFill>
              </a:rPr>
              <a:pPr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363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Unbullete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70017" indent="-241317">
              <a:defRPr lang="en-US" smtClean="0"/>
            </a:lvl4pPr>
            <a:lvl5pPr marL="857318" indent="23288">
              <a:defRPr lang="en-GB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441528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79059"/>
            <a:ext cx="8425936" cy="8926603"/>
          </a:xfrm>
          <a:prstGeom prst="rect">
            <a:avLst/>
          </a:prstGeom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2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5764" name="think-cell Slide" r:id="rId6" imgW="333" imgH="333" progId="TCLayout.ActiveDocument.1">
                  <p:embed/>
                </p:oleObj>
              </mc:Choice>
              <mc:Fallback>
                <p:oleObj name="think-cell Slide" r:id="rId6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2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187044"/>
            <a:ext cx="11869200" cy="1227170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43993" tIns="95996" rIns="95996" bIns="145470" rtlCol="0" anchor="ctr" anchorCtr="1">
            <a:spAutoFit/>
          </a:bodyPr>
          <a:lstStyle>
            <a:lvl1pPr algn="ctr" defTabSz="121914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71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divider slide</a:t>
            </a:r>
          </a:p>
        </p:txBody>
      </p:sp>
    </p:spTree>
    <p:extLst>
      <p:ext uri="{BB962C8B-B14F-4D97-AF65-F5344CB8AC3E}">
        <p14:creationId xmlns:p14="http://schemas.microsoft.com/office/powerpoint/2010/main" val="687077018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ey Message 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" y="11823"/>
            <a:ext cx="9048652" cy="9601200"/>
          </a:xfrm>
          <a:prstGeom prst="rect">
            <a:avLst/>
          </a:prstGeom>
        </p:spPr>
      </p:pic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2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6788" name="think-cell Slide" r:id="rId5" imgW="333" imgH="333" progId="TCLayout.ActiveDocument.1">
                  <p:embed/>
                </p:oleObj>
              </mc:Choice>
              <mc:Fallback>
                <p:oleObj name="think-cell Slide" r:id="rId5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2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27" y="1008023"/>
            <a:ext cx="11869200" cy="1572138"/>
          </a:xfrm>
          <a:blipFill dpi="0" rotWithShape="1">
            <a:blip r:embed="rId7"/>
            <a:srcRect/>
            <a:stretch>
              <a:fillRect/>
            </a:stretch>
          </a:blipFill>
        </p:spPr>
        <p:txBody>
          <a:bodyPr vert="horz" lIns="287982" tIns="191992" rIns="287982" bIns="287982" rtlCol="0">
            <a:spAutoFit/>
          </a:bodyPr>
          <a:lstStyle>
            <a:lvl1pPr marL="0" indent="0">
              <a:buNone/>
              <a:defRPr lang="en-US" b="0" smtClean="0">
                <a:solidFill>
                  <a:schemeClr val="bg1"/>
                </a:solidFill>
              </a:defRPr>
            </a:lvl1pPr>
          </a:lstStyle>
          <a:p>
            <a:pPr marL="457243" lvl="0" indent="-457243">
              <a:buClr>
                <a:schemeClr val="bg2"/>
              </a:buClr>
              <a:tabLst/>
            </a:pPr>
            <a:r>
              <a:rPr lang="en-US" dirty="0"/>
              <a:t>Click to edit Subtitle</a:t>
            </a:r>
          </a:p>
          <a:p>
            <a:pPr marL="457243" lvl="0" indent="-457243">
              <a:buClr>
                <a:schemeClr val="bg2"/>
              </a:buClr>
              <a:tabLst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2667085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80601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80601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12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253135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360918" y="9248350"/>
            <a:ext cx="2987040" cy="338552"/>
          </a:xfrm>
        </p:spPr>
        <p:txBody>
          <a:bodyPr/>
          <a:lstStyle/>
          <a:p>
            <a:fld id="{496097A3-845D-4C79-9B10-713A18711759}" type="slidenum">
              <a:rPr lang="nl-NL" smtClean="0">
                <a:solidFill>
                  <a:srgbClr val="FFFFFF"/>
                </a:solidFill>
              </a:rPr>
              <a:pPr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8906384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183661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328" y="2016002"/>
            <a:ext cx="10524468" cy="5142865"/>
          </a:xfrm>
        </p:spPr>
        <p:txBody>
          <a:bodyPr wrap="square" anchor="ctr" anchorCtr="0">
            <a:noAutofit/>
          </a:bodyPr>
          <a:lstStyle>
            <a:lvl1pPr>
              <a:lnSpc>
                <a:spcPct val="90000"/>
              </a:lnSpc>
              <a:defRPr sz="7100" b="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41"/>
            <a:ext cx="10523520" cy="646331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 lang="en-US" sz="42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Click to edit quote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653921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 bwMode="gray">
          <a:xfrm>
            <a:off x="6598910" y="2167196"/>
            <a:ext cx="5735520" cy="6710562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465231" y="2167210"/>
            <a:ext cx="5724230" cy="6710560"/>
          </a:xfrm>
        </p:spPr>
        <p:txBody>
          <a:bodyPr/>
          <a:lstStyle>
            <a:lvl5pPr marL="880601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marR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Click to edit Subtitle</a:t>
            </a:r>
          </a:p>
          <a:p>
            <a:pPr lvl="0">
              <a:spcBef>
                <a:spcPts val="0"/>
              </a:spcBef>
            </a:pPr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0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824288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119035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0" y="53"/>
            <a:ext cx="12801600" cy="92344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818359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1" y="2167200"/>
            <a:ext cx="11869200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7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445674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40" y="2167200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5" y="2164478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174913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40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5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6"/>
          </p:nvPr>
        </p:nvSpPr>
        <p:spPr bwMode="gray">
          <a:xfrm>
            <a:off x="465240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7"/>
          </p:nvPr>
        </p:nvSpPr>
        <p:spPr bwMode="gray">
          <a:xfrm>
            <a:off x="6610645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11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484141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6" descr="X:\_Klanten\UPC\Rebranding\bron\A4 en widescreen\cover.jpg"/>
          <p:cNvPicPr>
            <a:picLocks noChangeAspect="1" noChangeArrowheads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04482" y="11203"/>
            <a:ext cx="8097120" cy="959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2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836" name="think-cell Slide" r:id="rId7" imgW="333" imgH="333" progId="TCLayout.ActiveDocument.1">
                  <p:embed/>
                </p:oleObj>
              </mc:Choice>
              <mc:Fallback>
                <p:oleObj name="think-cell Slide" r:id="rId7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2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66816" y="2736080"/>
            <a:ext cx="11868037" cy="1274147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43993" tIns="95996" rIns="95996" bIns="191992" anchor="ctr">
            <a:spAutoFit/>
          </a:bodyPr>
          <a:lstStyle>
            <a:lvl1pPr algn="l">
              <a:lnSpc>
                <a:spcPct val="90000"/>
              </a:lnSpc>
              <a:defRPr lang="en-GB" sz="71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90326" y="5607388"/>
            <a:ext cx="5788026" cy="879472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96007" tIns="24003" bIns="24003">
            <a:spAutoFit/>
          </a:bodyPr>
          <a:lstStyle>
            <a:lvl1pPr marL="0" marR="0" indent="0" algn="l" defTabSz="1219147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Tx/>
              <a:buSzTx/>
              <a:buFontTx/>
              <a:buNone/>
              <a:tabLst/>
              <a:defRPr sz="2700" b="0" baseline="0"/>
            </a:lvl1pPr>
          </a:lstStyle>
          <a:p>
            <a:pPr lvl="0"/>
            <a:r>
              <a:rPr lang="en-US" dirty="0"/>
              <a:t>Subtitle (optional)</a:t>
            </a:r>
            <a:br>
              <a:rPr lang="en-US" dirty="0"/>
            </a:br>
            <a:r>
              <a:rPr lang="en-US" dirty="0"/>
              <a:t>Name, Month Day Year, Place</a:t>
            </a:r>
          </a:p>
        </p:txBody>
      </p:sp>
      <p:pic>
        <p:nvPicPr>
          <p:cNvPr id="11" name="Picture 4" descr="H:\Brand Refresh PowerPoint 2012\brand guidelines\assets\LG ppt assets\logo.JPG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16847" y="7976527"/>
            <a:ext cx="1953064" cy="1313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90926345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70017" indent="-241317">
              <a:defRPr lang="en-US" smtClean="0"/>
            </a:lvl4pPr>
            <a:lvl5pPr marL="857318" indent="23288">
              <a:defRPr lang="en-GB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097A3-845D-4C79-9B10-713A18711759}" type="slidenum">
              <a:rPr lang="nl-NL" smtClean="0">
                <a:solidFill>
                  <a:srgbClr val="FFFFFF"/>
                </a:solidFill>
              </a:rPr>
              <a:pPr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727794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Unbullete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70017" indent="-241317">
              <a:defRPr lang="en-US" smtClean="0"/>
            </a:lvl4pPr>
            <a:lvl5pPr marL="857318" indent="23288">
              <a:defRPr lang="en-GB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978180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79059"/>
            <a:ext cx="8425936" cy="8926603"/>
          </a:xfrm>
          <a:prstGeom prst="rect">
            <a:avLst/>
          </a:prstGeom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2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860" name="think-cell Slide" r:id="rId6" imgW="333" imgH="333" progId="TCLayout.ActiveDocument.1">
                  <p:embed/>
                </p:oleObj>
              </mc:Choice>
              <mc:Fallback>
                <p:oleObj name="think-cell Slide" r:id="rId6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2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187044"/>
            <a:ext cx="11869200" cy="1227170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43993" tIns="95996" rIns="95996" bIns="145470" rtlCol="0" anchor="ctr" anchorCtr="1">
            <a:spAutoFit/>
          </a:bodyPr>
          <a:lstStyle>
            <a:lvl1pPr algn="ctr" defTabSz="121914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71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divider slide</a:t>
            </a:r>
          </a:p>
        </p:txBody>
      </p:sp>
    </p:spTree>
    <p:extLst>
      <p:ext uri="{BB962C8B-B14F-4D97-AF65-F5344CB8AC3E}">
        <p14:creationId xmlns:p14="http://schemas.microsoft.com/office/powerpoint/2010/main" val="2855818561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ey Message 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" y="11823"/>
            <a:ext cx="9048652" cy="9601200"/>
          </a:xfrm>
          <a:prstGeom prst="rect">
            <a:avLst/>
          </a:prstGeom>
        </p:spPr>
      </p:pic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2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884" name="think-cell Slide" r:id="rId5" imgW="333" imgH="333" progId="TCLayout.ActiveDocument.1">
                  <p:embed/>
                </p:oleObj>
              </mc:Choice>
              <mc:Fallback>
                <p:oleObj name="think-cell Slide" r:id="rId5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2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27" y="1008023"/>
            <a:ext cx="11869200" cy="1572138"/>
          </a:xfrm>
          <a:blipFill dpi="0" rotWithShape="1">
            <a:blip r:embed="rId7"/>
            <a:srcRect/>
            <a:stretch>
              <a:fillRect/>
            </a:stretch>
          </a:blipFill>
        </p:spPr>
        <p:txBody>
          <a:bodyPr vert="horz" lIns="287982" tIns="191992" rIns="287982" bIns="287982" rtlCol="0">
            <a:spAutoFit/>
          </a:bodyPr>
          <a:lstStyle>
            <a:lvl1pPr marL="0" indent="0">
              <a:buNone/>
              <a:defRPr lang="en-US" b="0" smtClean="0">
                <a:solidFill>
                  <a:schemeClr val="bg1"/>
                </a:solidFill>
              </a:defRPr>
            </a:lvl1pPr>
          </a:lstStyle>
          <a:p>
            <a:pPr marL="457243" lvl="0" indent="-457243">
              <a:buClr>
                <a:schemeClr val="bg2"/>
              </a:buClr>
              <a:tabLst/>
            </a:pPr>
            <a:r>
              <a:rPr lang="en-US" dirty="0"/>
              <a:t>Click to edit Subtitle</a:t>
            </a:r>
          </a:p>
          <a:p>
            <a:pPr marL="457243" lvl="0" indent="-457243">
              <a:buClr>
                <a:schemeClr val="bg2"/>
              </a:buClr>
              <a:tabLst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95704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80601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80601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12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973155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360918" y="9248350"/>
            <a:ext cx="2987040" cy="338552"/>
          </a:xfrm>
        </p:spPr>
        <p:txBody>
          <a:bodyPr/>
          <a:lstStyle/>
          <a:p>
            <a:fld id="{496097A3-845D-4C79-9B10-713A18711759}" type="slidenum">
              <a:rPr lang="nl-NL" smtClean="0">
                <a:solidFill>
                  <a:srgbClr val="FFFFFF"/>
                </a:solidFill>
              </a:rPr>
              <a:pPr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344027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280902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328" y="2016002"/>
            <a:ext cx="10524468" cy="5142865"/>
          </a:xfrm>
        </p:spPr>
        <p:txBody>
          <a:bodyPr wrap="square" anchor="ctr" anchorCtr="0">
            <a:noAutofit/>
          </a:bodyPr>
          <a:lstStyle>
            <a:lvl1pPr>
              <a:lnSpc>
                <a:spcPct val="90000"/>
              </a:lnSpc>
              <a:defRPr sz="7100" b="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41"/>
            <a:ext cx="10523520" cy="646331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 lang="en-US" sz="42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Click to edit quote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776337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 bwMode="gray">
          <a:xfrm>
            <a:off x="6598910" y="2167196"/>
            <a:ext cx="5735520" cy="6710562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465231" y="2167210"/>
            <a:ext cx="5724230" cy="6710560"/>
          </a:xfrm>
        </p:spPr>
        <p:txBody>
          <a:bodyPr/>
          <a:lstStyle>
            <a:lvl5pPr marL="880601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marR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Click to edit Subtitle</a:t>
            </a:r>
          </a:p>
          <a:p>
            <a:pPr lvl="0">
              <a:spcBef>
                <a:spcPts val="0"/>
              </a:spcBef>
            </a:pPr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0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242016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041504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0" y="53"/>
            <a:ext cx="12801600" cy="92344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508434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1" y="2167200"/>
            <a:ext cx="11869200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7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880230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40" y="2167200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5" y="2164478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206615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40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5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6"/>
          </p:nvPr>
        </p:nvSpPr>
        <p:spPr bwMode="gray">
          <a:xfrm>
            <a:off x="465240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7"/>
          </p:nvPr>
        </p:nvSpPr>
        <p:spPr bwMode="gray">
          <a:xfrm>
            <a:off x="6610645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11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547473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6" descr="X:\_Klanten\UPC\Rebranding\bron\A4 en widescreen\cover.jpg"/>
          <p:cNvPicPr>
            <a:picLocks noChangeAspect="1" noChangeArrowheads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04482" y="11203"/>
            <a:ext cx="8097120" cy="959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2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2932" name="think-cell Slide" r:id="rId7" imgW="333" imgH="333" progId="TCLayout.ActiveDocument.1">
                  <p:embed/>
                </p:oleObj>
              </mc:Choice>
              <mc:Fallback>
                <p:oleObj name="think-cell Slide" r:id="rId7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2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66816" y="2736080"/>
            <a:ext cx="11868037" cy="1274147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43993" tIns="95996" rIns="95996" bIns="191992" anchor="ctr">
            <a:spAutoFit/>
          </a:bodyPr>
          <a:lstStyle>
            <a:lvl1pPr algn="l">
              <a:lnSpc>
                <a:spcPct val="90000"/>
              </a:lnSpc>
              <a:defRPr lang="en-GB" sz="71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90326" y="5607388"/>
            <a:ext cx="5788026" cy="879472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96007" tIns="24003" bIns="24003">
            <a:spAutoFit/>
          </a:bodyPr>
          <a:lstStyle>
            <a:lvl1pPr marL="0" marR="0" indent="0" algn="l" defTabSz="1219147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Tx/>
              <a:buSzTx/>
              <a:buFontTx/>
              <a:buNone/>
              <a:tabLst/>
              <a:defRPr sz="2700" b="0" baseline="0"/>
            </a:lvl1pPr>
          </a:lstStyle>
          <a:p>
            <a:pPr lvl="0"/>
            <a:r>
              <a:rPr lang="en-US" dirty="0"/>
              <a:t>Subtitle (optional)</a:t>
            </a:r>
            <a:br>
              <a:rPr lang="en-US" dirty="0"/>
            </a:br>
            <a:r>
              <a:rPr lang="en-US" dirty="0"/>
              <a:t>Name, Month Day Year, Place</a:t>
            </a:r>
          </a:p>
        </p:txBody>
      </p:sp>
      <p:pic>
        <p:nvPicPr>
          <p:cNvPr id="11" name="Picture 4" descr="H:\Brand Refresh PowerPoint 2012\brand guidelines\assets\LG ppt assets\logo.JPG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16847" y="7976527"/>
            <a:ext cx="1953064" cy="1313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42473064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70017" indent="-241317">
              <a:defRPr lang="en-US" smtClean="0"/>
            </a:lvl4pPr>
            <a:lvl5pPr marL="857318" indent="23288">
              <a:defRPr lang="en-GB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097A3-845D-4C79-9B10-713A18711759}" type="slidenum">
              <a:rPr lang="nl-NL" smtClean="0">
                <a:solidFill>
                  <a:srgbClr val="FFFFFF"/>
                </a:solidFill>
              </a:rPr>
              <a:pPr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079585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Unbullete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70017" indent="-241317">
              <a:defRPr lang="en-US" smtClean="0"/>
            </a:lvl4pPr>
            <a:lvl5pPr marL="857318" indent="23288">
              <a:defRPr lang="en-GB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248292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79059"/>
            <a:ext cx="8425936" cy="8926603"/>
          </a:xfrm>
          <a:prstGeom prst="rect">
            <a:avLst/>
          </a:prstGeom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2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956" name="think-cell Slide" r:id="rId6" imgW="333" imgH="333" progId="TCLayout.ActiveDocument.1">
                  <p:embed/>
                </p:oleObj>
              </mc:Choice>
              <mc:Fallback>
                <p:oleObj name="think-cell Slide" r:id="rId6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2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187044"/>
            <a:ext cx="11869200" cy="1227170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43993" tIns="95996" rIns="95996" bIns="145470" rtlCol="0" anchor="ctr" anchorCtr="1">
            <a:spAutoFit/>
          </a:bodyPr>
          <a:lstStyle>
            <a:lvl1pPr algn="ctr" defTabSz="121914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71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divider slide</a:t>
            </a:r>
          </a:p>
        </p:txBody>
      </p:sp>
    </p:spTree>
    <p:extLst>
      <p:ext uri="{BB962C8B-B14F-4D97-AF65-F5344CB8AC3E}">
        <p14:creationId xmlns:p14="http://schemas.microsoft.com/office/powerpoint/2010/main" val="1567843084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ey Message 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" y="11823"/>
            <a:ext cx="9048652" cy="9601200"/>
          </a:xfrm>
          <a:prstGeom prst="rect">
            <a:avLst/>
          </a:prstGeom>
        </p:spPr>
      </p:pic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2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4980" name="think-cell Slide" r:id="rId5" imgW="333" imgH="333" progId="TCLayout.ActiveDocument.1">
                  <p:embed/>
                </p:oleObj>
              </mc:Choice>
              <mc:Fallback>
                <p:oleObj name="think-cell Slide" r:id="rId5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2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27" y="1008023"/>
            <a:ext cx="11869200" cy="1572138"/>
          </a:xfrm>
          <a:blipFill dpi="0" rotWithShape="1">
            <a:blip r:embed="rId7"/>
            <a:srcRect/>
            <a:stretch>
              <a:fillRect/>
            </a:stretch>
          </a:blipFill>
        </p:spPr>
        <p:txBody>
          <a:bodyPr vert="horz" lIns="287982" tIns="191992" rIns="287982" bIns="287982" rtlCol="0">
            <a:spAutoFit/>
          </a:bodyPr>
          <a:lstStyle>
            <a:lvl1pPr marL="0" indent="0">
              <a:buNone/>
              <a:defRPr lang="en-US" b="0" smtClean="0">
                <a:solidFill>
                  <a:schemeClr val="bg1"/>
                </a:solidFill>
              </a:defRPr>
            </a:lvl1pPr>
          </a:lstStyle>
          <a:p>
            <a:pPr marL="457243" lvl="0" indent="-457243">
              <a:buClr>
                <a:schemeClr val="bg2"/>
              </a:buClr>
              <a:tabLst/>
            </a:pPr>
            <a:r>
              <a:rPr lang="en-US" dirty="0"/>
              <a:t>Click to edit Subtitle</a:t>
            </a:r>
          </a:p>
          <a:p>
            <a:pPr marL="457243" lvl="0" indent="-457243">
              <a:buClr>
                <a:schemeClr val="bg2"/>
              </a:buClr>
              <a:tabLst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8462556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80601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80601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12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045583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360918" y="9248350"/>
            <a:ext cx="2987040" cy="338552"/>
          </a:xfrm>
        </p:spPr>
        <p:txBody>
          <a:bodyPr/>
          <a:lstStyle/>
          <a:p>
            <a:fld id="{496097A3-845D-4C79-9B10-713A18711759}" type="slidenum">
              <a:rPr lang="nl-NL" smtClean="0">
                <a:solidFill>
                  <a:srgbClr val="FFFFFF"/>
                </a:solidFill>
              </a:rPr>
              <a:pPr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4642997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216217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328" y="2016002"/>
            <a:ext cx="10524468" cy="5142865"/>
          </a:xfrm>
        </p:spPr>
        <p:txBody>
          <a:bodyPr wrap="square" anchor="ctr" anchorCtr="0">
            <a:noAutofit/>
          </a:bodyPr>
          <a:lstStyle>
            <a:lvl1pPr>
              <a:lnSpc>
                <a:spcPct val="90000"/>
              </a:lnSpc>
              <a:defRPr sz="7100" b="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41"/>
            <a:ext cx="10523520" cy="646331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 lang="en-US" sz="42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Click to edit quote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487429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 bwMode="gray">
          <a:xfrm>
            <a:off x="6598910" y="2167196"/>
            <a:ext cx="5735520" cy="6710562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465231" y="2167210"/>
            <a:ext cx="5724230" cy="6710560"/>
          </a:xfrm>
        </p:spPr>
        <p:txBody>
          <a:bodyPr/>
          <a:lstStyle>
            <a:lvl5pPr marL="880601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marR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Click to edit Subtitle</a:t>
            </a:r>
          </a:p>
          <a:p>
            <a:pPr lvl="0">
              <a:spcBef>
                <a:spcPts val="0"/>
              </a:spcBef>
            </a:pPr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0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56892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632688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0" y="53"/>
            <a:ext cx="12801600" cy="92344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587923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1" y="2167200"/>
            <a:ext cx="11869200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7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308541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40" y="2167200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5" y="2164478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358184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40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5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6"/>
          </p:nvPr>
        </p:nvSpPr>
        <p:spPr bwMode="gray">
          <a:xfrm>
            <a:off x="465240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7"/>
          </p:nvPr>
        </p:nvSpPr>
        <p:spPr bwMode="gray">
          <a:xfrm>
            <a:off x="6610645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11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743521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6" descr="X:\_Klanten\UPC\Rebranding\bron\A4 en widescreen\cover.jpg"/>
          <p:cNvPicPr>
            <a:picLocks noChangeAspect="1" noChangeArrowheads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04482" y="11203"/>
            <a:ext cx="8097120" cy="959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2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028" name="think-cell Slide" r:id="rId7" imgW="333" imgH="333" progId="TCLayout.ActiveDocument.1">
                  <p:embed/>
                </p:oleObj>
              </mc:Choice>
              <mc:Fallback>
                <p:oleObj name="think-cell Slide" r:id="rId7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2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66816" y="2736080"/>
            <a:ext cx="11868037" cy="1274147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43993" tIns="95996" rIns="95996" bIns="191992" anchor="ctr">
            <a:spAutoFit/>
          </a:bodyPr>
          <a:lstStyle>
            <a:lvl1pPr algn="l">
              <a:lnSpc>
                <a:spcPct val="90000"/>
              </a:lnSpc>
              <a:defRPr lang="en-GB" sz="71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90326" y="5607388"/>
            <a:ext cx="5788026" cy="879472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96007" tIns="24003" bIns="24003">
            <a:spAutoFit/>
          </a:bodyPr>
          <a:lstStyle>
            <a:lvl1pPr marL="0" marR="0" indent="0" algn="l" defTabSz="1219147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Tx/>
              <a:buSzTx/>
              <a:buFontTx/>
              <a:buNone/>
              <a:tabLst/>
              <a:defRPr sz="2700" b="0" baseline="0"/>
            </a:lvl1pPr>
          </a:lstStyle>
          <a:p>
            <a:pPr lvl="0"/>
            <a:r>
              <a:rPr lang="en-US" dirty="0"/>
              <a:t>Subtitle (optional)</a:t>
            </a:r>
            <a:br>
              <a:rPr lang="en-US" dirty="0"/>
            </a:br>
            <a:r>
              <a:rPr lang="en-US" dirty="0"/>
              <a:t>Name, Month Day Year, Place</a:t>
            </a:r>
          </a:p>
        </p:txBody>
      </p:sp>
      <p:pic>
        <p:nvPicPr>
          <p:cNvPr id="11" name="Picture 4" descr="H:\Brand Refresh PowerPoint 2012\brand guidelines\assets\LG ppt assets\logo.JPG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16847" y="7976527"/>
            <a:ext cx="1953064" cy="1313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56455627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70017" indent="-241317">
              <a:defRPr lang="en-US" smtClean="0"/>
            </a:lvl4pPr>
            <a:lvl5pPr marL="857318" indent="23288">
              <a:defRPr lang="en-GB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097A3-845D-4C79-9B10-713A18711759}" type="slidenum">
              <a:rPr lang="nl-NL" smtClean="0">
                <a:solidFill>
                  <a:srgbClr val="FFFFFF"/>
                </a:solidFill>
              </a:rPr>
              <a:pPr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9989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Unbullete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70017" indent="-241317">
              <a:defRPr lang="en-US" smtClean="0"/>
            </a:lvl4pPr>
            <a:lvl5pPr marL="857318" indent="23288">
              <a:defRPr lang="en-GB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491462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79059"/>
            <a:ext cx="8425936" cy="8926603"/>
          </a:xfrm>
          <a:prstGeom prst="rect">
            <a:avLst/>
          </a:prstGeom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2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52" name="think-cell Slide" r:id="rId6" imgW="333" imgH="333" progId="TCLayout.ActiveDocument.1">
                  <p:embed/>
                </p:oleObj>
              </mc:Choice>
              <mc:Fallback>
                <p:oleObj name="think-cell Slide" r:id="rId6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2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187044"/>
            <a:ext cx="11869200" cy="1227170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43993" tIns="95996" rIns="95996" bIns="145470" rtlCol="0" anchor="ctr" anchorCtr="1">
            <a:spAutoFit/>
          </a:bodyPr>
          <a:lstStyle>
            <a:lvl1pPr algn="ctr" defTabSz="121914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71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divider slide</a:t>
            </a:r>
          </a:p>
        </p:txBody>
      </p:sp>
    </p:spTree>
    <p:extLst>
      <p:ext uri="{BB962C8B-B14F-4D97-AF65-F5344CB8AC3E}">
        <p14:creationId xmlns:p14="http://schemas.microsoft.com/office/powerpoint/2010/main" val="1773616372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ey Message 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" y="11823"/>
            <a:ext cx="9048652" cy="9601200"/>
          </a:xfrm>
          <a:prstGeom prst="rect">
            <a:avLst/>
          </a:prstGeom>
        </p:spPr>
      </p:pic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92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076" name="think-cell Slide" r:id="rId5" imgW="333" imgH="333" progId="TCLayout.ActiveDocument.1">
                  <p:embed/>
                </p:oleObj>
              </mc:Choice>
              <mc:Fallback>
                <p:oleObj name="think-cell Slide" r:id="rId5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2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27" y="1008023"/>
            <a:ext cx="11869200" cy="1572138"/>
          </a:xfrm>
          <a:blipFill dpi="0" rotWithShape="1">
            <a:blip r:embed="rId7"/>
            <a:srcRect/>
            <a:stretch>
              <a:fillRect/>
            </a:stretch>
          </a:blipFill>
        </p:spPr>
        <p:txBody>
          <a:bodyPr vert="horz" lIns="287982" tIns="191992" rIns="287982" bIns="287982" rtlCol="0">
            <a:spAutoFit/>
          </a:bodyPr>
          <a:lstStyle>
            <a:lvl1pPr marL="0" indent="0">
              <a:buNone/>
              <a:defRPr lang="en-US" b="0" smtClean="0">
                <a:solidFill>
                  <a:schemeClr val="bg1"/>
                </a:solidFill>
              </a:defRPr>
            </a:lvl1pPr>
          </a:lstStyle>
          <a:p>
            <a:pPr marL="457243" lvl="0" indent="-457243">
              <a:buClr>
                <a:schemeClr val="bg2"/>
              </a:buClr>
              <a:tabLst/>
            </a:pPr>
            <a:r>
              <a:rPr lang="en-US" dirty="0"/>
              <a:t>Click to edit Subtitle</a:t>
            </a:r>
          </a:p>
          <a:p>
            <a:pPr marL="457243" lvl="0" indent="-457243">
              <a:buClr>
                <a:schemeClr val="bg2"/>
              </a:buClr>
              <a:tabLst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8650128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80601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80601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12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178178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360918" y="9248350"/>
            <a:ext cx="2987040" cy="338552"/>
          </a:xfrm>
        </p:spPr>
        <p:txBody>
          <a:bodyPr/>
          <a:lstStyle/>
          <a:p>
            <a:fld id="{496097A3-845D-4C79-9B10-713A18711759}" type="slidenum">
              <a:rPr lang="nl-NL" smtClean="0">
                <a:solidFill>
                  <a:srgbClr val="FFFFFF"/>
                </a:solidFill>
              </a:rPr>
              <a:pPr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530160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879759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328" y="2016002"/>
            <a:ext cx="10524468" cy="5142865"/>
          </a:xfrm>
        </p:spPr>
        <p:txBody>
          <a:bodyPr wrap="square" anchor="ctr" anchorCtr="0">
            <a:noAutofit/>
          </a:bodyPr>
          <a:lstStyle>
            <a:lvl1pPr>
              <a:lnSpc>
                <a:spcPct val="90000"/>
              </a:lnSpc>
              <a:defRPr sz="7100" b="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41"/>
            <a:ext cx="10523520" cy="646331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 lang="en-US" sz="42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Click to edit quote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867776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 bwMode="gray">
          <a:xfrm>
            <a:off x="6598910" y="2167196"/>
            <a:ext cx="5735520" cy="6710562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465231" y="2167210"/>
            <a:ext cx="5724230" cy="6710560"/>
          </a:xfrm>
        </p:spPr>
        <p:txBody>
          <a:bodyPr/>
          <a:lstStyle>
            <a:lvl5pPr marL="880601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marR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191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Click to edit Subtitle</a:t>
            </a:r>
          </a:p>
          <a:p>
            <a:pPr lvl="0">
              <a:spcBef>
                <a:spcPts val="0"/>
              </a:spcBef>
            </a:pPr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0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145884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433487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0" y="53"/>
            <a:ext cx="12801600" cy="92344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830583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1" y="2167200"/>
            <a:ext cx="11869200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7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156752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40" y="2167200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5" y="2164478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578309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40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5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6"/>
          </p:nvPr>
        </p:nvSpPr>
        <p:spPr bwMode="gray">
          <a:xfrm>
            <a:off x="465240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7"/>
          </p:nvPr>
        </p:nvSpPr>
        <p:spPr bwMode="gray">
          <a:xfrm>
            <a:off x="6610645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14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350"/>
            <a:ext cx="1050235" cy="338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11" name="Title 8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522137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6" descr="X:\_Klanten\UPC\Rebranding\bron\A4 en widescreen\cover.jpg"/>
          <p:cNvPicPr>
            <a:picLocks noChangeAspect="1" noChangeArrowheads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04482" y="11190"/>
            <a:ext cx="8097120" cy="959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83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6469" name="think-cell Slide" r:id="rId7" imgW="333" imgH="333" progId="TCLayout.ActiveDocument.1">
                  <p:embed/>
                </p:oleObj>
              </mc:Choice>
              <mc:Fallback>
                <p:oleObj name="think-cell Slide" r:id="rId7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83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66807" y="2735982"/>
            <a:ext cx="11868037" cy="1274321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44080" tIns="96054" rIns="96054" bIns="192107" anchor="ctr">
            <a:spAutoFit/>
          </a:bodyPr>
          <a:lstStyle>
            <a:lvl1pPr algn="l">
              <a:lnSpc>
                <a:spcPct val="90000"/>
              </a:lnSpc>
              <a:defRPr lang="en-GB" sz="71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90326" y="5607384"/>
            <a:ext cx="5788026" cy="879500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96065" tIns="24017" bIns="24017">
            <a:spAutoFit/>
          </a:bodyPr>
          <a:lstStyle>
            <a:lvl1pPr marL="0" marR="0" indent="0" algn="l" defTabSz="1219884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Tx/>
              <a:buSzTx/>
              <a:buFontTx/>
              <a:buNone/>
              <a:tabLst/>
              <a:defRPr sz="2700" b="0" baseline="0"/>
            </a:lvl1pPr>
          </a:lstStyle>
          <a:p>
            <a:pPr lvl="0"/>
            <a:r>
              <a:rPr lang="en-US" dirty="0"/>
              <a:t>Subtitle (optional)</a:t>
            </a:r>
            <a:br>
              <a:rPr lang="en-US" dirty="0"/>
            </a:br>
            <a:r>
              <a:rPr lang="en-US" dirty="0"/>
              <a:t>Name, Month Day Year, Place</a:t>
            </a:r>
          </a:p>
        </p:txBody>
      </p:sp>
      <p:pic>
        <p:nvPicPr>
          <p:cNvPr id="11" name="Picture 4" descr="H:\Brand Refresh PowerPoint 2012\brand guidelines\assets\LG ppt assets\logo.JPG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16847" y="7976514"/>
            <a:ext cx="1953064" cy="1313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81160704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70546" indent="-241464">
              <a:defRPr lang="en-US" smtClean="0"/>
            </a:lvl4pPr>
            <a:lvl5pPr marL="857837" indent="23304">
              <a:defRPr lang="en-GB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097A3-845D-4C79-9B10-713A18711759}" type="slidenum">
              <a:rPr lang="nl-NL" smtClean="0">
                <a:solidFill>
                  <a:srgbClr val="FFFFFF"/>
                </a:solidFill>
              </a:rPr>
              <a:pPr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5"/>
            <a:ext cx="9440474" cy="338631"/>
          </a:xfrm>
          <a:prstGeom prst="rect">
            <a:avLst/>
          </a:prstGeom>
          <a:noFill/>
        </p:spPr>
        <p:txBody>
          <a:bodyPr wrap="square" lIns="0" tIns="60998" rIns="121998" bIns="60998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320401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Unbullete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70546" indent="-241464">
              <a:defRPr lang="en-US" smtClean="0"/>
            </a:lvl4pPr>
            <a:lvl5pPr marL="857837" indent="23304">
              <a:defRPr lang="en-GB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97"/>
            <a:ext cx="1050235" cy="338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5"/>
            <a:ext cx="9440474" cy="338631"/>
          </a:xfrm>
          <a:prstGeom prst="rect">
            <a:avLst/>
          </a:prstGeom>
          <a:noFill/>
        </p:spPr>
        <p:txBody>
          <a:bodyPr wrap="square" lIns="0" tIns="60998" rIns="121998" bIns="60998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100127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79059"/>
            <a:ext cx="8425936" cy="8926603"/>
          </a:xfrm>
          <a:prstGeom prst="rect">
            <a:avLst/>
          </a:prstGeom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83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7493" name="think-cell Slide" r:id="rId6" imgW="333" imgH="333" progId="TCLayout.ActiveDocument.1">
                  <p:embed/>
                </p:oleObj>
              </mc:Choice>
              <mc:Fallback>
                <p:oleObj name="think-cell Slide" r:id="rId6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83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186953"/>
            <a:ext cx="11869200" cy="1227317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44080" tIns="96054" rIns="96054" bIns="145557" rtlCol="0" anchor="ctr" anchorCtr="1">
            <a:spAutoFit/>
          </a:bodyPr>
          <a:lstStyle>
            <a:lvl1pPr algn="ctr" defTabSz="121988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71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divider slide</a:t>
            </a:r>
          </a:p>
        </p:txBody>
      </p:sp>
    </p:spTree>
    <p:extLst>
      <p:ext uri="{BB962C8B-B14F-4D97-AF65-F5344CB8AC3E}">
        <p14:creationId xmlns:p14="http://schemas.microsoft.com/office/powerpoint/2010/main" val="2306400995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ey Message 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" y="11823"/>
            <a:ext cx="9048652" cy="9601200"/>
          </a:xfrm>
          <a:prstGeom prst="rect">
            <a:avLst/>
          </a:prstGeom>
        </p:spPr>
      </p:pic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83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17" name="think-cell Slide" r:id="rId5" imgW="333" imgH="333" progId="TCLayout.ActiveDocument.1">
                  <p:embed/>
                </p:oleObj>
              </mc:Choice>
              <mc:Fallback>
                <p:oleObj name="think-cell Slide" r:id="rId5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83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27" y="1008021"/>
            <a:ext cx="11869200" cy="1572430"/>
          </a:xfrm>
          <a:blipFill dpi="0" rotWithShape="1">
            <a:blip r:embed="rId7"/>
            <a:srcRect/>
            <a:stretch>
              <a:fillRect/>
            </a:stretch>
          </a:blipFill>
        </p:spPr>
        <p:txBody>
          <a:bodyPr vert="horz" lIns="288156" tIns="192107" rIns="288156" bIns="288156" rtlCol="0">
            <a:spAutoFit/>
          </a:bodyPr>
          <a:lstStyle>
            <a:lvl1pPr marL="0" indent="0">
              <a:buNone/>
              <a:defRPr lang="en-US" b="0" smtClean="0">
                <a:solidFill>
                  <a:schemeClr val="bg1"/>
                </a:solidFill>
              </a:defRPr>
            </a:lvl1pPr>
          </a:lstStyle>
          <a:p>
            <a:pPr marL="457517" lvl="0" indent="-457517">
              <a:buClr>
                <a:schemeClr val="bg2"/>
              </a:buClr>
              <a:tabLst/>
            </a:pPr>
            <a:r>
              <a:rPr lang="en-US" dirty="0"/>
              <a:t>Click to edit Subtitle</a:t>
            </a:r>
          </a:p>
          <a:p>
            <a:pPr marL="457517" lvl="0" indent="-457517">
              <a:buClr>
                <a:schemeClr val="bg2"/>
              </a:buClr>
              <a:tabLst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4154691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81134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97"/>
            <a:ext cx="1050235" cy="338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81134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12" name="Title 8"/>
          <p:cNvSpPr>
            <a:spLocks noGrp="1"/>
          </p:cNvSpPr>
          <p:nvPr>
            <p:ph type="title"/>
          </p:nvPr>
        </p:nvSpPr>
        <p:spPr>
          <a:xfrm>
            <a:off x="465231" y="705968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5"/>
            <a:ext cx="9440474" cy="338631"/>
          </a:xfrm>
          <a:prstGeom prst="rect">
            <a:avLst/>
          </a:prstGeom>
          <a:noFill/>
        </p:spPr>
        <p:txBody>
          <a:bodyPr wrap="square" lIns="0" tIns="60998" rIns="121998" bIns="60998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546289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68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360918" y="9248297"/>
            <a:ext cx="2987040" cy="338631"/>
          </a:xfrm>
        </p:spPr>
        <p:txBody>
          <a:bodyPr/>
          <a:lstStyle/>
          <a:p>
            <a:fld id="{496097A3-845D-4C79-9B10-713A18711759}" type="slidenum">
              <a:rPr lang="nl-NL" smtClean="0">
                <a:solidFill>
                  <a:srgbClr val="FFFFFF"/>
                </a:solidFill>
              </a:rPr>
              <a:pPr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5"/>
            <a:ext cx="9440474" cy="338631"/>
          </a:xfrm>
          <a:prstGeom prst="rect">
            <a:avLst/>
          </a:prstGeom>
          <a:noFill/>
        </p:spPr>
        <p:txBody>
          <a:bodyPr wrap="square" lIns="0" tIns="60998" rIns="121998" bIns="60998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73270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97"/>
            <a:ext cx="1050235" cy="338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68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5"/>
            <a:ext cx="9440474" cy="338631"/>
          </a:xfrm>
          <a:prstGeom prst="rect">
            <a:avLst/>
          </a:prstGeom>
          <a:noFill/>
        </p:spPr>
        <p:txBody>
          <a:bodyPr wrap="square" lIns="0" tIns="60998" rIns="121998" bIns="60998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527831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328" y="2016002"/>
            <a:ext cx="10524468" cy="5142865"/>
          </a:xfrm>
        </p:spPr>
        <p:txBody>
          <a:bodyPr wrap="square" anchor="ctr" anchorCtr="0">
            <a:noAutofit/>
          </a:bodyPr>
          <a:lstStyle>
            <a:lvl1pPr>
              <a:lnSpc>
                <a:spcPct val="90000"/>
              </a:lnSpc>
              <a:defRPr sz="7100" b="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97"/>
            <a:ext cx="1050235" cy="338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41"/>
            <a:ext cx="10523520" cy="646331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121988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 lang="en-US" sz="42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1988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Click to edit quote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5"/>
            <a:ext cx="9440474" cy="338631"/>
          </a:xfrm>
          <a:prstGeom prst="rect">
            <a:avLst/>
          </a:prstGeom>
          <a:noFill/>
        </p:spPr>
        <p:txBody>
          <a:bodyPr wrap="square" lIns="0" tIns="60998" rIns="121998" bIns="60998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892408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 bwMode="gray">
          <a:xfrm>
            <a:off x="6598910" y="2167196"/>
            <a:ext cx="5735520" cy="6710562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465231" y="2167210"/>
            <a:ext cx="5724230" cy="6710560"/>
          </a:xfrm>
        </p:spPr>
        <p:txBody>
          <a:bodyPr/>
          <a:lstStyle>
            <a:lvl5pPr marL="881134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marR="0" indent="0" algn="l" defTabSz="121988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1988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Click to edit Subtitle</a:t>
            </a:r>
          </a:p>
          <a:p>
            <a:pPr lvl="0">
              <a:spcBef>
                <a:spcPts val="0"/>
              </a:spcBef>
            </a:pPr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97"/>
            <a:ext cx="1050235" cy="338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0" name="Title 8"/>
          <p:cNvSpPr>
            <a:spLocks noGrp="1"/>
          </p:cNvSpPr>
          <p:nvPr>
            <p:ph type="title"/>
          </p:nvPr>
        </p:nvSpPr>
        <p:spPr>
          <a:xfrm>
            <a:off x="465231" y="705968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5"/>
            <a:ext cx="9440474" cy="338631"/>
          </a:xfrm>
          <a:prstGeom prst="rect">
            <a:avLst/>
          </a:prstGeom>
          <a:noFill/>
        </p:spPr>
        <p:txBody>
          <a:bodyPr wrap="square" lIns="0" tIns="60998" rIns="121998" bIns="60998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280837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97"/>
            <a:ext cx="1050235" cy="338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5"/>
            <a:ext cx="9440474" cy="338631"/>
          </a:xfrm>
          <a:prstGeom prst="rect">
            <a:avLst/>
          </a:prstGeom>
          <a:noFill/>
        </p:spPr>
        <p:txBody>
          <a:bodyPr wrap="square" lIns="0" tIns="60998" rIns="121998" bIns="60998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805438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0" y="38"/>
            <a:ext cx="12801600" cy="92344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97"/>
            <a:ext cx="1050235" cy="338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5"/>
            <a:ext cx="9440474" cy="338631"/>
          </a:xfrm>
          <a:prstGeom prst="rect">
            <a:avLst/>
          </a:prstGeom>
          <a:noFill/>
        </p:spPr>
        <p:txBody>
          <a:bodyPr wrap="square" lIns="0" tIns="60998" rIns="121998" bIns="60998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1682776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1" y="2167200"/>
            <a:ext cx="11869200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97"/>
            <a:ext cx="1050235" cy="338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7" name="Title 8"/>
          <p:cNvSpPr>
            <a:spLocks noGrp="1"/>
          </p:cNvSpPr>
          <p:nvPr>
            <p:ph type="title"/>
          </p:nvPr>
        </p:nvSpPr>
        <p:spPr>
          <a:xfrm>
            <a:off x="465231" y="705968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5"/>
            <a:ext cx="9440474" cy="338631"/>
          </a:xfrm>
          <a:prstGeom prst="rect">
            <a:avLst/>
          </a:prstGeom>
          <a:noFill/>
        </p:spPr>
        <p:txBody>
          <a:bodyPr wrap="square" lIns="0" tIns="60998" rIns="121998" bIns="60998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577999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40" y="2167200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884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5" y="2164478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884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97"/>
            <a:ext cx="1050235" cy="338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68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5"/>
            <a:ext cx="9440474" cy="338631"/>
          </a:xfrm>
          <a:prstGeom prst="rect">
            <a:avLst/>
          </a:prstGeom>
          <a:noFill/>
        </p:spPr>
        <p:txBody>
          <a:bodyPr wrap="square" lIns="0" tIns="60998" rIns="121998" bIns="60998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506823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40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884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5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884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6"/>
          </p:nvPr>
        </p:nvSpPr>
        <p:spPr bwMode="gray">
          <a:xfrm>
            <a:off x="465240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884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7"/>
          </p:nvPr>
        </p:nvSpPr>
        <p:spPr bwMode="gray">
          <a:xfrm>
            <a:off x="6610645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19884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97"/>
            <a:ext cx="1050235" cy="338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3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11" name="Title 8"/>
          <p:cNvSpPr>
            <a:spLocks noGrp="1"/>
          </p:cNvSpPr>
          <p:nvPr>
            <p:ph type="title"/>
          </p:nvPr>
        </p:nvSpPr>
        <p:spPr>
          <a:xfrm>
            <a:off x="465231" y="705968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5"/>
            <a:ext cx="9440474" cy="338631"/>
          </a:xfrm>
          <a:prstGeom prst="rect">
            <a:avLst/>
          </a:prstGeom>
          <a:noFill/>
        </p:spPr>
        <p:txBody>
          <a:bodyPr wrap="square" lIns="0" tIns="60998" rIns="121998" bIns="60998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319816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6" descr="X:\_Klanten\UPC\Rebranding\bron\A4 en widescreen\cover.jpg"/>
          <p:cNvPicPr>
            <a:picLocks noChangeAspect="1" noChangeArrowheads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04482" y="11179"/>
            <a:ext cx="8097120" cy="959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74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1579" name="think-cell Slide" r:id="rId7" imgW="333" imgH="333" progId="TCLayout.ActiveDocument.1">
                  <p:embed/>
                </p:oleObj>
              </mc:Choice>
              <mc:Fallback>
                <p:oleObj name="think-cell Slide" r:id="rId7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4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66798" y="2735908"/>
            <a:ext cx="11868037" cy="1274470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44156" tIns="96104" rIns="96104" bIns="192204" anchor="ctr">
            <a:spAutoFit/>
          </a:bodyPr>
          <a:lstStyle>
            <a:lvl1pPr algn="l">
              <a:lnSpc>
                <a:spcPct val="90000"/>
              </a:lnSpc>
              <a:defRPr lang="en-GB" sz="71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90326" y="5607376"/>
            <a:ext cx="5788026" cy="879526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96115" tIns="24030" bIns="24030">
            <a:spAutoFit/>
          </a:bodyPr>
          <a:lstStyle>
            <a:lvl1pPr marL="0" marR="0" indent="0" algn="l" defTabSz="1220516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Tx/>
              <a:buSzTx/>
              <a:buFontTx/>
              <a:buNone/>
              <a:tabLst/>
              <a:defRPr sz="2700" b="0" baseline="0"/>
            </a:lvl1pPr>
          </a:lstStyle>
          <a:p>
            <a:pPr lvl="0"/>
            <a:r>
              <a:rPr lang="en-US" dirty="0"/>
              <a:t>Subtitle (optional)</a:t>
            </a:r>
            <a:br>
              <a:rPr lang="en-US" dirty="0"/>
            </a:br>
            <a:r>
              <a:rPr lang="en-US" dirty="0"/>
              <a:t>Name, Month Day Year, Place</a:t>
            </a:r>
          </a:p>
        </p:txBody>
      </p:sp>
      <p:pic>
        <p:nvPicPr>
          <p:cNvPr id="11" name="Picture 4" descr="H:\Brand Refresh PowerPoint 2012\brand guidelines\assets\LG ppt assets\logo.JPG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16847" y="7976503"/>
            <a:ext cx="1953064" cy="1313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474538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70997" indent="-241586">
              <a:defRPr lang="en-US" smtClean="0"/>
            </a:lvl4pPr>
            <a:lvl5pPr marL="858282" indent="23315">
              <a:defRPr lang="en-GB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097A3-845D-4C79-9B10-713A18711759}" type="slidenum">
              <a:rPr lang="nl-NL" smtClean="0">
                <a:solidFill>
                  <a:srgbClr val="FFFFFF"/>
                </a:solidFill>
              </a:rPr>
              <a:pPr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0"/>
            <a:ext cx="9440474" cy="338704"/>
          </a:xfrm>
          <a:prstGeom prst="rect">
            <a:avLst/>
          </a:prstGeom>
          <a:noFill/>
        </p:spPr>
        <p:txBody>
          <a:bodyPr wrap="square" lIns="0" tIns="61034" rIns="122061" bIns="6103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046783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Unbullete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70997" indent="-241586">
              <a:defRPr lang="en-US" smtClean="0"/>
            </a:lvl4pPr>
            <a:lvl5pPr marL="858282" indent="23315">
              <a:defRPr lang="en-GB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59"/>
            <a:ext cx="1050235" cy="338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0"/>
            <a:ext cx="9440474" cy="338704"/>
          </a:xfrm>
          <a:prstGeom prst="rect">
            <a:avLst/>
          </a:prstGeom>
          <a:noFill/>
        </p:spPr>
        <p:txBody>
          <a:bodyPr wrap="square" lIns="0" tIns="61034" rIns="122061" bIns="6103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237671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79059"/>
            <a:ext cx="8425936" cy="8926603"/>
          </a:xfrm>
          <a:prstGeom prst="rect">
            <a:avLst/>
          </a:prstGeom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74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2603" name="think-cell Slide" r:id="rId6" imgW="333" imgH="333" progId="TCLayout.ActiveDocument.1">
                  <p:embed/>
                </p:oleObj>
              </mc:Choice>
              <mc:Fallback>
                <p:oleObj name="think-cell Slide" r:id="rId6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4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186890"/>
            <a:ext cx="11869200" cy="1227445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44156" tIns="96104" rIns="96104" bIns="145634" rtlCol="0" anchor="ctr" anchorCtr="1">
            <a:spAutoFit/>
          </a:bodyPr>
          <a:lstStyle>
            <a:lvl1pPr algn="ctr" defTabSz="122051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71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divider slide</a:t>
            </a:r>
          </a:p>
        </p:txBody>
      </p:sp>
    </p:spTree>
    <p:extLst>
      <p:ext uri="{BB962C8B-B14F-4D97-AF65-F5344CB8AC3E}">
        <p14:creationId xmlns:p14="http://schemas.microsoft.com/office/powerpoint/2010/main" val="4203545301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ey Message 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" y="11823"/>
            <a:ext cx="9048652" cy="9601200"/>
          </a:xfrm>
          <a:prstGeom prst="rect">
            <a:avLst/>
          </a:prstGeom>
        </p:spPr>
      </p:pic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74" y="2247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3627" name="think-cell Slide" r:id="rId5" imgW="333" imgH="333" progId="TCLayout.ActiveDocument.1">
                  <p:embed/>
                </p:oleObj>
              </mc:Choice>
              <mc:Fallback>
                <p:oleObj name="think-cell Slide" r:id="rId5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4" y="2247"/>
                        <a:ext cx="2051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27" y="1008014"/>
            <a:ext cx="11869200" cy="1572681"/>
          </a:xfrm>
          <a:blipFill dpi="0" rotWithShape="1">
            <a:blip r:embed="rId7"/>
            <a:srcRect/>
            <a:stretch>
              <a:fillRect/>
            </a:stretch>
          </a:blipFill>
        </p:spPr>
        <p:txBody>
          <a:bodyPr vert="horz" lIns="288307" tIns="192204" rIns="288307" bIns="288307" rtlCol="0">
            <a:spAutoFit/>
          </a:bodyPr>
          <a:lstStyle>
            <a:lvl1pPr marL="0" indent="0">
              <a:buNone/>
              <a:defRPr lang="en-US" b="0" smtClean="0">
                <a:solidFill>
                  <a:schemeClr val="bg1"/>
                </a:solidFill>
              </a:defRPr>
            </a:lvl1pPr>
          </a:lstStyle>
          <a:p>
            <a:pPr marL="457753" lvl="0" indent="-457753">
              <a:buClr>
                <a:schemeClr val="bg2"/>
              </a:buClr>
              <a:tabLst/>
            </a:pPr>
            <a:r>
              <a:rPr lang="en-US" dirty="0"/>
              <a:t>Click to edit Subtitle</a:t>
            </a:r>
          </a:p>
          <a:p>
            <a:pPr marL="457753" lvl="0" indent="-457753">
              <a:buClr>
                <a:schemeClr val="bg2"/>
              </a:buClr>
              <a:tabLst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8847070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81592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59"/>
            <a:ext cx="1050235" cy="338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81592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5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12" name="Title 8"/>
          <p:cNvSpPr>
            <a:spLocks noGrp="1"/>
          </p:cNvSpPr>
          <p:nvPr>
            <p:ph type="title"/>
          </p:nvPr>
        </p:nvSpPr>
        <p:spPr>
          <a:xfrm>
            <a:off x="465231" y="705957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0"/>
            <a:ext cx="9440474" cy="338704"/>
          </a:xfrm>
          <a:prstGeom prst="rect">
            <a:avLst/>
          </a:prstGeom>
          <a:noFill/>
        </p:spPr>
        <p:txBody>
          <a:bodyPr wrap="square" lIns="0" tIns="61034" rIns="122061" bIns="6103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691961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57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360918" y="9248259"/>
            <a:ext cx="2987040" cy="338704"/>
          </a:xfrm>
        </p:spPr>
        <p:txBody>
          <a:bodyPr/>
          <a:lstStyle/>
          <a:p>
            <a:fld id="{496097A3-845D-4C79-9B10-713A18711759}" type="slidenum">
              <a:rPr lang="nl-NL" smtClean="0">
                <a:solidFill>
                  <a:srgbClr val="FFFFFF"/>
                </a:solidFill>
              </a:rPr>
              <a:pPr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0"/>
            <a:ext cx="9440474" cy="338704"/>
          </a:xfrm>
          <a:prstGeom prst="rect">
            <a:avLst/>
          </a:prstGeom>
          <a:noFill/>
        </p:spPr>
        <p:txBody>
          <a:bodyPr wrap="square" lIns="0" tIns="61034" rIns="122061" bIns="6103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448870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59"/>
            <a:ext cx="1050235" cy="338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57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0"/>
            <a:ext cx="9440474" cy="338704"/>
          </a:xfrm>
          <a:prstGeom prst="rect">
            <a:avLst/>
          </a:prstGeom>
          <a:noFill/>
        </p:spPr>
        <p:txBody>
          <a:bodyPr wrap="square" lIns="0" tIns="61034" rIns="122061" bIns="6103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575331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328" y="2016002"/>
            <a:ext cx="10524468" cy="5142865"/>
          </a:xfrm>
        </p:spPr>
        <p:txBody>
          <a:bodyPr wrap="square" anchor="ctr" anchorCtr="0">
            <a:noAutofit/>
          </a:bodyPr>
          <a:lstStyle>
            <a:lvl1pPr>
              <a:lnSpc>
                <a:spcPct val="90000"/>
              </a:lnSpc>
              <a:defRPr sz="7100" b="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59"/>
            <a:ext cx="1050235" cy="338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41"/>
            <a:ext cx="10523520" cy="646331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122051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 lang="en-US" sz="42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2051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Click to edit quote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0"/>
            <a:ext cx="9440474" cy="338704"/>
          </a:xfrm>
          <a:prstGeom prst="rect">
            <a:avLst/>
          </a:prstGeom>
          <a:noFill/>
        </p:spPr>
        <p:txBody>
          <a:bodyPr wrap="square" lIns="0" tIns="61034" rIns="122061" bIns="6103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00680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 bwMode="gray">
          <a:xfrm>
            <a:off x="6598910" y="2167196"/>
            <a:ext cx="5735520" cy="6710562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465231" y="2167210"/>
            <a:ext cx="5724230" cy="6710560"/>
          </a:xfrm>
        </p:spPr>
        <p:txBody>
          <a:bodyPr/>
          <a:lstStyle>
            <a:lvl5pPr marL="881592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marR="0" indent="0" algn="l" defTabSz="122051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2051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Click to edit Subtitle</a:t>
            </a:r>
          </a:p>
          <a:p>
            <a:pPr lvl="0">
              <a:spcBef>
                <a:spcPts val="0"/>
              </a:spcBef>
            </a:pPr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59"/>
            <a:ext cx="1050235" cy="338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0" name="Title 8"/>
          <p:cNvSpPr>
            <a:spLocks noGrp="1"/>
          </p:cNvSpPr>
          <p:nvPr>
            <p:ph type="title"/>
          </p:nvPr>
        </p:nvSpPr>
        <p:spPr>
          <a:xfrm>
            <a:off x="465231" y="705957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0"/>
            <a:ext cx="9440474" cy="338704"/>
          </a:xfrm>
          <a:prstGeom prst="rect">
            <a:avLst/>
          </a:prstGeom>
          <a:noFill/>
        </p:spPr>
        <p:txBody>
          <a:bodyPr wrap="square" lIns="0" tIns="61034" rIns="122061" bIns="6103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33050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59"/>
            <a:ext cx="1050235" cy="338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0"/>
            <a:ext cx="9440474" cy="338704"/>
          </a:xfrm>
          <a:prstGeom prst="rect">
            <a:avLst/>
          </a:prstGeom>
          <a:noFill/>
        </p:spPr>
        <p:txBody>
          <a:bodyPr wrap="square" lIns="0" tIns="61034" rIns="122061" bIns="6103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85303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0" y="29"/>
            <a:ext cx="12801600" cy="92344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59"/>
            <a:ext cx="1050235" cy="338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0"/>
            <a:ext cx="9440474" cy="338704"/>
          </a:xfrm>
          <a:prstGeom prst="rect">
            <a:avLst/>
          </a:prstGeom>
          <a:noFill/>
        </p:spPr>
        <p:txBody>
          <a:bodyPr wrap="square" lIns="0" tIns="61034" rIns="122061" bIns="6103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004850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1" y="2167200"/>
            <a:ext cx="11869200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 b="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59"/>
            <a:ext cx="1050235" cy="338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7" name="Title 8"/>
          <p:cNvSpPr>
            <a:spLocks noGrp="1"/>
          </p:cNvSpPr>
          <p:nvPr>
            <p:ph type="title"/>
          </p:nvPr>
        </p:nvSpPr>
        <p:spPr>
          <a:xfrm>
            <a:off x="465231" y="705957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0"/>
            <a:ext cx="9440474" cy="338704"/>
          </a:xfrm>
          <a:prstGeom prst="rect">
            <a:avLst/>
          </a:prstGeom>
          <a:noFill/>
        </p:spPr>
        <p:txBody>
          <a:bodyPr wrap="square" lIns="0" tIns="61034" rIns="122061" bIns="6103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321293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40" y="2167200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0516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5" y="2164478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0516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59"/>
            <a:ext cx="1050235" cy="338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57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0"/>
            <a:ext cx="9440474" cy="338704"/>
          </a:xfrm>
          <a:prstGeom prst="rect">
            <a:avLst/>
          </a:prstGeom>
          <a:noFill/>
        </p:spPr>
        <p:txBody>
          <a:bodyPr wrap="square" lIns="0" tIns="61034" rIns="122061" bIns="6103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204430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40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0516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5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0516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6"/>
          </p:nvPr>
        </p:nvSpPr>
        <p:spPr bwMode="gray">
          <a:xfrm>
            <a:off x="465240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0516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7"/>
          </p:nvPr>
        </p:nvSpPr>
        <p:spPr bwMode="gray">
          <a:xfrm>
            <a:off x="6610645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0516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59"/>
            <a:ext cx="1050235" cy="338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11" name="Title 8"/>
          <p:cNvSpPr>
            <a:spLocks noGrp="1"/>
          </p:cNvSpPr>
          <p:nvPr>
            <p:ph type="title"/>
          </p:nvPr>
        </p:nvSpPr>
        <p:spPr>
          <a:xfrm>
            <a:off x="465231" y="705957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0"/>
            <a:ext cx="9440474" cy="338704"/>
          </a:xfrm>
          <a:prstGeom prst="rect">
            <a:avLst/>
          </a:prstGeom>
          <a:noFill/>
        </p:spPr>
        <p:txBody>
          <a:bodyPr wrap="square" lIns="0" tIns="61034" rIns="122061" bIns="6103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err="1" smtClean="0">
                <a:solidFill>
                  <a:srgbClr val="FFFFFF"/>
                </a:solidFill>
              </a:rPr>
              <a:t>Proposed_GDO_CNO</a:t>
            </a:r>
            <a:r>
              <a:rPr lang="en-US" dirty="0" smtClean="0">
                <a:solidFill>
                  <a:srgbClr val="FFFFFF"/>
                </a:solidFill>
              </a:rPr>
              <a:t>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145571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6" descr="X:\_Klanten\UPC\Rebranding\bron\A4 en widescreen\cover.jpg"/>
          <p:cNvPicPr>
            <a:picLocks noChangeAspect="1" noChangeArrowheads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04482" y="11173"/>
            <a:ext cx="8097118" cy="959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71" y="2229"/>
          <a:ext cx="2051" cy="22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4651" name="think-cell Slide" r:id="rId7" imgW="333" imgH="333" progId="TCLayout.ActiveDocument.1">
                  <p:embed/>
                </p:oleObj>
              </mc:Choice>
              <mc:Fallback>
                <p:oleObj name="think-cell Slide" r:id="rId7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1" y="2229"/>
                        <a:ext cx="2051" cy="222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66798" y="2735927"/>
            <a:ext cx="11868037" cy="1274406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44123" tIns="96082" rIns="96082" bIns="192163" anchor="ctr">
            <a:spAutoFit/>
          </a:bodyPr>
          <a:lstStyle>
            <a:lvl1pPr algn="l">
              <a:lnSpc>
                <a:spcPct val="90000"/>
              </a:lnSpc>
              <a:defRPr lang="en-GB" sz="71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90329" y="5607382"/>
            <a:ext cx="5788026" cy="879506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96093" tIns="24020" bIns="24020">
            <a:spAutoFit/>
          </a:bodyPr>
          <a:lstStyle>
            <a:lvl1pPr marL="0" marR="0" indent="0" algn="l" defTabSz="1220224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Tx/>
              <a:buSzTx/>
              <a:buFontTx/>
              <a:buNone/>
              <a:tabLst/>
              <a:defRPr sz="2700" b="0" baseline="0"/>
            </a:lvl1pPr>
          </a:lstStyle>
          <a:p>
            <a:pPr lvl="0"/>
            <a:r>
              <a:rPr lang="en-US" dirty="0" smtClean="0"/>
              <a:t>Subtitle (optional)</a:t>
            </a:r>
            <a:br>
              <a:rPr lang="en-US" dirty="0" smtClean="0"/>
            </a:br>
            <a:r>
              <a:rPr lang="en-US" dirty="0" smtClean="0"/>
              <a:t>Name, Month Day Year, Place</a:t>
            </a:r>
          </a:p>
        </p:txBody>
      </p:sp>
      <p:pic>
        <p:nvPicPr>
          <p:cNvPr id="11" name="Picture 4" descr="H:\Brand Refresh PowerPoint 2012\brand guidelines\assets\LG ppt assets\logo.JPG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16849" y="7976499"/>
            <a:ext cx="1953064" cy="1313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36244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28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70790" indent="-241528">
              <a:defRPr lang="en-US" smtClean="0"/>
            </a:lvl4pPr>
            <a:lvl5pPr marL="858075" indent="23307">
              <a:defRPr lang="en-GB" dirty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2892"/>
            <a:ext cx="1050235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2"/>
            <a:ext cx="9440474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Liberty Global | Netflix | January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48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0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9562399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Unbullete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28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70790" indent="-241528">
              <a:defRPr lang="en-US" smtClean="0"/>
            </a:lvl4pPr>
            <a:lvl5pPr marL="858075" indent="23307">
              <a:defRPr lang="en-GB" dirty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2892"/>
            <a:ext cx="1050235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2"/>
            <a:ext cx="9440474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Liberty Global | Netflix | January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48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0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2136985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679059"/>
            <a:ext cx="8425936" cy="8926603"/>
          </a:xfrm>
          <a:prstGeom prst="rect">
            <a:avLst/>
          </a:prstGeom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71" y="2229"/>
          <a:ext cx="2051" cy="22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5675" name="think-cell Slide" r:id="rId6" imgW="333" imgH="333" progId="TCLayout.ActiveDocument.1">
                  <p:embed/>
                </p:oleObj>
              </mc:Choice>
              <mc:Fallback>
                <p:oleObj name="think-cell Slide" r:id="rId6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1" y="2229"/>
                        <a:ext cx="2051" cy="222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186919"/>
            <a:ext cx="11869200" cy="1227388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44123" tIns="96082" rIns="96082" bIns="145600" rtlCol="0" anchor="ctr" anchorCtr="1">
            <a:spAutoFit/>
          </a:bodyPr>
          <a:lstStyle>
            <a:lvl1pPr algn="ctr" defTabSz="122022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71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divider slide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91938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ey Message 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" y="11823"/>
            <a:ext cx="9048652" cy="9601200"/>
          </a:xfrm>
          <a:prstGeom prst="rect">
            <a:avLst/>
          </a:prstGeom>
        </p:spPr>
      </p:pic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71" y="2229"/>
          <a:ext cx="2051" cy="22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6699" name="think-cell Slide" r:id="rId5" imgW="333" imgH="333" progId="TCLayout.ActiveDocument.1">
                  <p:embed/>
                </p:oleObj>
              </mc:Choice>
              <mc:Fallback>
                <p:oleObj name="think-cell Slide" r:id="rId5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1" y="2229"/>
                        <a:ext cx="2051" cy="222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27" y="1008011"/>
            <a:ext cx="11869200" cy="1572570"/>
          </a:xfrm>
          <a:blipFill dpi="0" rotWithShape="1">
            <a:blip r:embed="rId7"/>
            <a:srcRect/>
            <a:stretch>
              <a:fillRect/>
            </a:stretch>
          </a:blipFill>
        </p:spPr>
        <p:txBody>
          <a:bodyPr vert="horz" lIns="288238" tIns="192163" rIns="288238" bIns="288238" rtlCol="0">
            <a:spAutoFit/>
          </a:bodyPr>
          <a:lstStyle>
            <a:lvl1pPr marL="0" indent="0">
              <a:buNone/>
              <a:defRPr lang="en-US" b="0" smtClean="0">
                <a:solidFill>
                  <a:schemeClr val="bg1"/>
                </a:solidFill>
              </a:defRPr>
            </a:lvl1pPr>
          </a:lstStyle>
          <a:p>
            <a:pPr marL="457644" lvl="0" indent="-457644">
              <a:buClr>
                <a:schemeClr val="bg2"/>
              </a:buClr>
              <a:tabLst/>
            </a:pPr>
            <a:r>
              <a:rPr lang="en-US" dirty="0" smtClean="0"/>
              <a:t>Click to edit Subtitle</a:t>
            </a:r>
          </a:p>
          <a:p>
            <a:pPr marL="457644" lvl="0" indent="-457644">
              <a:buClr>
                <a:schemeClr val="bg2"/>
              </a:buClr>
              <a:tabLst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979721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28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81381" indent="0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2892"/>
            <a:ext cx="1050235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2"/>
            <a:ext cx="9440474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Liberty Global | Netflix | January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8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81381" indent="0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48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0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12" name="Title 8"/>
          <p:cNvSpPr>
            <a:spLocks noGrp="1"/>
          </p:cNvSpPr>
          <p:nvPr>
            <p:ph type="title"/>
          </p:nvPr>
        </p:nvSpPr>
        <p:spPr>
          <a:xfrm>
            <a:off x="465231" y="705953"/>
            <a:ext cx="10080000" cy="57708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0273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2892"/>
            <a:ext cx="1050235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2"/>
            <a:ext cx="9440474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Liberty Global | Netflix | January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48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0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53"/>
            <a:ext cx="10080000" cy="57708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972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2892"/>
            <a:ext cx="1050235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2"/>
            <a:ext cx="9440474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Liberty Global | Netflix | January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53"/>
            <a:ext cx="10080000" cy="57708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56168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328" y="2016000"/>
            <a:ext cx="10524466" cy="5142865"/>
          </a:xfrm>
        </p:spPr>
        <p:txBody>
          <a:bodyPr wrap="square" anchor="ctr" anchorCtr="0">
            <a:noAutofit/>
          </a:bodyPr>
          <a:lstStyle>
            <a:lvl1pPr>
              <a:lnSpc>
                <a:spcPct val="90000"/>
              </a:lnSpc>
              <a:defRPr sz="7100" b="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2892"/>
            <a:ext cx="1050235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2"/>
            <a:ext cx="9440474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Liberty Global | Netflix | January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30"/>
            <a:ext cx="10523520" cy="646331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12202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 lang="en-US" sz="42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202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quote</a:t>
            </a:r>
          </a:p>
        </p:txBody>
      </p:sp>
    </p:spTree>
    <p:extLst>
      <p:ext uri="{BB962C8B-B14F-4D97-AF65-F5344CB8AC3E}">
        <p14:creationId xmlns:p14="http://schemas.microsoft.com/office/powerpoint/2010/main" val="36223847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 bwMode="gray">
          <a:xfrm>
            <a:off x="6598908" y="2167199"/>
            <a:ext cx="5735520" cy="671056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 dirty="0" smtClean="0"/>
              <a:t>Drag picture to placeholder or click icon to add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465231" y="2167210"/>
            <a:ext cx="5724230" cy="6710560"/>
          </a:xfrm>
        </p:spPr>
        <p:txBody>
          <a:bodyPr/>
          <a:lstStyle>
            <a:lvl5pPr marL="881381" indent="0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48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marR="0" indent="0" algn="l" defTabSz="12202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 lang="en-US" sz="2000" b="0" i="1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202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Subtitle</a:t>
            </a:r>
          </a:p>
          <a:p>
            <a:pPr lvl="0">
              <a:spcBef>
                <a:spcPts val="0"/>
              </a:spcBef>
            </a:pPr>
            <a:endParaRPr lang="en-US" smtClean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2892"/>
            <a:ext cx="1050235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2"/>
            <a:ext cx="9440474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Liberty Global | Netflix | January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Title 8"/>
          <p:cNvSpPr>
            <a:spLocks noGrp="1"/>
          </p:cNvSpPr>
          <p:nvPr>
            <p:ph type="title"/>
          </p:nvPr>
        </p:nvSpPr>
        <p:spPr>
          <a:xfrm>
            <a:off x="465231" y="705953"/>
            <a:ext cx="10080000" cy="57708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9502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2892"/>
            <a:ext cx="1050235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2"/>
            <a:ext cx="9440474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Liberty Global | Netflix | January 2016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9468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0" y="25"/>
            <a:ext cx="12801600" cy="92344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 dirty="0" smtClean="0"/>
              <a:t>Drag picture to placeholder or click icon to add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2892"/>
            <a:ext cx="1050235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2"/>
            <a:ext cx="9440474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Liberty Global | Netflix | January 2016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534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1" y="2167200"/>
            <a:ext cx="11869200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 b="0"/>
            </a:lvl1pPr>
          </a:lstStyle>
          <a:p>
            <a:r>
              <a:rPr lang="en-US" dirty="0" smtClean="0"/>
              <a:t>Drag picture to placeholder or click icon to add</a:t>
            </a:r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2892"/>
            <a:ext cx="1050235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2"/>
            <a:ext cx="9440474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Liberty Global | Netflix | January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48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0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7" name="Title 8"/>
          <p:cNvSpPr>
            <a:spLocks noGrp="1"/>
          </p:cNvSpPr>
          <p:nvPr>
            <p:ph type="title"/>
          </p:nvPr>
        </p:nvSpPr>
        <p:spPr>
          <a:xfrm>
            <a:off x="465231" y="705953"/>
            <a:ext cx="10080000" cy="57708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7053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6" y="2167200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0224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Drag picture to placeholder or click icon to add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1" y="2164478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0224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Drag picture to placeholder or click icon to add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2892"/>
            <a:ext cx="1050235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2"/>
            <a:ext cx="9440474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Liberty Global | Netflix | January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48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0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53"/>
            <a:ext cx="10080000" cy="57708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3938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6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0224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Drag picture to placeholder or click icon to add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1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0224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Drag picture to placeholder or click icon to add</a:t>
            </a:r>
            <a:endParaRPr lang="en-GB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6"/>
          </p:nvPr>
        </p:nvSpPr>
        <p:spPr bwMode="gray">
          <a:xfrm>
            <a:off x="465236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0224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Drag picture to placeholder or click icon to add</a:t>
            </a:r>
            <a:endParaRPr lang="en-GB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7"/>
          </p:nvPr>
        </p:nvSpPr>
        <p:spPr bwMode="gray">
          <a:xfrm>
            <a:off x="6610641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0224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Drag picture to placeholder or click icon to add</a:t>
            </a:r>
            <a:endParaRPr lang="en-GB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32892"/>
            <a:ext cx="1050235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82"/>
            <a:ext cx="9440474" cy="36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Liberty Global | Netflix | January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48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0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11" name="Title 8"/>
          <p:cNvSpPr>
            <a:spLocks noGrp="1"/>
          </p:cNvSpPr>
          <p:nvPr>
            <p:ph type="title"/>
          </p:nvPr>
        </p:nvSpPr>
        <p:spPr>
          <a:xfrm>
            <a:off x="465231" y="705953"/>
            <a:ext cx="10080000" cy="57708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643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543" y="1023141"/>
            <a:ext cx="11416980" cy="57708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746775" y="1882477"/>
            <a:ext cx="11436985" cy="6171881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746760" y="9032240"/>
            <a:ext cx="6187440" cy="213360"/>
          </a:xfrm>
          <a:prstGeom prst="rect">
            <a:avLst/>
          </a:prstGeom>
          <a:ln/>
        </p:spPr>
        <p:txBody>
          <a:bodyPr lIns="122034" tIns="61017" rIns="122034" bIns="61017"/>
          <a:lstStyle>
            <a:lvl1pPr>
              <a:defRPr/>
            </a:lvl1pPr>
          </a:lstStyle>
          <a:p>
            <a:pPr defTabSz="1220224">
              <a:defRPr/>
            </a:pPr>
            <a:endParaRPr lang="en-GB" sz="240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F9F16D-7082-43F6-A130-8A335BA3173E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799845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6" descr="X:\_Klanten\UPC\Rebranding\bron\A4 en widescreen\cover.jpg"/>
          <p:cNvPicPr>
            <a:picLocks noChangeAspect="1" noChangeArrowheads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04482" y="11179"/>
            <a:ext cx="8097118" cy="959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73" y="2242"/>
          <a:ext cx="2051" cy="22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5913" name="think-cell Slide" r:id="rId7" imgW="333" imgH="333" progId="TCLayout.ActiveDocument.1">
                  <p:embed/>
                </p:oleObj>
              </mc:Choice>
              <mc:Fallback>
                <p:oleObj name="think-cell Slide" r:id="rId7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3" y="2242"/>
                        <a:ext cx="2051" cy="222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66796" y="2181850"/>
            <a:ext cx="11868037" cy="2382572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51064" tIns="100711" rIns="100711" bIns="201419" anchor="ctr">
            <a:spAutoFit/>
          </a:bodyPr>
          <a:lstStyle>
            <a:lvl1pPr algn="l">
              <a:lnSpc>
                <a:spcPct val="90000"/>
              </a:lnSpc>
              <a:defRPr lang="en-GB" sz="75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90335" y="5607389"/>
            <a:ext cx="5788024" cy="912624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100724" tIns="25179" bIns="25179">
            <a:spAutoFit/>
          </a:bodyPr>
          <a:lstStyle>
            <a:lvl1pPr marL="0" marR="0" indent="0" algn="l" defTabSz="1279005" rtl="0" eaLnBrk="1" fontAlgn="auto" latinLnBrk="0" hangingPunct="1">
              <a:lnSpc>
                <a:spcPct val="100000"/>
              </a:lnSpc>
              <a:spcBef>
                <a:spcPts val="420"/>
              </a:spcBef>
              <a:spcAft>
                <a:spcPts val="420"/>
              </a:spcAft>
              <a:buClrTx/>
              <a:buSzTx/>
              <a:buFontTx/>
              <a:buNone/>
              <a:tabLst/>
              <a:defRPr sz="2800" b="0" baseline="0"/>
            </a:lvl1pPr>
          </a:lstStyle>
          <a:p>
            <a:pPr lvl="0"/>
            <a:r>
              <a:rPr lang="en-US" dirty="0" smtClean="0"/>
              <a:t>Subtitle (optional)</a:t>
            </a:r>
            <a:br>
              <a:rPr lang="en-US" dirty="0" smtClean="0"/>
            </a:br>
            <a:r>
              <a:rPr lang="en-US" dirty="0" smtClean="0"/>
              <a:t>Name, Month Day Year, Place</a:t>
            </a:r>
          </a:p>
        </p:txBody>
      </p:sp>
      <p:pic>
        <p:nvPicPr>
          <p:cNvPr id="11" name="Picture 4" descr="H:\Brand Refresh PowerPoint 2012\brand guidelines\assets\LG ppt assets\logo.JPG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16847" y="7976499"/>
            <a:ext cx="1953064" cy="1313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143632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912738" indent="-253168">
              <a:defRPr lang="en-US" smtClean="0"/>
            </a:lvl4pPr>
            <a:lvl5pPr marL="899416" indent="24429">
              <a:defRPr lang="en-GB" dirty="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29927"/>
            <a:ext cx="1050235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5588033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Unbullete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912738" indent="-253168">
              <a:defRPr lang="en-US" smtClean="0"/>
            </a:lvl4pPr>
            <a:lvl5pPr marL="899416" indent="24429">
              <a:defRPr lang="en-GB" dirty="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29927"/>
            <a:ext cx="1050235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5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1809386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79059"/>
            <a:ext cx="8425936" cy="8926603"/>
          </a:xfrm>
          <a:prstGeom prst="rect">
            <a:avLst/>
          </a:prstGeom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73" y="2242"/>
          <a:ext cx="2051" cy="22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6937" name="think-cell Slide" r:id="rId6" imgW="333" imgH="333" progId="TCLayout.ActiveDocument.1">
                  <p:embed/>
                </p:oleObj>
              </mc:Choice>
              <mc:Fallback>
                <p:oleObj name="think-cell Slide" r:id="rId6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3" y="2242"/>
                        <a:ext cx="2051" cy="222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153339"/>
            <a:ext cx="11869200" cy="1294541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51064" tIns="100711" rIns="100711" bIns="152610" rtlCol="0" anchor="ctr" anchorCtr="1">
            <a:spAutoFit/>
          </a:bodyPr>
          <a:lstStyle>
            <a:lvl1pPr algn="ctr" defTabSz="127900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75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divider slide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9394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ey Message 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" y="11823"/>
            <a:ext cx="9048652" cy="9601200"/>
          </a:xfrm>
          <a:prstGeom prst="rect">
            <a:avLst/>
          </a:prstGeom>
        </p:spPr>
      </p:pic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73" y="2242"/>
          <a:ext cx="2051" cy="22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7961" name="think-cell Slide" r:id="rId5" imgW="333" imgH="333" progId="TCLayout.ActiveDocument.1">
                  <p:embed/>
                </p:oleObj>
              </mc:Choice>
              <mc:Fallback>
                <p:oleObj name="think-cell Slide" r:id="rId5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3" y="2242"/>
                        <a:ext cx="2051" cy="222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27" y="1008012"/>
            <a:ext cx="11869200" cy="1639539"/>
          </a:xfrm>
          <a:blipFill dpi="0" rotWithShape="1">
            <a:blip r:embed="rId7"/>
            <a:srcRect/>
            <a:stretch>
              <a:fillRect/>
            </a:stretch>
          </a:blipFill>
        </p:spPr>
        <p:txBody>
          <a:bodyPr vert="horz" lIns="302124" tIns="201419" rIns="302124" bIns="302124" rtlCol="0">
            <a:spAutoFit/>
          </a:bodyPr>
          <a:lstStyle>
            <a:lvl1pPr marL="0" indent="0">
              <a:buNone/>
              <a:defRPr lang="en-US" b="0" smtClean="0">
                <a:solidFill>
                  <a:schemeClr val="bg1"/>
                </a:solidFill>
              </a:defRPr>
            </a:lvl1pPr>
          </a:lstStyle>
          <a:p>
            <a:pPr marL="479687" lvl="0" indent="-479687">
              <a:buClr>
                <a:schemeClr val="bg2"/>
              </a:buClr>
              <a:tabLst/>
            </a:pPr>
            <a:r>
              <a:rPr lang="en-US" dirty="0" smtClean="0"/>
              <a:t>Click to edit Subtitle</a:t>
            </a:r>
          </a:p>
          <a:p>
            <a:pPr marL="479687" lvl="0" indent="-479687">
              <a:buClr>
                <a:schemeClr val="bg2"/>
              </a:buClr>
              <a:tabLst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22610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28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923841" indent="0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29927"/>
            <a:ext cx="1050235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923841" indent="0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5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12" name="Title 8"/>
          <p:cNvSpPr>
            <a:spLocks noGrp="1"/>
          </p:cNvSpPr>
          <p:nvPr>
            <p:ph type="title"/>
          </p:nvPr>
        </p:nvSpPr>
        <p:spPr>
          <a:xfrm>
            <a:off x="465230" y="680314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8384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29927"/>
            <a:ext cx="1050235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0" y="680314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128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29927"/>
            <a:ext cx="1050235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0" y="680314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0640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325" y="2016000"/>
            <a:ext cx="10524466" cy="5142865"/>
          </a:xfrm>
        </p:spPr>
        <p:txBody>
          <a:bodyPr wrap="square" anchor="ctr" anchorCtr="0">
            <a:noAutofit/>
          </a:bodyPr>
          <a:lstStyle>
            <a:lvl1pPr>
              <a:lnSpc>
                <a:spcPct val="90000"/>
              </a:lnSpc>
              <a:defRPr sz="7500" b="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29927"/>
            <a:ext cx="1050235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45"/>
            <a:ext cx="10523520" cy="692497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12790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 lang="en-US" sz="45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790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quote</a:t>
            </a:r>
          </a:p>
        </p:txBody>
      </p:sp>
    </p:spTree>
    <p:extLst>
      <p:ext uri="{BB962C8B-B14F-4D97-AF65-F5344CB8AC3E}">
        <p14:creationId xmlns:p14="http://schemas.microsoft.com/office/powerpoint/2010/main" val="41855654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 bwMode="gray">
          <a:xfrm>
            <a:off x="6598910" y="2167199"/>
            <a:ext cx="5735520" cy="671056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465231" y="2167201"/>
            <a:ext cx="5724230" cy="6710560"/>
          </a:xfrm>
        </p:spPr>
        <p:txBody>
          <a:bodyPr/>
          <a:lstStyle>
            <a:lvl5pPr marL="923841" indent="0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marR="0" indent="0" algn="l" defTabSz="12790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790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2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mtClean="0"/>
              <a:t>Click to edit Subtitle</a:t>
            </a:r>
          </a:p>
          <a:p>
            <a:pPr lvl="0">
              <a:spcBef>
                <a:spcPts val="0"/>
              </a:spcBef>
            </a:pPr>
            <a:endParaRPr lang="en-US" smtClean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29927"/>
            <a:ext cx="1050235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Title 8"/>
          <p:cNvSpPr>
            <a:spLocks noGrp="1"/>
          </p:cNvSpPr>
          <p:nvPr>
            <p:ph type="title"/>
          </p:nvPr>
        </p:nvSpPr>
        <p:spPr>
          <a:xfrm>
            <a:off x="465230" y="680314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0373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29927"/>
            <a:ext cx="1050235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13440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0" y="34"/>
            <a:ext cx="12801600" cy="92344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/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29927"/>
            <a:ext cx="1050235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8678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1" y="2167200"/>
            <a:ext cx="11869200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 b="0"/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29927"/>
            <a:ext cx="1050235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7" name="Title 8"/>
          <p:cNvSpPr>
            <a:spLocks noGrp="1"/>
          </p:cNvSpPr>
          <p:nvPr>
            <p:ph type="title"/>
          </p:nvPr>
        </p:nvSpPr>
        <p:spPr>
          <a:xfrm>
            <a:off x="465230" y="680314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883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3" y="2167200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9005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1" y="2164478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9005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29927"/>
            <a:ext cx="1050235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0" y="680314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4975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3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9005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1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9005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6"/>
          </p:nvPr>
        </p:nvSpPr>
        <p:spPr bwMode="gray">
          <a:xfrm>
            <a:off x="465233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9005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7"/>
          </p:nvPr>
        </p:nvSpPr>
        <p:spPr bwMode="gray">
          <a:xfrm>
            <a:off x="6610641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79005" rtl="0" eaLnBrk="1" latinLnBrk="0" hangingPunct="1">
              <a:lnSpc>
                <a:spcPct val="100000"/>
              </a:lnSpc>
              <a:spcBef>
                <a:spcPts val="1679"/>
              </a:spcBef>
              <a:spcAft>
                <a:spcPts val="0"/>
              </a:spcAft>
              <a:buFont typeface="Arial" pitchFamily="34" charset="0"/>
              <a:buNone/>
              <a:defRPr lang="en-GB"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29927"/>
            <a:ext cx="1050235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230" y="9234492"/>
            <a:ext cx="9440474" cy="37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r>
              <a:rPr lang="en-IE" dirty="0" smtClean="0">
                <a:solidFill>
                  <a:srgbClr val="FFFFFF"/>
                </a:solidFill>
              </a:rPr>
              <a:t>Classification: Internal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50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mtClean="0"/>
              <a:t>Click to edit Subtitle</a:t>
            </a:r>
          </a:p>
        </p:txBody>
      </p:sp>
      <p:sp>
        <p:nvSpPr>
          <p:cNvPr id="11" name="Title 8"/>
          <p:cNvSpPr>
            <a:spLocks noGrp="1"/>
          </p:cNvSpPr>
          <p:nvPr>
            <p:ph type="title"/>
          </p:nvPr>
        </p:nvSpPr>
        <p:spPr>
          <a:xfrm>
            <a:off x="465230" y="680314"/>
            <a:ext cx="10080000" cy="6027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7975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8FD7D-0B98-4EB6-8C29-46C3B832FD7A}" type="datetimeFigureOut">
              <a:rPr lang="en-GB">
                <a:solidFill>
                  <a:srgbClr val="FFFFFF"/>
                </a:solidFill>
              </a:rPr>
              <a:pPr/>
              <a:t>15/02/2019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10F87-4C60-4D20-8D69-A6FAC022A03D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161038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6" descr="X:\_Klanten\UPC\Rebranding\bron\A4 en widescreen\cover.jpg"/>
          <p:cNvPicPr>
            <a:picLocks noChangeAspect="1" noChangeArrowheads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04481" y="11160"/>
            <a:ext cx="8097120" cy="959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59" y="2229"/>
          <a:ext cx="2051" cy="22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0006" name="think-cell Slide" r:id="rId7" imgW="333" imgH="333" progId="TCLayout.ActiveDocument.1">
                  <p:embed/>
                </p:oleObj>
              </mc:Choice>
              <mc:Fallback>
                <p:oleObj name="think-cell Slide" r:id="rId7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9" y="2229"/>
                        <a:ext cx="2051" cy="222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66783" y="2728826"/>
            <a:ext cx="11868037" cy="1288607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44298" tIns="96198" rIns="96198" bIns="192395" anchor="ctr">
            <a:spAutoFit/>
          </a:bodyPr>
          <a:lstStyle>
            <a:lvl1pPr algn="l">
              <a:lnSpc>
                <a:spcPct val="90000"/>
              </a:lnSpc>
              <a:defRPr lang="en-GB" sz="72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90326" y="5607375"/>
            <a:ext cx="5788026" cy="879573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96209" tIns="24053" bIns="24053">
            <a:spAutoFit/>
          </a:bodyPr>
          <a:lstStyle>
            <a:lvl1pPr marL="0" marR="0" indent="0" algn="l" defTabSz="1221712" rtl="0" eaLnBrk="1" fontAlgn="auto" latinLnBrk="0" hangingPunct="1">
              <a:lnSpc>
                <a:spcPct val="100000"/>
              </a:lnSpc>
              <a:spcBef>
                <a:spcPts val="401"/>
              </a:spcBef>
              <a:spcAft>
                <a:spcPts val="401"/>
              </a:spcAft>
              <a:buClrTx/>
              <a:buSzTx/>
              <a:buFontTx/>
              <a:buNone/>
              <a:tabLst/>
              <a:defRPr sz="2700" b="0" baseline="0"/>
            </a:lvl1pPr>
          </a:lstStyle>
          <a:p>
            <a:pPr lvl="0"/>
            <a:r>
              <a:rPr lang="en-US" dirty="0"/>
              <a:t>Subtitle (optional)</a:t>
            </a:r>
            <a:br>
              <a:rPr lang="en-US" dirty="0"/>
            </a:br>
            <a:r>
              <a:rPr lang="en-US" dirty="0"/>
              <a:t>Name, Month Day Year, Place</a:t>
            </a:r>
          </a:p>
        </p:txBody>
      </p:sp>
      <p:pic>
        <p:nvPicPr>
          <p:cNvPr id="11" name="Picture 4" descr="H:\Brand Refresh PowerPoint 2012\brand guidelines\assets\LG ppt assets\logo.JPG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16847" y="7976484"/>
            <a:ext cx="1953064" cy="1313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29032012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71853" indent="-241828">
              <a:defRPr lang="en-US" smtClean="0"/>
            </a:lvl4pPr>
            <a:lvl5pPr marL="859126" indent="23335">
              <a:defRPr lang="en-GB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35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097A3-845D-4C79-9B10-713A18711759}" type="slidenum">
              <a:rPr lang="nl-NL" smtClean="0">
                <a:solidFill>
                  <a:srgbClr val="FFFFFF"/>
                </a:solidFill>
              </a:rPr>
              <a:pPr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25"/>
          </a:xfrm>
          <a:prstGeom prst="rect">
            <a:avLst/>
          </a:prstGeom>
          <a:noFill/>
        </p:spPr>
        <p:txBody>
          <a:bodyPr wrap="square" lIns="0" tIns="61094" rIns="122186" bIns="6109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GDO_CNO aligned  DMF_DeliveryFramework_v161010 | APPROVED | INTERNAL | uncontrolled when printed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1723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Unbullete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71853" indent="-241828">
              <a:defRPr lang="en-US" smtClean="0"/>
            </a:lvl4pPr>
            <a:lvl5pPr marL="859126" indent="23335">
              <a:defRPr lang="en-GB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4" y="9248193"/>
            <a:ext cx="1050235" cy="338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35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25"/>
          </a:xfrm>
          <a:prstGeom prst="rect">
            <a:avLst/>
          </a:prstGeom>
          <a:noFill/>
        </p:spPr>
        <p:txBody>
          <a:bodyPr wrap="square" lIns="0" tIns="61094" rIns="122186" bIns="6109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GDO_CNO aligned  DMF_DeliveryFramework_v161010 | APPROVED | INTERNAL | uncontrolled when printed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435402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79041"/>
            <a:ext cx="8425936" cy="8926605"/>
          </a:xfrm>
          <a:prstGeom prst="rect">
            <a:avLst/>
          </a:prstGeom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59" y="2229"/>
          <a:ext cx="2051" cy="22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1030" name="think-cell Slide" r:id="rId6" imgW="333" imgH="333" progId="TCLayout.ActiveDocument.1">
                  <p:embed/>
                </p:oleObj>
              </mc:Choice>
              <mc:Fallback>
                <p:oleObj name="think-cell Slide" r:id="rId6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9" y="2229"/>
                        <a:ext cx="2051" cy="222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179834"/>
            <a:ext cx="11869200" cy="1241534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44298" tIns="96198" rIns="96198" bIns="145777" rtlCol="0" anchor="ctr" anchorCtr="1">
            <a:spAutoFit/>
          </a:bodyPr>
          <a:lstStyle>
            <a:lvl1pPr algn="ctr" defTabSz="122171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72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divider slide</a:t>
            </a:r>
          </a:p>
        </p:txBody>
      </p:sp>
    </p:spTree>
    <p:extLst>
      <p:ext uri="{BB962C8B-B14F-4D97-AF65-F5344CB8AC3E}">
        <p14:creationId xmlns:p14="http://schemas.microsoft.com/office/powerpoint/2010/main" val="1014732180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ey Message 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" y="11823"/>
            <a:ext cx="9048652" cy="9601200"/>
          </a:xfrm>
          <a:prstGeom prst="rect">
            <a:avLst/>
          </a:prstGeom>
        </p:spPr>
      </p:pic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59" y="2229"/>
          <a:ext cx="2051" cy="22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2054" name="think-cell Slide" r:id="rId5" imgW="333" imgH="333" progId="TCLayout.ActiveDocument.1">
                  <p:embed/>
                </p:oleObj>
              </mc:Choice>
              <mc:Fallback>
                <p:oleObj name="think-cell Slide" r:id="rId5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9" y="2229"/>
                        <a:ext cx="2051" cy="222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27" y="1008006"/>
            <a:ext cx="11869200" cy="1573161"/>
          </a:xfrm>
          <a:blipFill dpi="0" rotWithShape="1">
            <a:blip r:embed="rId7"/>
            <a:srcRect/>
            <a:stretch>
              <a:fillRect/>
            </a:stretch>
          </a:blipFill>
        </p:spPr>
        <p:txBody>
          <a:bodyPr vert="horz" lIns="288592" tIns="192395" rIns="288592" bIns="288592" rtlCol="0">
            <a:spAutoFit/>
          </a:bodyPr>
          <a:lstStyle>
            <a:lvl1pPr marL="0" indent="0">
              <a:buNone/>
              <a:defRPr lang="en-US" b="0" smtClean="0">
                <a:solidFill>
                  <a:schemeClr val="bg1"/>
                </a:solidFill>
              </a:defRPr>
            </a:lvl1pPr>
          </a:lstStyle>
          <a:p>
            <a:pPr marL="458199" lvl="0" indent="-458199">
              <a:buClr>
                <a:schemeClr val="bg2"/>
              </a:buClr>
              <a:tabLst/>
            </a:pPr>
            <a:r>
              <a:rPr lang="en-US" dirty="0"/>
              <a:t>Click to edit Subtitle</a:t>
            </a:r>
          </a:p>
          <a:p>
            <a:pPr marL="458199" lvl="0" indent="-458199">
              <a:buClr>
                <a:schemeClr val="bg2"/>
              </a:buClr>
              <a:tabLst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4933062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82459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4" y="9248193"/>
            <a:ext cx="1050235" cy="338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82459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35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12" name="Title 8"/>
          <p:cNvSpPr>
            <a:spLocks noGrp="1"/>
          </p:cNvSpPr>
          <p:nvPr>
            <p:ph type="title"/>
          </p:nvPr>
        </p:nvSpPr>
        <p:spPr>
          <a:xfrm>
            <a:off x="465231" y="705936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25"/>
          </a:xfrm>
          <a:prstGeom prst="rect">
            <a:avLst/>
          </a:prstGeom>
          <a:noFill/>
        </p:spPr>
        <p:txBody>
          <a:bodyPr wrap="square" lIns="0" tIns="61094" rIns="122186" bIns="6109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GDO_CNO aligned  DMF_DeliveryFramework_v161010 | APPROVED | INTERNAL | uncontrolled when printed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462386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35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36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360918" y="9248193"/>
            <a:ext cx="2987040" cy="338825"/>
          </a:xfrm>
        </p:spPr>
        <p:txBody>
          <a:bodyPr/>
          <a:lstStyle/>
          <a:p>
            <a:fld id="{496097A3-845D-4C79-9B10-713A18711759}" type="slidenum">
              <a:rPr lang="nl-NL" smtClean="0">
                <a:solidFill>
                  <a:srgbClr val="FFFFFF"/>
                </a:solidFill>
              </a:rPr>
              <a:pPr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25"/>
          </a:xfrm>
          <a:prstGeom prst="rect">
            <a:avLst/>
          </a:prstGeom>
          <a:noFill/>
        </p:spPr>
        <p:txBody>
          <a:bodyPr wrap="square" lIns="0" tIns="61094" rIns="122186" bIns="6109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GDO_CNO aligned  DMF_DeliveryFramework_v161010 | APPROVED | INTERNAL | uncontrolled when printed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742358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4" y="9248193"/>
            <a:ext cx="1050235" cy="338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36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25"/>
          </a:xfrm>
          <a:prstGeom prst="rect">
            <a:avLst/>
          </a:prstGeom>
          <a:noFill/>
        </p:spPr>
        <p:txBody>
          <a:bodyPr wrap="square" lIns="0" tIns="61094" rIns="122186" bIns="6109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GDO_CNO aligned  DMF_DeliveryFramework_v161010 | APPROVED | INTERNAL | uncontrolled when printed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9495899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328" y="2016000"/>
            <a:ext cx="10524468" cy="5142865"/>
          </a:xfrm>
        </p:spPr>
        <p:txBody>
          <a:bodyPr wrap="square" anchor="ctr" anchorCtr="0">
            <a:noAutofit/>
          </a:bodyPr>
          <a:lstStyle>
            <a:lvl1pPr>
              <a:lnSpc>
                <a:spcPct val="90000"/>
              </a:lnSpc>
              <a:defRPr sz="7200" b="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4" y="9248193"/>
            <a:ext cx="1050235" cy="338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40"/>
            <a:ext cx="10523520" cy="646331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122171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1"/>
              </a:spcAft>
              <a:buClrTx/>
              <a:buSzTx/>
              <a:buFont typeface="Arial" pitchFamily="34" charset="0"/>
              <a:buNone/>
              <a:tabLst/>
              <a:defRPr lang="en-US" sz="42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2171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1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Click to edit quote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25"/>
          </a:xfrm>
          <a:prstGeom prst="rect">
            <a:avLst/>
          </a:prstGeom>
          <a:noFill/>
        </p:spPr>
        <p:txBody>
          <a:bodyPr wrap="square" lIns="0" tIns="61094" rIns="122186" bIns="6109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GDO_CNO aligned  DMF_DeliveryFramework_v161010 | APPROVED | INTERNAL | uncontrolled when printed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348616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 bwMode="gray">
          <a:xfrm>
            <a:off x="6598910" y="2167196"/>
            <a:ext cx="5735520" cy="6710562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1900" b="0"/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465231" y="2167201"/>
            <a:ext cx="5724230" cy="6710560"/>
          </a:xfrm>
        </p:spPr>
        <p:txBody>
          <a:bodyPr/>
          <a:lstStyle>
            <a:lvl5pPr marL="882459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35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marR="0" indent="0" algn="l" defTabSz="122171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1"/>
              </a:spcAft>
              <a:buClrTx/>
              <a:buSzTx/>
              <a:buFont typeface="Arial" pitchFamily="34" charset="0"/>
              <a:buNone/>
              <a:tabLst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2171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1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Click to edit Subtitle</a:t>
            </a:r>
          </a:p>
          <a:p>
            <a:pPr lvl="0">
              <a:spcBef>
                <a:spcPts val="0"/>
              </a:spcBef>
            </a:pPr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4" y="9248193"/>
            <a:ext cx="1050235" cy="338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0" name="Title 8"/>
          <p:cNvSpPr>
            <a:spLocks noGrp="1"/>
          </p:cNvSpPr>
          <p:nvPr>
            <p:ph type="title"/>
          </p:nvPr>
        </p:nvSpPr>
        <p:spPr>
          <a:xfrm>
            <a:off x="465231" y="705936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25"/>
          </a:xfrm>
          <a:prstGeom prst="rect">
            <a:avLst/>
          </a:prstGeom>
          <a:noFill/>
        </p:spPr>
        <p:txBody>
          <a:bodyPr wrap="square" lIns="0" tIns="61094" rIns="122186" bIns="6109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GDO_CNO aligned  DMF_DeliveryFramework_v161010 | APPROVED | INTERNAL | uncontrolled when printed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632889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4" y="9248193"/>
            <a:ext cx="1050235" cy="338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25"/>
          </a:xfrm>
          <a:prstGeom prst="rect">
            <a:avLst/>
          </a:prstGeom>
          <a:noFill/>
        </p:spPr>
        <p:txBody>
          <a:bodyPr wrap="square" lIns="0" tIns="61094" rIns="122186" bIns="6109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GDO_CNO aligned  DMF_DeliveryFramework_v161010 | APPROVED | INTERNAL | uncontrolled when printed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902993"/>
      </p:ext>
    </p:extLst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0" y="8"/>
            <a:ext cx="12801600" cy="92344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0" b="0"/>
            </a:lvl1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4" y="9248193"/>
            <a:ext cx="1050235" cy="338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25"/>
          </a:xfrm>
          <a:prstGeom prst="rect">
            <a:avLst/>
          </a:prstGeom>
          <a:noFill/>
        </p:spPr>
        <p:txBody>
          <a:bodyPr wrap="square" lIns="0" tIns="61094" rIns="122186" bIns="6109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GDO_CNO aligned  DMF_DeliveryFramework_v161010 | APPROVED | INTERNAL | uncontrolled when printed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113447"/>
      </p:ext>
    </p:extLst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1" y="2167200"/>
            <a:ext cx="11869200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>
            <a:normAutofit/>
          </a:bodyPr>
          <a:lstStyle>
            <a:lvl1pPr marL="0" indent="0">
              <a:buNone/>
              <a:defRPr sz="1900" b="0"/>
            </a:lvl1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4" y="9248193"/>
            <a:ext cx="1050235" cy="338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35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7" name="Title 8"/>
          <p:cNvSpPr>
            <a:spLocks noGrp="1"/>
          </p:cNvSpPr>
          <p:nvPr>
            <p:ph type="title"/>
          </p:nvPr>
        </p:nvSpPr>
        <p:spPr>
          <a:xfrm>
            <a:off x="465231" y="705936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25"/>
          </a:xfrm>
          <a:prstGeom prst="rect">
            <a:avLst/>
          </a:prstGeom>
          <a:noFill/>
        </p:spPr>
        <p:txBody>
          <a:bodyPr wrap="square" lIns="0" tIns="61094" rIns="122186" bIns="6109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GDO_CNO aligned  DMF_DeliveryFramework_v161010 | APPROVED | INTERNAL | uncontrolled when printed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614492"/>
      </p:ext>
    </p:extLst>
  </p:cSld>
  <p:clrMapOvr>
    <a:masterClrMapping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8" y="2167200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1712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19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4" y="2164478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1712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19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4" y="9248193"/>
            <a:ext cx="1050235" cy="338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35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36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25"/>
          </a:xfrm>
          <a:prstGeom prst="rect">
            <a:avLst/>
          </a:prstGeom>
          <a:noFill/>
        </p:spPr>
        <p:txBody>
          <a:bodyPr wrap="square" lIns="0" tIns="61094" rIns="122186" bIns="6109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GDO_CNO aligned  DMF_DeliveryFramework_v161010 | APPROVED | INTERNAL | uncontrolled when printed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498474"/>
      </p:ext>
    </p:extLst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8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1712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19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4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1712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19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6"/>
          </p:nvPr>
        </p:nvSpPr>
        <p:spPr bwMode="gray">
          <a:xfrm>
            <a:off x="465238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1712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19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7"/>
          </p:nvPr>
        </p:nvSpPr>
        <p:spPr bwMode="gray">
          <a:xfrm>
            <a:off x="6610644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1712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19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4" y="9248193"/>
            <a:ext cx="1050235" cy="338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35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11" name="Title 8"/>
          <p:cNvSpPr>
            <a:spLocks noGrp="1"/>
          </p:cNvSpPr>
          <p:nvPr>
            <p:ph type="title"/>
          </p:nvPr>
        </p:nvSpPr>
        <p:spPr>
          <a:xfrm>
            <a:off x="465231" y="705936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25"/>
          </a:xfrm>
          <a:prstGeom prst="rect">
            <a:avLst/>
          </a:prstGeom>
          <a:noFill/>
        </p:spPr>
        <p:txBody>
          <a:bodyPr wrap="square" lIns="0" tIns="61094" rIns="122186" bIns="6109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GDO_CNO aligned  DMF_DeliveryFramework_v161010 | APPROVED | INTERNAL | uncontrolled when printed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960267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6" descr="X:\_Klanten\UPC\Rebranding\bron\A4 en widescreen\cover.jpg"/>
          <p:cNvPicPr>
            <a:picLocks noChangeAspect="1" noChangeArrowheads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04482" y="11162"/>
            <a:ext cx="8097120" cy="959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60" y="2229"/>
          <a:ext cx="2051" cy="22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6149" name="think-cell Slide" r:id="rId7" imgW="333" imgH="333" progId="TCLayout.ActiveDocument.1">
                  <p:embed/>
                </p:oleObj>
              </mc:Choice>
              <mc:Fallback>
                <p:oleObj name="think-cell Slide" r:id="rId7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0" y="2229"/>
                        <a:ext cx="2051" cy="222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66784" y="2728839"/>
            <a:ext cx="11868037" cy="1288581"/>
          </a:xfrm>
          <a:blipFill dpi="0" rotWithShape="1">
            <a:blip r:embed="rId9"/>
            <a:srcRect/>
            <a:stretch>
              <a:fillRect/>
            </a:stretch>
          </a:blipFill>
        </p:spPr>
        <p:txBody>
          <a:bodyPr wrap="square" lIns="144286" tIns="96189" rIns="96189" bIns="192378" anchor="ctr">
            <a:spAutoFit/>
          </a:bodyPr>
          <a:lstStyle>
            <a:lvl1pPr algn="l">
              <a:lnSpc>
                <a:spcPct val="90000"/>
              </a:lnSpc>
              <a:defRPr lang="en-GB" sz="7200" b="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  <p:custDataLst>
              <p:tags r:id="rId4"/>
            </p:custDataLst>
          </p:nvPr>
        </p:nvSpPr>
        <p:spPr bwMode="gray">
          <a:xfrm>
            <a:off x="490326" y="5607375"/>
            <a:ext cx="5788026" cy="879570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96200" tIns="24052" bIns="24052">
            <a:spAutoFit/>
          </a:bodyPr>
          <a:lstStyle>
            <a:lvl1pPr marL="0" marR="0" indent="0" algn="l" defTabSz="1221607" rtl="0" eaLnBrk="1" fontAlgn="auto" latinLnBrk="0" hangingPunct="1">
              <a:lnSpc>
                <a:spcPct val="100000"/>
              </a:lnSpc>
              <a:spcBef>
                <a:spcPts val="401"/>
              </a:spcBef>
              <a:spcAft>
                <a:spcPts val="401"/>
              </a:spcAft>
              <a:buClrTx/>
              <a:buSzTx/>
              <a:buFontTx/>
              <a:buNone/>
              <a:tabLst/>
              <a:defRPr sz="2700" b="0" baseline="0"/>
            </a:lvl1pPr>
          </a:lstStyle>
          <a:p>
            <a:pPr lvl="0"/>
            <a:r>
              <a:rPr lang="en-US" dirty="0"/>
              <a:t>Subtitle (optional)</a:t>
            </a:r>
            <a:br>
              <a:rPr lang="en-US" dirty="0"/>
            </a:br>
            <a:r>
              <a:rPr lang="en-US" dirty="0"/>
              <a:t>Name, Month Day Year, Place</a:t>
            </a:r>
          </a:p>
        </p:txBody>
      </p:sp>
      <p:pic>
        <p:nvPicPr>
          <p:cNvPr id="11" name="Picture 4" descr="H:\Brand Refresh PowerPoint 2012\brand guidelines\assets\LG ppt assets\logo.JPG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16847" y="7976486"/>
            <a:ext cx="1953064" cy="1313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76437716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71778" indent="-241808">
              <a:defRPr lang="en-US" smtClean="0"/>
            </a:lvl4pPr>
            <a:lvl5pPr marL="859052" indent="23333">
              <a:defRPr lang="en-GB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36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097A3-845D-4C79-9B10-713A18711759}" type="slidenum">
              <a:rPr lang="nl-NL" smtClean="0">
                <a:solidFill>
                  <a:srgbClr val="FFFFFF"/>
                </a:solidFill>
              </a:rPr>
              <a:pPr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15"/>
          </a:xfrm>
          <a:prstGeom prst="rect">
            <a:avLst/>
          </a:prstGeom>
          <a:noFill/>
        </p:spPr>
        <p:txBody>
          <a:bodyPr wrap="square" lIns="0" tIns="61089" rIns="122175" bIns="6108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Proposed_GDO_CNO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585931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s Unbullete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1186920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 marL="871778" indent="-241808">
              <a:defRPr lang="en-US" smtClean="0"/>
            </a:lvl4pPr>
            <a:lvl5pPr marL="859052" indent="23333">
              <a:defRPr lang="en-GB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00"/>
            <a:ext cx="1050235" cy="338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36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15"/>
          </a:xfrm>
          <a:prstGeom prst="rect">
            <a:avLst/>
          </a:prstGeom>
          <a:noFill/>
        </p:spPr>
        <p:txBody>
          <a:bodyPr wrap="square" lIns="0" tIns="61089" rIns="122175" bIns="6108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Proposed_GDO_CNO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012271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79041"/>
            <a:ext cx="8425936" cy="8926605"/>
          </a:xfrm>
          <a:prstGeom prst="rect">
            <a:avLst/>
          </a:prstGeom>
        </p:spPr>
      </p:pic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60" y="2229"/>
          <a:ext cx="2051" cy="22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7173" name="think-cell Slide" r:id="rId6" imgW="333" imgH="333" progId="TCLayout.ActiveDocument.1">
                  <p:embed/>
                </p:oleObj>
              </mc:Choice>
              <mc:Fallback>
                <p:oleObj name="think-cell Slide" r:id="rId6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0" y="2229"/>
                        <a:ext cx="2051" cy="222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6200" y="4179847"/>
            <a:ext cx="11869200" cy="1241512"/>
          </a:xfrm>
          <a:blipFill dpi="0" rotWithShape="1">
            <a:blip r:embed="rId8"/>
            <a:srcRect/>
            <a:stretch>
              <a:fillRect/>
            </a:stretch>
          </a:blipFill>
        </p:spPr>
        <p:txBody>
          <a:bodyPr vert="horz" lIns="144286" tIns="96189" rIns="96189" bIns="145764" rtlCol="0" anchor="ctr" anchorCtr="1">
            <a:spAutoFit/>
          </a:bodyPr>
          <a:lstStyle>
            <a:lvl1pPr algn="ctr" defTabSz="122160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7200" b="0" kern="1200" spc="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divider slide</a:t>
            </a:r>
          </a:p>
        </p:txBody>
      </p:sp>
    </p:spTree>
    <p:extLst>
      <p:ext uri="{BB962C8B-B14F-4D97-AF65-F5344CB8AC3E}">
        <p14:creationId xmlns:p14="http://schemas.microsoft.com/office/powerpoint/2010/main" val="1052448656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ey Message 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" y="11823"/>
            <a:ext cx="9048652" cy="9601200"/>
          </a:xfrm>
          <a:prstGeom prst="rect">
            <a:avLst/>
          </a:prstGeom>
        </p:spPr>
      </p:pic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060" y="2229"/>
          <a:ext cx="2051" cy="22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8197" name="think-cell Slide" r:id="rId5" imgW="333" imgH="333" progId="TCLayout.ActiveDocument.1">
                  <p:embed/>
                </p:oleObj>
              </mc:Choice>
              <mc:Fallback>
                <p:oleObj name="think-cell Slide" r:id="rId5" imgW="333" imgH="333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0" y="2229"/>
                        <a:ext cx="2051" cy="222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65227" y="1008006"/>
            <a:ext cx="11869200" cy="1573119"/>
          </a:xfrm>
          <a:blipFill dpi="0" rotWithShape="1">
            <a:blip r:embed="rId7"/>
            <a:srcRect/>
            <a:stretch>
              <a:fillRect/>
            </a:stretch>
          </a:blipFill>
        </p:spPr>
        <p:txBody>
          <a:bodyPr vert="horz" lIns="288567" tIns="192378" rIns="288567" bIns="288567" rtlCol="0">
            <a:spAutoFit/>
          </a:bodyPr>
          <a:lstStyle>
            <a:lvl1pPr marL="0" indent="0">
              <a:buNone/>
              <a:defRPr lang="en-US" b="0" smtClean="0">
                <a:solidFill>
                  <a:schemeClr val="bg1"/>
                </a:solidFill>
              </a:defRPr>
            </a:lvl1pPr>
          </a:lstStyle>
          <a:p>
            <a:pPr marL="458160" lvl="0" indent="-458160">
              <a:buClr>
                <a:schemeClr val="bg2"/>
              </a:buClr>
              <a:tabLst/>
            </a:pPr>
            <a:r>
              <a:rPr lang="en-US" dirty="0"/>
              <a:t>Click to edit Subtitle</a:t>
            </a:r>
          </a:p>
          <a:p>
            <a:pPr marL="458160" lvl="0" indent="-458160">
              <a:buClr>
                <a:schemeClr val="bg2"/>
              </a:buClr>
              <a:tabLst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368556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230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82383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00"/>
            <a:ext cx="1050235" cy="338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0"/>
          </p:nvPr>
        </p:nvSpPr>
        <p:spPr>
          <a:xfrm>
            <a:off x="6600696" y="2167200"/>
            <a:ext cx="5725440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5pPr marL="882383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65236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12" name="Title 8"/>
          <p:cNvSpPr>
            <a:spLocks noGrp="1"/>
          </p:cNvSpPr>
          <p:nvPr>
            <p:ph type="title"/>
          </p:nvPr>
        </p:nvSpPr>
        <p:spPr>
          <a:xfrm>
            <a:off x="465231" y="705938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15"/>
          </a:xfrm>
          <a:prstGeom prst="rect">
            <a:avLst/>
          </a:prstGeom>
          <a:noFill/>
        </p:spPr>
        <p:txBody>
          <a:bodyPr wrap="square" lIns="0" tIns="61089" rIns="122175" bIns="6108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Proposed_GDO_CNO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04169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36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38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360918" y="9248200"/>
            <a:ext cx="2987040" cy="338815"/>
          </a:xfrm>
        </p:spPr>
        <p:txBody>
          <a:bodyPr/>
          <a:lstStyle/>
          <a:p>
            <a:fld id="{496097A3-845D-4C79-9B10-713A18711759}" type="slidenum">
              <a:rPr lang="nl-NL" smtClean="0">
                <a:solidFill>
                  <a:srgbClr val="FFFFFF"/>
                </a:solidFill>
              </a:rPr>
              <a:pPr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15"/>
          </a:xfrm>
          <a:prstGeom prst="rect">
            <a:avLst/>
          </a:prstGeom>
          <a:noFill/>
        </p:spPr>
        <p:txBody>
          <a:bodyPr wrap="square" lIns="0" tIns="61089" rIns="122175" bIns="6108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Proposed_GDO_CNO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107413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00"/>
            <a:ext cx="1050235" cy="338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38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15"/>
          </a:xfrm>
          <a:prstGeom prst="rect">
            <a:avLst/>
          </a:prstGeom>
          <a:noFill/>
        </p:spPr>
        <p:txBody>
          <a:bodyPr wrap="square" lIns="0" tIns="61089" rIns="122175" bIns="6108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Proposed_GDO_CNO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714795"/>
      </p:ext>
    </p:extLst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328" y="2016000"/>
            <a:ext cx="10524468" cy="5142865"/>
          </a:xfrm>
        </p:spPr>
        <p:txBody>
          <a:bodyPr wrap="square" anchor="ctr" anchorCtr="0">
            <a:noAutofit/>
          </a:bodyPr>
          <a:lstStyle>
            <a:lvl1pPr>
              <a:lnSpc>
                <a:spcPct val="90000"/>
              </a:lnSpc>
              <a:defRPr sz="7200" b="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00"/>
            <a:ext cx="1050235" cy="338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0322" y="6909540"/>
            <a:ext cx="10523520" cy="646331"/>
          </a:xfrm>
        </p:spPr>
        <p:txBody>
          <a:bodyPr vert="horz" lIns="0" tIns="0" rIns="0" bIns="0" rtlCol="0">
            <a:spAutoFit/>
          </a:bodyPr>
          <a:lstStyle>
            <a:lvl1pPr marL="0" marR="0" indent="0" algn="l" defTabSz="12216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1"/>
              </a:spcAft>
              <a:buClrTx/>
              <a:buSzTx/>
              <a:buFont typeface="Arial" pitchFamily="34" charset="0"/>
              <a:buNone/>
              <a:tabLst/>
              <a:defRPr lang="en-US" sz="4200" b="0" i="0" baseline="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216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1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Click to edit quote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15"/>
          </a:xfrm>
          <a:prstGeom prst="rect">
            <a:avLst/>
          </a:prstGeom>
          <a:noFill/>
        </p:spPr>
        <p:txBody>
          <a:bodyPr wrap="square" lIns="0" tIns="61089" rIns="122175" bIns="6108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Proposed_GDO_CNO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118234"/>
      </p:ext>
    </p:extLst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 bwMode="gray">
          <a:xfrm>
            <a:off x="6598910" y="2167196"/>
            <a:ext cx="5735520" cy="6710562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1900" b="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465231" y="2167201"/>
            <a:ext cx="5724230" cy="6710560"/>
          </a:xfrm>
        </p:spPr>
        <p:txBody>
          <a:bodyPr/>
          <a:lstStyle>
            <a:lvl5pPr marL="882383" indent="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36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marR="0" indent="0" algn="l" defTabSz="12216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1"/>
              </a:spcAft>
              <a:buClrTx/>
              <a:buSzTx/>
              <a:buFont typeface="Arial" pitchFamily="34" charset="0"/>
              <a:buNone/>
              <a:tabLst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12216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1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/>
              <a:t>Click to edit Subtitle</a:t>
            </a:r>
          </a:p>
          <a:p>
            <a:pPr lvl="0">
              <a:spcBef>
                <a:spcPts val="0"/>
              </a:spcBef>
            </a:pPr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00"/>
            <a:ext cx="1050235" cy="338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0" name="Title 8"/>
          <p:cNvSpPr>
            <a:spLocks noGrp="1"/>
          </p:cNvSpPr>
          <p:nvPr>
            <p:ph type="title"/>
          </p:nvPr>
        </p:nvSpPr>
        <p:spPr>
          <a:xfrm>
            <a:off x="465231" y="705938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15"/>
          </a:xfrm>
          <a:prstGeom prst="rect">
            <a:avLst/>
          </a:prstGeom>
          <a:noFill/>
        </p:spPr>
        <p:txBody>
          <a:bodyPr wrap="square" lIns="0" tIns="61089" rIns="122175" bIns="6108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Proposed_GDO_CNO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032106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00"/>
            <a:ext cx="1050235" cy="338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15"/>
          </a:xfrm>
          <a:prstGeom prst="rect">
            <a:avLst/>
          </a:prstGeom>
          <a:noFill/>
        </p:spPr>
        <p:txBody>
          <a:bodyPr wrap="square" lIns="0" tIns="61089" rIns="122175" bIns="6108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Proposed_GDO_CNO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498812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0" y="10"/>
            <a:ext cx="12801600" cy="92344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0" b="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00"/>
            <a:ext cx="1050235" cy="338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15"/>
          </a:xfrm>
          <a:prstGeom prst="rect">
            <a:avLst/>
          </a:prstGeom>
          <a:noFill/>
        </p:spPr>
        <p:txBody>
          <a:bodyPr wrap="square" lIns="0" tIns="61089" rIns="122175" bIns="6108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Proposed_GDO_CNO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149511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1" y="2167200"/>
            <a:ext cx="11869200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>
            <a:normAutofit/>
          </a:bodyPr>
          <a:lstStyle>
            <a:lvl1pPr marL="0" indent="0">
              <a:buNone/>
              <a:defRPr sz="1900" b="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00"/>
            <a:ext cx="1050235" cy="338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36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7" name="Title 8"/>
          <p:cNvSpPr>
            <a:spLocks noGrp="1"/>
          </p:cNvSpPr>
          <p:nvPr>
            <p:ph type="title"/>
          </p:nvPr>
        </p:nvSpPr>
        <p:spPr>
          <a:xfrm>
            <a:off x="465231" y="705938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15"/>
          </a:xfrm>
          <a:prstGeom prst="rect">
            <a:avLst/>
          </a:prstGeom>
          <a:noFill/>
        </p:spPr>
        <p:txBody>
          <a:bodyPr wrap="square" lIns="0" tIns="61089" rIns="122175" bIns="6108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Proposed_GDO_CNO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110834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9" y="2167200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160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19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5" y="2164478"/>
            <a:ext cx="5723792" cy="671328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160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19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00"/>
            <a:ext cx="1050235" cy="338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36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5231" y="705938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15"/>
          </a:xfrm>
          <a:prstGeom prst="rect">
            <a:avLst/>
          </a:prstGeom>
          <a:noFill/>
        </p:spPr>
        <p:txBody>
          <a:bodyPr wrap="square" lIns="0" tIns="61089" rIns="122175" bIns="6108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Proposed_GDO_CNO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795181"/>
      </p:ext>
    </p:extLst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 bwMode="gray">
          <a:xfrm>
            <a:off x="465239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160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19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5"/>
          </p:nvPr>
        </p:nvSpPr>
        <p:spPr bwMode="gray">
          <a:xfrm>
            <a:off x="6610645" y="216719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160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19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6"/>
          </p:nvPr>
        </p:nvSpPr>
        <p:spPr bwMode="gray">
          <a:xfrm>
            <a:off x="465239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160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19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7"/>
          </p:nvPr>
        </p:nvSpPr>
        <p:spPr bwMode="gray">
          <a:xfrm>
            <a:off x="6610645" y="5722718"/>
            <a:ext cx="5723792" cy="3155040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txBody>
          <a:bodyPr vert="horz" lIns="0" tIns="0" rIns="0" bIns="0" rtlCol="0" anchor="t" anchorCtr="0">
            <a:noAutofit/>
          </a:bodyPr>
          <a:lstStyle>
            <a:lvl1pPr marL="0" indent="0" algn="l" defTabSz="1221607" rtl="0" eaLnBrk="1" latinLnBrk="0" hangingPunct="1">
              <a:lnSpc>
                <a:spcPct val="100000"/>
              </a:lnSpc>
              <a:spcBef>
                <a:spcPts val="1604"/>
              </a:spcBef>
              <a:spcAft>
                <a:spcPts val="0"/>
              </a:spcAft>
              <a:buFont typeface="Arial" pitchFamily="34" charset="0"/>
              <a:buNone/>
              <a:defRPr lang="en-GB" sz="19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5295" y="9248200"/>
            <a:ext cx="1050235" cy="338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4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5236" y="1264581"/>
            <a:ext cx="10080001" cy="504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/>
              <a:t>Click to edit Subtitle</a:t>
            </a:r>
          </a:p>
        </p:txBody>
      </p:sp>
      <p:sp>
        <p:nvSpPr>
          <p:cNvPr id="11" name="Title 8"/>
          <p:cNvSpPr>
            <a:spLocks noGrp="1"/>
          </p:cNvSpPr>
          <p:nvPr>
            <p:ph type="title"/>
          </p:nvPr>
        </p:nvSpPr>
        <p:spPr>
          <a:xfrm>
            <a:off x="465231" y="705938"/>
            <a:ext cx="10080000" cy="57708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15"/>
          </a:xfrm>
          <a:prstGeom prst="rect">
            <a:avLst/>
          </a:prstGeom>
          <a:noFill/>
        </p:spPr>
        <p:txBody>
          <a:bodyPr wrap="square" lIns="0" tIns="61089" rIns="122175" bIns="6108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Proposed_GDO_CNO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817091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096729390"/>
              </p:ext>
            </p:extLst>
          </p:nvPr>
        </p:nvGraphicFramePr>
        <p:xfrm>
          <a:off x="2225" y="2225"/>
          <a:ext cx="2222" cy="22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21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5" y="2225"/>
                        <a:ext cx="2222" cy="222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 userDrawn="1"/>
        </p:nvSpPr>
        <p:spPr>
          <a:xfrm>
            <a:off x="0" y="9198000"/>
            <a:ext cx="12801600" cy="403200"/>
          </a:xfrm>
          <a:prstGeom prst="rect">
            <a:avLst/>
          </a:prstGeom>
          <a:gradFill>
            <a:gsLst>
              <a:gs pos="0">
                <a:srgbClr val="4BBECF"/>
              </a:gs>
              <a:gs pos="100000">
                <a:srgbClr val="004F9F"/>
              </a:gs>
            </a:gsLst>
            <a:lin ang="0" scaled="1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lIns="128016" tIns="64008" rIns="128016" bIns="64008" rtlCol="0" anchor="ctr"/>
          <a:lstStyle/>
          <a:p>
            <a:pPr algn="ctr" defTabSz="640080">
              <a:defRPr/>
            </a:pPr>
            <a:endParaRPr lang="en-GB" kern="0" dirty="0" smtClean="0">
              <a:solidFill>
                <a:srgbClr val="831F82"/>
              </a:soli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10"/>
          </p:nvPr>
        </p:nvSpPr>
        <p:spPr>
          <a:xfrm>
            <a:off x="351070" y="710040"/>
            <a:ext cx="10673642" cy="516781"/>
          </a:xfrm>
        </p:spPr>
        <p:txBody>
          <a:bodyPr vert="horz" lIns="0" tIns="0" rIns="0" bIns="0" rtlCol="0" anchor="ctr">
            <a:noAutofit/>
          </a:bodyPr>
          <a:lstStyle>
            <a:lvl1pPr marL="0" indent="0">
              <a:buNone/>
              <a:defRPr lang="en-US" sz="2200" b="0" i="1" smtClean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endParaRPr lang="en-US" dirty="0" smtClean="0"/>
          </a:p>
        </p:txBody>
      </p:sp>
      <p:sp>
        <p:nvSpPr>
          <p:cNvPr id="24" name="Content Placeholder 2"/>
          <p:cNvSpPr>
            <a:spLocks noGrp="1"/>
          </p:cNvSpPr>
          <p:nvPr>
            <p:ph idx="11"/>
          </p:nvPr>
        </p:nvSpPr>
        <p:spPr>
          <a:xfrm>
            <a:off x="351071" y="1546860"/>
            <a:ext cx="12090484" cy="741426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buClr>
                <a:srgbClr val="4BBECF"/>
              </a:buClr>
              <a:defRPr lang="en-US" smtClean="0">
                <a:solidFill>
                  <a:srgbClr val="5A5A5A"/>
                </a:solidFill>
              </a:defRPr>
            </a:lvl1pPr>
            <a:lvl2pPr>
              <a:buClr>
                <a:srgbClr val="4BBECF"/>
              </a:buClr>
              <a:defRPr lang="en-US" smtClean="0">
                <a:solidFill>
                  <a:srgbClr val="5A5A5A"/>
                </a:solidFill>
              </a:defRPr>
            </a:lvl2pPr>
            <a:lvl3pPr>
              <a:buClr>
                <a:srgbClr val="4BBECF"/>
              </a:buClr>
              <a:defRPr lang="en-US" smtClean="0">
                <a:solidFill>
                  <a:srgbClr val="5A5A5A"/>
                </a:solidFill>
              </a:defRPr>
            </a:lvl3pPr>
            <a:lvl4pPr>
              <a:buClr>
                <a:srgbClr val="4BBECF"/>
              </a:buClr>
              <a:defRPr lang="en-US" smtClean="0">
                <a:solidFill>
                  <a:srgbClr val="5A5A5A"/>
                </a:solidFill>
              </a:defRPr>
            </a:lvl4pPr>
            <a:lvl5pPr>
              <a:buClr>
                <a:srgbClr val="4BBECF"/>
              </a:buClr>
              <a:defRPr lang="en-GB" dirty="0">
                <a:solidFill>
                  <a:srgbClr val="5A5A5A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2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320" y="9212020"/>
            <a:ext cx="1050235" cy="366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500" smtClean="0">
                <a:solidFill>
                  <a:schemeClr val="bg1"/>
                </a:solidFill>
              </a:defRPr>
            </a:lvl1pPr>
          </a:lstStyle>
          <a:p>
            <a:fld id="{C8507A14-4665-4A48-8705-D94B2A19126F}" type="slidenum">
              <a:rPr>
                <a:solidFill>
                  <a:srgbClr val="FFFFFF"/>
                </a:solidFill>
              </a:rPr>
              <a:pPr/>
              <a:t>‹#›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2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071" y="9212020"/>
            <a:ext cx="10647448" cy="366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nl-NL" sz="15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IE" dirty="0" smtClean="0">
                <a:solidFill>
                  <a:srgbClr val="FFFFFF"/>
                </a:solidFill>
              </a:rPr>
              <a:t>Liberty Global | September 2016 l T&amp;I KPI Alignment day 1 and beyond l Operational Excellence Team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4BBEC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6801013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" y="8743315"/>
            <a:ext cx="2987040" cy="666750"/>
          </a:xfrm>
          <a:prstGeom prst="rect">
            <a:avLst/>
          </a:prstGeom>
        </p:spPr>
        <p:txBody>
          <a:bodyPr lIns="128016" tIns="64008" rIns="128016" bIns="64008"/>
          <a:lstStyle>
            <a:lvl1pPr>
              <a:defRPr/>
            </a:lvl1pPr>
          </a:lstStyle>
          <a:p>
            <a:pPr defTabSz="1274610"/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95204D-6E3A-4233-B513-7D182694792D}" type="slidenum">
              <a:rPr lang="en-GB" altLang="en-US">
                <a:solidFill>
                  <a:srgbClr val="FFFFFF"/>
                </a:solidFill>
              </a:rPr>
              <a:pPr/>
              <a:t>‹#›</a:t>
            </a:fld>
            <a:endParaRPr lang="en-GB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939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9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7.xml"/><Relationship Id="rId7" Type="http://schemas.openxmlformats.org/officeDocument/2006/relationships/theme" Target="../theme/theme5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heme" Target="../theme/theme6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5.xml"/><Relationship Id="rId4" Type="http://schemas.openxmlformats.org/officeDocument/2006/relationships/slideLayout" Target="../slideLayouts/slideLayout34.xml"/><Relationship Id="rId9" Type="http://schemas.openxmlformats.org/officeDocument/2006/relationships/image" Target="../media/image1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40.xml"/><Relationship Id="rId7" Type="http://schemas.openxmlformats.org/officeDocument/2006/relationships/theme" Target="../theme/theme7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53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13" Type="http://schemas.openxmlformats.org/officeDocument/2006/relationships/slideLayout" Target="../slideLayouts/slideLayout67.xml"/><Relationship Id="rId18" Type="http://schemas.openxmlformats.org/officeDocument/2006/relationships/slideLayout" Target="../slideLayouts/slideLayout72.xml"/><Relationship Id="rId3" Type="http://schemas.openxmlformats.org/officeDocument/2006/relationships/slideLayout" Target="../slideLayouts/slideLayout57.xml"/><Relationship Id="rId7" Type="http://schemas.openxmlformats.org/officeDocument/2006/relationships/slideLayout" Target="../slideLayouts/slideLayout61.xml"/><Relationship Id="rId12" Type="http://schemas.openxmlformats.org/officeDocument/2006/relationships/slideLayout" Target="../slideLayouts/slideLayout66.xml"/><Relationship Id="rId17" Type="http://schemas.openxmlformats.org/officeDocument/2006/relationships/slideLayout" Target="../slideLayouts/slideLayout71.xml"/><Relationship Id="rId2" Type="http://schemas.openxmlformats.org/officeDocument/2006/relationships/slideLayout" Target="../slideLayouts/slideLayout56.xml"/><Relationship Id="rId16" Type="http://schemas.openxmlformats.org/officeDocument/2006/relationships/slideLayout" Target="../slideLayouts/slideLayout70.xml"/><Relationship Id="rId20" Type="http://schemas.openxmlformats.org/officeDocument/2006/relationships/image" Target="../media/image8.jpeg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65.xml"/><Relationship Id="rId5" Type="http://schemas.openxmlformats.org/officeDocument/2006/relationships/slideLayout" Target="../slideLayouts/slideLayout59.xml"/><Relationship Id="rId15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64.xml"/><Relationship Id="rId19" Type="http://schemas.openxmlformats.org/officeDocument/2006/relationships/theme" Target="../theme/theme9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Relationship Id="rId14" Type="http://schemas.openxmlformats.org/officeDocument/2006/relationships/slideLayout" Target="../slideLayouts/slideLayout68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13" Type="http://schemas.openxmlformats.org/officeDocument/2006/relationships/slideLayout" Target="../slideLayouts/slideLayout85.xml"/><Relationship Id="rId18" Type="http://schemas.openxmlformats.org/officeDocument/2006/relationships/slideLayout" Target="../slideLayouts/slideLayout90.xml"/><Relationship Id="rId3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9.xml"/><Relationship Id="rId12" Type="http://schemas.openxmlformats.org/officeDocument/2006/relationships/slideLayout" Target="../slideLayouts/slideLayout84.xml"/><Relationship Id="rId17" Type="http://schemas.openxmlformats.org/officeDocument/2006/relationships/slideLayout" Target="../slideLayouts/slideLayout89.xml"/><Relationship Id="rId2" Type="http://schemas.openxmlformats.org/officeDocument/2006/relationships/slideLayout" Target="../slideLayouts/slideLayout74.xml"/><Relationship Id="rId16" Type="http://schemas.openxmlformats.org/officeDocument/2006/relationships/slideLayout" Target="../slideLayouts/slideLayout88.xml"/><Relationship Id="rId20" Type="http://schemas.openxmlformats.org/officeDocument/2006/relationships/image" Target="../media/image8.jpeg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5" Type="http://schemas.openxmlformats.org/officeDocument/2006/relationships/slideLayout" Target="../slideLayouts/slideLayout77.xml"/><Relationship Id="rId15" Type="http://schemas.openxmlformats.org/officeDocument/2006/relationships/slideLayout" Target="../slideLayouts/slideLayout87.xml"/><Relationship Id="rId10" Type="http://schemas.openxmlformats.org/officeDocument/2006/relationships/slideLayout" Target="../slideLayouts/slideLayout82.xml"/><Relationship Id="rId19" Type="http://schemas.openxmlformats.org/officeDocument/2006/relationships/theme" Target="../theme/theme10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Relationship Id="rId14" Type="http://schemas.openxmlformats.org/officeDocument/2006/relationships/slideLayout" Target="../slideLayouts/slideLayout86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8.xml"/><Relationship Id="rId13" Type="http://schemas.openxmlformats.org/officeDocument/2006/relationships/slideLayout" Target="../slideLayouts/slideLayout103.xml"/><Relationship Id="rId18" Type="http://schemas.openxmlformats.org/officeDocument/2006/relationships/theme" Target="../theme/theme11.xml"/><Relationship Id="rId3" Type="http://schemas.openxmlformats.org/officeDocument/2006/relationships/slideLayout" Target="../slideLayouts/slideLayout93.xml"/><Relationship Id="rId7" Type="http://schemas.openxmlformats.org/officeDocument/2006/relationships/slideLayout" Target="../slideLayouts/slideLayout97.xml"/><Relationship Id="rId12" Type="http://schemas.openxmlformats.org/officeDocument/2006/relationships/slideLayout" Target="../slideLayouts/slideLayout102.xml"/><Relationship Id="rId17" Type="http://schemas.openxmlformats.org/officeDocument/2006/relationships/slideLayout" Target="../slideLayouts/slideLayout107.xml"/><Relationship Id="rId2" Type="http://schemas.openxmlformats.org/officeDocument/2006/relationships/slideLayout" Target="../slideLayouts/slideLayout92.xml"/><Relationship Id="rId16" Type="http://schemas.openxmlformats.org/officeDocument/2006/relationships/slideLayout" Target="../slideLayouts/slideLayout106.xml"/><Relationship Id="rId1" Type="http://schemas.openxmlformats.org/officeDocument/2006/relationships/slideLayout" Target="../slideLayouts/slideLayout91.xml"/><Relationship Id="rId6" Type="http://schemas.openxmlformats.org/officeDocument/2006/relationships/slideLayout" Target="../slideLayouts/slideLayout96.xml"/><Relationship Id="rId11" Type="http://schemas.openxmlformats.org/officeDocument/2006/relationships/slideLayout" Target="../slideLayouts/slideLayout101.xml"/><Relationship Id="rId5" Type="http://schemas.openxmlformats.org/officeDocument/2006/relationships/slideLayout" Target="../slideLayouts/slideLayout95.xml"/><Relationship Id="rId15" Type="http://schemas.openxmlformats.org/officeDocument/2006/relationships/slideLayout" Target="../slideLayouts/slideLayout105.xml"/><Relationship Id="rId10" Type="http://schemas.openxmlformats.org/officeDocument/2006/relationships/slideLayout" Target="../slideLayouts/slideLayout100.xml"/><Relationship Id="rId19" Type="http://schemas.openxmlformats.org/officeDocument/2006/relationships/image" Target="../media/image8.jpeg"/><Relationship Id="rId4" Type="http://schemas.openxmlformats.org/officeDocument/2006/relationships/slideLayout" Target="../slideLayouts/slideLayout94.xml"/><Relationship Id="rId9" Type="http://schemas.openxmlformats.org/officeDocument/2006/relationships/slideLayout" Target="../slideLayouts/slideLayout99.xml"/><Relationship Id="rId14" Type="http://schemas.openxmlformats.org/officeDocument/2006/relationships/slideLayout" Target="../slideLayouts/slideLayout104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10.xml"/><Relationship Id="rId7" Type="http://schemas.openxmlformats.org/officeDocument/2006/relationships/theme" Target="../theme/theme12.xml"/><Relationship Id="rId2" Type="http://schemas.openxmlformats.org/officeDocument/2006/relationships/slideLayout" Target="../slideLayouts/slideLayout109.xml"/><Relationship Id="rId1" Type="http://schemas.openxmlformats.org/officeDocument/2006/relationships/slideLayout" Target="../slideLayouts/slideLayout108.xml"/><Relationship Id="rId6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11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tags" Target="../tags/tag61.xml"/><Relationship Id="rId13" Type="http://schemas.openxmlformats.org/officeDocument/2006/relationships/tags" Target="../tags/tag66.xml"/><Relationship Id="rId18" Type="http://schemas.openxmlformats.org/officeDocument/2006/relationships/tags" Target="../tags/tag71.xml"/><Relationship Id="rId26" Type="http://schemas.openxmlformats.org/officeDocument/2006/relationships/oleObject" Target="../embeddings/oleObject26.bin"/><Relationship Id="rId3" Type="http://schemas.openxmlformats.org/officeDocument/2006/relationships/slideLayout" Target="../slideLayouts/slideLayout116.xml"/><Relationship Id="rId21" Type="http://schemas.openxmlformats.org/officeDocument/2006/relationships/tags" Target="../tags/tag74.xml"/><Relationship Id="rId7" Type="http://schemas.openxmlformats.org/officeDocument/2006/relationships/tags" Target="../tags/tag60.xml"/><Relationship Id="rId12" Type="http://schemas.openxmlformats.org/officeDocument/2006/relationships/tags" Target="../tags/tag65.xml"/><Relationship Id="rId17" Type="http://schemas.openxmlformats.org/officeDocument/2006/relationships/tags" Target="../tags/tag70.xml"/><Relationship Id="rId25" Type="http://schemas.openxmlformats.org/officeDocument/2006/relationships/tags" Target="../tags/tag78.xml"/><Relationship Id="rId2" Type="http://schemas.openxmlformats.org/officeDocument/2006/relationships/slideLayout" Target="../slideLayouts/slideLayout115.xml"/><Relationship Id="rId16" Type="http://schemas.openxmlformats.org/officeDocument/2006/relationships/tags" Target="../tags/tag69.xml"/><Relationship Id="rId20" Type="http://schemas.openxmlformats.org/officeDocument/2006/relationships/tags" Target="../tags/tag73.xml"/><Relationship Id="rId29" Type="http://schemas.openxmlformats.org/officeDocument/2006/relationships/image" Target="../media/image1.png"/><Relationship Id="rId1" Type="http://schemas.openxmlformats.org/officeDocument/2006/relationships/slideLayout" Target="../slideLayouts/slideLayout114.xml"/><Relationship Id="rId6" Type="http://schemas.openxmlformats.org/officeDocument/2006/relationships/vmlDrawing" Target="../drawings/vmlDrawing26.vml"/><Relationship Id="rId11" Type="http://schemas.openxmlformats.org/officeDocument/2006/relationships/tags" Target="../tags/tag64.xml"/><Relationship Id="rId24" Type="http://schemas.openxmlformats.org/officeDocument/2006/relationships/tags" Target="../tags/tag77.xml"/><Relationship Id="rId5" Type="http://schemas.openxmlformats.org/officeDocument/2006/relationships/theme" Target="../theme/theme13.xml"/><Relationship Id="rId15" Type="http://schemas.openxmlformats.org/officeDocument/2006/relationships/tags" Target="../tags/tag68.xml"/><Relationship Id="rId23" Type="http://schemas.openxmlformats.org/officeDocument/2006/relationships/tags" Target="../tags/tag76.xml"/><Relationship Id="rId28" Type="http://schemas.openxmlformats.org/officeDocument/2006/relationships/image" Target="../media/image14.jpeg"/><Relationship Id="rId10" Type="http://schemas.openxmlformats.org/officeDocument/2006/relationships/tags" Target="../tags/tag63.xml"/><Relationship Id="rId19" Type="http://schemas.openxmlformats.org/officeDocument/2006/relationships/tags" Target="../tags/tag72.xml"/><Relationship Id="rId4" Type="http://schemas.openxmlformats.org/officeDocument/2006/relationships/slideLayout" Target="../slideLayouts/slideLayout117.xml"/><Relationship Id="rId9" Type="http://schemas.openxmlformats.org/officeDocument/2006/relationships/tags" Target="../tags/tag62.xml"/><Relationship Id="rId14" Type="http://schemas.openxmlformats.org/officeDocument/2006/relationships/tags" Target="../tags/tag67.xml"/><Relationship Id="rId22" Type="http://schemas.openxmlformats.org/officeDocument/2006/relationships/tags" Target="../tags/tag75.xml"/><Relationship Id="rId27" Type="http://schemas.openxmlformats.org/officeDocument/2006/relationships/image" Target="../media/image13.emf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28.vml"/><Relationship Id="rId3" Type="http://schemas.openxmlformats.org/officeDocument/2006/relationships/slideLayout" Target="../slideLayouts/slideLayout120.xml"/><Relationship Id="rId7" Type="http://schemas.openxmlformats.org/officeDocument/2006/relationships/theme" Target="../theme/theme14.xml"/><Relationship Id="rId12" Type="http://schemas.openxmlformats.org/officeDocument/2006/relationships/image" Target="../media/image18.jpeg"/><Relationship Id="rId2" Type="http://schemas.openxmlformats.org/officeDocument/2006/relationships/slideLayout" Target="../slideLayouts/slideLayout119.xml"/><Relationship Id="rId1" Type="http://schemas.openxmlformats.org/officeDocument/2006/relationships/slideLayout" Target="../slideLayouts/slideLayout118.xml"/><Relationship Id="rId6" Type="http://schemas.openxmlformats.org/officeDocument/2006/relationships/slideLayout" Target="../slideLayouts/slideLayout123.xml"/><Relationship Id="rId11" Type="http://schemas.openxmlformats.org/officeDocument/2006/relationships/image" Target="../media/image17.emf"/><Relationship Id="rId5" Type="http://schemas.openxmlformats.org/officeDocument/2006/relationships/slideLayout" Target="../slideLayouts/slideLayout122.xml"/><Relationship Id="rId10" Type="http://schemas.openxmlformats.org/officeDocument/2006/relationships/oleObject" Target="../embeddings/oleObject28.bin"/><Relationship Id="rId4" Type="http://schemas.openxmlformats.org/officeDocument/2006/relationships/slideLayout" Target="../slideLayouts/slideLayout121.xml"/><Relationship Id="rId9" Type="http://schemas.openxmlformats.org/officeDocument/2006/relationships/tags" Target="../tags/tag80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1.xml"/><Relationship Id="rId13" Type="http://schemas.openxmlformats.org/officeDocument/2006/relationships/slideLayout" Target="../slideLayouts/slideLayout136.xml"/><Relationship Id="rId18" Type="http://schemas.openxmlformats.org/officeDocument/2006/relationships/tags" Target="../tags/tag85.xml"/><Relationship Id="rId3" Type="http://schemas.openxmlformats.org/officeDocument/2006/relationships/slideLayout" Target="../slideLayouts/slideLayout126.xml"/><Relationship Id="rId21" Type="http://schemas.openxmlformats.org/officeDocument/2006/relationships/image" Target="../media/image8.jpeg"/><Relationship Id="rId7" Type="http://schemas.openxmlformats.org/officeDocument/2006/relationships/slideLayout" Target="../slideLayouts/slideLayout130.xml"/><Relationship Id="rId12" Type="http://schemas.openxmlformats.org/officeDocument/2006/relationships/slideLayout" Target="../slideLayouts/slideLayout135.xml"/><Relationship Id="rId17" Type="http://schemas.openxmlformats.org/officeDocument/2006/relationships/vmlDrawing" Target="../drawings/vmlDrawing30.vml"/><Relationship Id="rId2" Type="http://schemas.openxmlformats.org/officeDocument/2006/relationships/slideLayout" Target="../slideLayouts/slideLayout125.xml"/><Relationship Id="rId16" Type="http://schemas.openxmlformats.org/officeDocument/2006/relationships/theme" Target="../theme/theme15.xml"/><Relationship Id="rId20" Type="http://schemas.openxmlformats.org/officeDocument/2006/relationships/image" Target="../media/image17.emf"/><Relationship Id="rId1" Type="http://schemas.openxmlformats.org/officeDocument/2006/relationships/slideLayout" Target="../slideLayouts/slideLayout124.xml"/><Relationship Id="rId6" Type="http://schemas.openxmlformats.org/officeDocument/2006/relationships/slideLayout" Target="../slideLayouts/slideLayout129.xml"/><Relationship Id="rId11" Type="http://schemas.openxmlformats.org/officeDocument/2006/relationships/slideLayout" Target="../slideLayouts/slideLayout134.xml"/><Relationship Id="rId5" Type="http://schemas.openxmlformats.org/officeDocument/2006/relationships/slideLayout" Target="../slideLayouts/slideLayout128.xml"/><Relationship Id="rId15" Type="http://schemas.openxmlformats.org/officeDocument/2006/relationships/slideLayout" Target="../slideLayouts/slideLayout138.xml"/><Relationship Id="rId10" Type="http://schemas.openxmlformats.org/officeDocument/2006/relationships/slideLayout" Target="../slideLayouts/slideLayout133.xml"/><Relationship Id="rId19" Type="http://schemas.openxmlformats.org/officeDocument/2006/relationships/oleObject" Target="../embeddings/oleObject30.bin"/><Relationship Id="rId4" Type="http://schemas.openxmlformats.org/officeDocument/2006/relationships/slideLayout" Target="../slideLayouts/slideLayout127.xml"/><Relationship Id="rId9" Type="http://schemas.openxmlformats.org/officeDocument/2006/relationships/slideLayout" Target="../slideLayouts/slideLayout132.xml"/><Relationship Id="rId14" Type="http://schemas.openxmlformats.org/officeDocument/2006/relationships/slideLayout" Target="../slideLayouts/slideLayout137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6.xml"/><Relationship Id="rId13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1.xml"/><Relationship Id="rId7" Type="http://schemas.openxmlformats.org/officeDocument/2006/relationships/slideLayout" Target="../slideLayouts/slideLayout145.xml"/><Relationship Id="rId12" Type="http://schemas.openxmlformats.org/officeDocument/2006/relationships/slideLayout" Target="../slideLayouts/slideLayout150.xml"/><Relationship Id="rId17" Type="http://schemas.openxmlformats.org/officeDocument/2006/relationships/image" Target="../media/image8.jpeg"/><Relationship Id="rId2" Type="http://schemas.openxmlformats.org/officeDocument/2006/relationships/slideLayout" Target="../slideLayouts/slideLayout140.xml"/><Relationship Id="rId16" Type="http://schemas.openxmlformats.org/officeDocument/2006/relationships/theme" Target="../theme/theme16.xml"/><Relationship Id="rId1" Type="http://schemas.openxmlformats.org/officeDocument/2006/relationships/slideLayout" Target="../slideLayouts/slideLayout139.xml"/><Relationship Id="rId6" Type="http://schemas.openxmlformats.org/officeDocument/2006/relationships/slideLayout" Target="../slideLayouts/slideLayout144.xml"/><Relationship Id="rId11" Type="http://schemas.openxmlformats.org/officeDocument/2006/relationships/slideLayout" Target="../slideLayouts/slideLayout149.xml"/><Relationship Id="rId5" Type="http://schemas.openxmlformats.org/officeDocument/2006/relationships/slideLayout" Target="../slideLayouts/slideLayout143.xml"/><Relationship Id="rId15" Type="http://schemas.openxmlformats.org/officeDocument/2006/relationships/slideLayout" Target="../slideLayouts/slideLayout153.xml"/><Relationship Id="rId10" Type="http://schemas.openxmlformats.org/officeDocument/2006/relationships/slideLayout" Target="../slideLayouts/slideLayout148.xml"/><Relationship Id="rId4" Type="http://schemas.openxmlformats.org/officeDocument/2006/relationships/slideLayout" Target="../slideLayouts/slideLayout142.xml"/><Relationship Id="rId9" Type="http://schemas.openxmlformats.org/officeDocument/2006/relationships/slideLayout" Target="../slideLayouts/slideLayout147.xml"/><Relationship Id="rId14" Type="http://schemas.openxmlformats.org/officeDocument/2006/relationships/slideLayout" Target="../slideLayouts/slideLayout152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1.xml"/><Relationship Id="rId13" Type="http://schemas.openxmlformats.org/officeDocument/2006/relationships/slideLayout" Target="../slideLayouts/slideLayout166.xml"/><Relationship Id="rId3" Type="http://schemas.openxmlformats.org/officeDocument/2006/relationships/slideLayout" Target="../slideLayouts/slideLayout156.xml"/><Relationship Id="rId7" Type="http://schemas.openxmlformats.org/officeDocument/2006/relationships/slideLayout" Target="../slideLayouts/slideLayout160.xml"/><Relationship Id="rId12" Type="http://schemas.openxmlformats.org/officeDocument/2006/relationships/slideLayout" Target="../slideLayouts/slideLayout165.xml"/><Relationship Id="rId17" Type="http://schemas.openxmlformats.org/officeDocument/2006/relationships/image" Target="../media/image8.jpeg"/><Relationship Id="rId2" Type="http://schemas.openxmlformats.org/officeDocument/2006/relationships/slideLayout" Target="../slideLayouts/slideLayout155.xml"/><Relationship Id="rId16" Type="http://schemas.openxmlformats.org/officeDocument/2006/relationships/theme" Target="../theme/theme17.xml"/><Relationship Id="rId1" Type="http://schemas.openxmlformats.org/officeDocument/2006/relationships/slideLayout" Target="../slideLayouts/slideLayout154.xml"/><Relationship Id="rId6" Type="http://schemas.openxmlformats.org/officeDocument/2006/relationships/slideLayout" Target="../slideLayouts/slideLayout159.xml"/><Relationship Id="rId11" Type="http://schemas.openxmlformats.org/officeDocument/2006/relationships/slideLayout" Target="../slideLayouts/slideLayout164.xml"/><Relationship Id="rId5" Type="http://schemas.openxmlformats.org/officeDocument/2006/relationships/slideLayout" Target="../slideLayouts/slideLayout158.xml"/><Relationship Id="rId15" Type="http://schemas.openxmlformats.org/officeDocument/2006/relationships/slideLayout" Target="../slideLayouts/slideLayout168.xml"/><Relationship Id="rId10" Type="http://schemas.openxmlformats.org/officeDocument/2006/relationships/slideLayout" Target="../slideLayouts/slideLayout163.xml"/><Relationship Id="rId4" Type="http://schemas.openxmlformats.org/officeDocument/2006/relationships/slideLayout" Target="../slideLayouts/slideLayout157.xml"/><Relationship Id="rId9" Type="http://schemas.openxmlformats.org/officeDocument/2006/relationships/slideLayout" Target="../slideLayouts/slideLayout162.xml"/><Relationship Id="rId14" Type="http://schemas.openxmlformats.org/officeDocument/2006/relationships/slideLayout" Target="../slideLayouts/slideLayout16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6.xml"/><Relationship Id="rId13" Type="http://schemas.openxmlformats.org/officeDocument/2006/relationships/slideLayout" Target="../slideLayouts/slideLayout181.xml"/><Relationship Id="rId18" Type="http://schemas.openxmlformats.org/officeDocument/2006/relationships/tags" Target="../tags/tag104.xml"/><Relationship Id="rId3" Type="http://schemas.openxmlformats.org/officeDocument/2006/relationships/slideLayout" Target="../slideLayouts/slideLayout171.xml"/><Relationship Id="rId21" Type="http://schemas.openxmlformats.org/officeDocument/2006/relationships/image" Target="../media/image8.jpeg"/><Relationship Id="rId7" Type="http://schemas.openxmlformats.org/officeDocument/2006/relationships/slideLayout" Target="../slideLayouts/slideLayout175.xml"/><Relationship Id="rId12" Type="http://schemas.openxmlformats.org/officeDocument/2006/relationships/slideLayout" Target="../slideLayouts/slideLayout180.xml"/><Relationship Id="rId17" Type="http://schemas.openxmlformats.org/officeDocument/2006/relationships/vmlDrawing" Target="../drawings/vmlDrawing40.vml"/><Relationship Id="rId2" Type="http://schemas.openxmlformats.org/officeDocument/2006/relationships/slideLayout" Target="../slideLayouts/slideLayout170.xml"/><Relationship Id="rId16" Type="http://schemas.openxmlformats.org/officeDocument/2006/relationships/theme" Target="../theme/theme18.xml"/><Relationship Id="rId20" Type="http://schemas.openxmlformats.org/officeDocument/2006/relationships/image" Target="../media/image19.emf"/><Relationship Id="rId1" Type="http://schemas.openxmlformats.org/officeDocument/2006/relationships/slideLayout" Target="../slideLayouts/slideLayout169.xml"/><Relationship Id="rId6" Type="http://schemas.openxmlformats.org/officeDocument/2006/relationships/slideLayout" Target="../slideLayouts/slideLayout174.xml"/><Relationship Id="rId11" Type="http://schemas.openxmlformats.org/officeDocument/2006/relationships/slideLayout" Target="../slideLayouts/slideLayout179.xml"/><Relationship Id="rId5" Type="http://schemas.openxmlformats.org/officeDocument/2006/relationships/slideLayout" Target="../slideLayouts/slideLayout173.xml"/><Relationship Id="rId15" Type="http://schemas.openxmlformats.org/officeDocument/2006/relationships/slideLayout" Target="../slideLayouts/slideLayout183.xml"/><Relationship Id="rId10" Type="http://schemas.openxmlformats.org/officeDocument/2006/relationships/slideLayout" Target="../slideLayouts/slideLayout178.xml"/><Relationship Id="rId19" Type="http://schemas.openxmlformats.org/officeDocument/2006/relationships/oleObject" Target="../embeddings/oleObject40.bin"/><Relationship Id="rId4" Type="http://schemas.openxmlformats.org/officeDocument/2006/relationships/slideLayout" Target="../slideLayouts/slideLayout172.xml"/><Relationship Id="rId9" Type="http://schemas.openxmlformats.org/officeDocument/2006/relationships/slideLayout" Target="../slideLayouts/slideLayout177.xml"/><Relationship Id="rId14" Type="http://schemas.openxmlformats.org/officeDocument/2006/relationships/slideLayout" Target="../slideLayouts/slideLayout182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1.xml"/><Relationship Id="rId13" Type="http://schemas.openxmlformats.org/officeDocument/2006/relationships/slideLayout" Target="../slideLayouts/slideLayout196.xml"/><Relationship Id="rId18" Type="http://schemas.openxmlformats.org/officeDocument/2006/relationships/tags" Target="../tags/tag111.xml"/><Relationship Id="rId3" Type="http://schemas.openxmlformats.org/officeDocument/2006/relationships/slideLayout" Target="../slideLayouts/slideLayout186.xml"/><Relationship Id="rId21" Type="http://schemas.openxmlformats.org/officeDocument/2006/relationships/image" Target="../media/image8.jpeg"/><Relationship Id="rId7" Type="http://schemas.openxmlformats.org/officeDocument/2006/relationships/slideLayout" Target="../slideLayouts/slideLayout190.xml"/><Relationship Id="rId12" Type="http://schemas.openxmlformats.org/officeDocument/2006/relationships/slideLayout" Target="../slideLayouts/slideLayout195.xml"/><Relationship Id="rId17" Type="http://schemas.openxmlformats.org/officeDocument/2006/relationships/vmlDrawing" Target="../drawings/vmlDrawing44.vml"/><Relationship Id="rId2" Type="http://schemas.openxmlformats.org/officeDocument/2006/relationships/slideLayout" Target="../slideLayouts/slideLayout185.xml"/><Relationship Id="rId16" Type="http://schemas.openxmlformats.org/officeDocument/2006/relationships/theme" Target="../theme/theme19.xml"/><Relationship Id="rId20" Type="http://schemas.openxmlformats.org/officeDocument/2006/relationships/image" Target="../media/image19.emf"/><Relationship Id="rId1" Type="http://schemas.openxmlformats.org/officeDocument/2006/relationships/slideLayout" Target="../slideLayouts/slideLayout184.xml"/><Relationship Id="rId6" Type="http://schemas.openxmlformats.org/officeDocument/2006/relationships/slideLayout" Target="../slideLayouts/slideLayout189.xml"/><Relationship Id="rId11" Type="http://schemas.openxmlformats.org/officeDocument/2006/relationships/slideLayout" Target="../slideLayouts/slideLayout194.xml"/><Relationship Id="rId5" Type="http://schemas.openxmlformats.org/officeDocument/2006/relationships/slideLayout" Target="../slideLayouts/slideLayout188.xml"/><Relationship Id="rId15" Type="http://schemas.openxmlformats.org/officeDocument/2006/relationships/slideLayout" Target="../slideLayouts/slideLayout198.xml"/><Relationship Id="rId10" Type="http://schemas.openxmlformats.org/officeDocument/2006/relationships/slideLayout" Target="../slideLayouts/slideLayout193.xml"/><Relationship Id="rId19" Type="http://schemas.openxmlformats.org/officeDocument/2006/relationships/oleObject" Target="../embeddings/oleObject44.bin"/><Relationship Id="rId4" Type="http://schemas.openxmlformats.org/officeDocument/2006/relationships/slideLayout" Target="../slideLayouts/slideLayout187.xml"/><Relationship Id="rId9" Type="http://schemas.openxmlformats.org/officeDocument/2006/relationships/slideLayout" Target="../slideLayouts/slideLayout192.xml"/><Relationship Id="rId14" Type="http://schemas.openxmlformats.org/officeDocument/2006/relationships/slideLayout" Target="../slideLayouts/slideLayout19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13" Type="http://schemas.openxmlformats.org/officeDocument/2006/relationships/slideLayout" Target="../slideLayouts/slideLayout211.xml"/><Relationship Id="rId18" Type="http://schemas.openxmlformats.org/officeDocument/2006/relationships/tags" Target="../tags/tag118.xml"/><Relationship Id="rId3" Type="http://schemas.openxmlformats.org/officeDocument/2006/relationships/slideLayout" Target="../slideLayouts/slideLayout201.xml"/><Relationship Id="rId21" Type="http://schemas.openxmlformats.org/officeDocument/2006/relationships/image" Target="../media/image8.jpeg"/><Relationship Id="rId7" Type="http://schemas.openxmlformats.org/officeDocument/2006/relationships/slideLayout" Target="../slideLayouts/slideLayout205.xml"/><Relationship Id="rId12" Type="http://schemas.openxmlformats.org/officeDocument/2006/relationships/slideLayout" Target="../slideLayouts/slideLayout210.xml"/><Relationship Id="rId17" Type="http://schemas.openxmlformats.org/officeDocument/2006/relationships/vmlDrawing" Target="../drawings/vmlDrawing48.vml"/><Relationship Id="rId2" Type="http://schemas.openxmlformats.org/officeDocument/2006/relationships/slideLayout" Target="../slideLayouts/slideLayout200.xml"/><Relationship Id="rId16" Type="http://schemas.openxmlformats.org/officeDocument/2006/relationships/theme" Target="../theme/theme20.xml"/><Relationship Id="rId20" Type="http://schemas.openxmlformats.org/officeDocument/2006/relationships/image" Target="../media/image19.emf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5" Type="http://schemas.openxmlformats.org/officeDocument/2006/relationships/slideLayout" Target="../slideLayouts/slideLayout213.xml"/><Relationship Id="rId10" Type="http://schemas.openxmlformats.org/officeDocument/2006/relationships/slideLayout" Target="../slideLayouts/slideLayout208.xml"/><Relationship Id="rId19" Type="http://schemas.openxmlformats.org/officeDocument/2006/relationships/oleObject" Target="../embeddings/oleObject48.bin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Relationship Id="rId14" Type="http://schemas.openxmlformats.org/officeDocument/2006/relationships/slideLayout" Target="../slideLayouts/slideLayout212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1.xml"/><Relationship Id="rId13" Type="http://schemas.openxmlformats.org/officeDocument/2006/relationships/slideLayout" Target="../slideLayouts/slideLayout226.xml"/><Relationship Id="rId18" Type="http://schemas.openxmlformats.org/officeDocument/2006/relationships/tags" Target="../tags/tag125.xml"/><Relationship Id="rId3" Type="http://schemas.openxmlformats.org/officeDocument/2006/relationships/slideLayout" Target="../slideLayouts/slideLayout216.xml"/><Relationship Id="rId21" Type="http://schemas.openxmlformats.org/officeDocument/2006/relationships/image" Target="../media/image8.jpeg"/><Relationship Id="rId7" Type="http://schemas.openxmlformats.org/officeDocument/2006/relationships/slideLayout" Target="../slideLayouts/slideLayout220.xml"/><Relationship Id="rId12" Type="http://schemas.openxmlformats.org/officeDocument/2006/relationships/slideLayout" Target="../slideLayouts/slideLayout225.xml"/><Relationship Id="rId17" Type="http://schemas.openxmlformats.org/officeDocument/2006/relationships/vmlDrawing" Target="../drawings/vmlDrawing52.vml"/><Relationship Id="rId2" Type="http://schemas.openxmlformats.org/officeDocument/2006/relationships/slideLayout" Target="../slideLayouts/slideLayout215.xml"/><Relationship Id="rId16" Type="http://schemas.openxmlformats.org/officeDocument/2006/relationships/theme" Target="../theme/theme21.xml"/><Relationship Id="rId20" Type="http://schemas.openxmlformats.org/officeDocument/2006/relationships/image" Target="../media/image19.emf"/><Relationship Id="rId1" Type="http://schemas.openxmlformats.org/officeDocument/2006/relationships/slideLayout" Target="../slideLayouts/slideLayout214.xml"/><Relationship Id="rId6" Type="http://schemas.openxmlformats.org/officeDocument/2006/relationships/slideLayout" Target="../slideLayouts/slideLayout219.xml"/><Relationship Id="rId11" Type="http://schemas.openxmlformats.org/officeDocument/2006/relationships/slideLayout" Target="../slideLayouts/slideLayout224.xml"/><Relationship Id="rId5" Type="http://schemas.openxmlformats.org/officeDocument/2006/relationships/slideLayout" Target="../slideLayouts/slideLayout218.xml"/><Relationship Id="rId15" Type="http://schemas.openxmlformats.org/officeDocument/2006/relationships/slideLayout" Target="../slideLayouts/slideLayout228.xml"/><Relationship Id="rId10" Type="http://schemas.openxmlformats.org/officeDocument/2006/relationships/slideLayout" Target="../slideLayouts/slideLayout223.xml"/><Relationship Id="rId19" Type="http://schemas.openxmlformats.org/officeDocument/2006/relationships/oleObject" Target="../embeddings/oleObject52.bin"/><Relationship Id="rId4" Type="http://schemas.openxmlformats.org/officeDocument/2006/relationships/slideLayout" Target="../slideLayouts/slideLayout217.xml"/><Relationship Id="rId9" Type="http://schemas.openxmlformats.org/officeDocument/2006/relationships/slideLayout" Target="../slideLayouts/slideLayout222.xml"/><Relationship Id="rId14" Type="http://schemas.openxmlformats.org/officeDocument/2006/relationships/slideLayout" Target="../slideLayouts/slideLayout227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6.xml"/><Relationship Id="rId13" Type="http://schemas.openxmlformats.org/officeDocument/2006/relationships/slideLayout" Target="../slideLayouts/slideLayout241.xml"/><Relationship Id="rId18" Type="http://schemas.openxmlformats.org/officeDocument/2006/relationships/tags" Target="../tags/tag132.xml"/><Relationship Id="rId3" Type="http://schemas.openxmlformats.org/officeDocument/2006/relationships/slideLayout" Target="../slideLayouts/slideLayout231.xml"/><Relationship Id="rId21" Type="http://schemas.openxmlformats.org/officeDocument/2006/relationships/image" Target="../media/image8.jpeg"/><Relationship Id="rId7" Type="http://schemas.openxmlformats.org/officeDocument/2006/relationships/slideLayout" Target="../slideLayouts/slideLayout235.xml"/><Relationship Id="rId12" Type="http://schemas.openxmlformats.org/officeDocument/2006/relationships/slideLayout" Target="../slideLayouts/slideLayout240.xml"/><Relationship Id="rId17" Type="http://schemas.openxmlformats.org/officeDocument/2006/relationships/vmlDrawing" Target="../drawings/vmlDrawing56.vml"/><Relationship Id="rId2" Type="http://schemas.openxmlformats.org/officeDocument/2006/relationships/slideLayout" Target="../slideLayouts/slideLayout230.xml"/><Relationship Id="rId16" Type="http://schemas.openxmlformats.org/officeDocument/2006/relationships/theme" Target="../theme/theme22.xml"/><Relationship Id="rId20" Type="http://schemas.openxmlformats.org/officeDocument/2006/relationships/image" Target="../media/image19.emf"/><Relationship Id="rId1" Type="http://schemas.openxmlformats.org/officeDocument/2006/relationships/slideLayout" Target="../slideLayouts/slideLayout229.xml"/><Relationship Id="rId6" Type="http://schemas.openxmlformats.org/officeDocument/2006/relationships/slideLayout" Target="../slideLayouts/slideLayout234.xml"/><Relationship Id="rId11" Type="http://schemas.openxmlformats.org/officeDocument/2006/relationships/slideLayout" Target="../slideLayouts/slideLayout239.xml"/><Relationship Id="rId5" Type="http://schemas.openxmlformats.org/officeDocument/2006/relationships/slideLayout" Target="../slideLayouts/slideLayout233.xml"/><Relationship Id="rId15" Type="http://schemas.openxmlformats.org/officeDocument/2006/relationships/slideLayout" Target="../slideLayouts/slideLayout243.xml"/><Relationship Id="rId10" Type="http://schemas.openxmlformats.org/officeDocument/2006/relationships/slideLayout" Target="../slideLayouts/slideLayout238.xml"/><Relationship Id="rId19" Type="http://schemas.openxmlformats.org/officeDocument/2006/relationships/oleObject" Target="../embeddings/oleObject56.bin"/><Relationship Id="rId4" Type="http://schemas.openxmlformats.org/officeDocument/2006/relationships/slideLayout" Target="../slideLayouts/slideLayout232.xml"/><Relationship Id="rId9" Type="http://schemas.openxmlformats.org/officeDocument/2006/relationships/slideLayout" Target="../slideLayouts/slideLayout237.xml"/><Relationship Id="rId14" Type="http://schemas.openxmlformats.org/officeDocument/2006/relationships/slideLayout" Target="../slideLayouts/slideLayout242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1.xml"/><Relationship Id="rId13" Type="http://schemas.openxmlformats.org/officeDocument/2006/relationships/slideLayout" Target="../slideLayouts/slideLayout256.xml"/><Relationship Id="rId18" Type="http://schemas.openxmlformats.org/officeDocument/2006/relationships/tags" Target="../tags/tag139.xml"/><Relationship Id="rId3" Type="http://schemas.openxmlformats.org/officeDocument/2006/relationships/slideLayout" Target="../slideLayouts/slideLayout246.xml"/><Relationship Id="rId21" Type="http://schemas.openxmlformats.org/officeDocument/2006/relationships/image" Target="../media/image8.jpeg"/><Relationship Id="rId7" Type="http://schemas.openxmlformats.org/officeDocument/2006/relationships/slideLayout" Target="../slideLayouts/slideLayout250.xml"/><Relationship Id="rId12" Type="http://schemas.openxmlformats.org/officeDocument/2006/relationships/slideLayout" Target="../slideLayouts/slideLayout255.xml"/><Relationship Id="rId17" Type="http://schemas.openxmlformats.org/officeDocument/2006/relationships/vmlDrawing" Target="../drawings/vmlDrawing60.vml"/><Relationship Id="rId2" Type="http://schemas.openxmlformats.org/officeDocument/2006/relationships/slideLayout" Target="../slideLayouts/slideLayout245.xml"/><Relationship Id="rId16" Type="http://schemas.openxmlformats.org/officeDocument/2006/relationships/theme" Target="../theme/theme23.xml"/><Relationship Id="rId20" Type="http://schemas.openxmlformats.org/officeDocument/2006/relationships/image" Target="../media/image19.emf"/><Relationship Id="rId1" Type="http://schemas.openxmlformats.org/officeDocument/2006/relationships/slideLayout" Target="../slideLayouts/slideLayout244.xml"/><Relationship Id="rId6" Type="http://schemas.openxmlformats.org/officeDocument/2006/relationships/slideLayout" Target="../slideLayouts/slideLayout249.xml"/><Relationship Id="rId11" Type="http://schemas.openxmlformats.org/officeDocument/2006/relationships/slideLayout" Target="../slideLayouts/slideLayout254.xml"/><Relationship Id="rId5" Type="http://schemas.openxmlformats.org/officeDocument/2006/relationships/slideLayout" Target="../slideLayouts/slideLayout248.xml"/><Relationship Id="rId15" Type="http://schemas.openxmlformats.org/officeDocument/2006/relationships/slideLayout" Target="../slideLayouts/slideLayout258.xml"/><Relationship Id="rId10" Type="http://schemas.openxmlformats.org/officeDocument/2006/relationships/slideLayout" Target="../slideLayouts/slideLayout253.xml"/><Relationship Id="rId19" Type="http://schemas.openxmlformats.org/officeDocument/2006/relationships/oleObject" Target="../embeddings/oleObject60.bin"/><Relationship Id="rId4" Type="http://schemas.openxmlformats.org/officeDocument/2006/relationships/slideLayout" Target="../slideLayouts/slideLayout247.xml"/><Relationship Id="rId9" Type="http://schemas.openxmlformats.org/officeDocument/2006/relationships/slideLayout" Target="../slideLayouts/slideLayout252.xml"/><Relationship Id="rId14" Type="http://schemas.openxmlformats.org/officeDocument/2006/relationships/slideLayout" Target="../slideLayouts/slideLayout257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6.xml"/><Relationship Id="rId13" Type="http://schemas.openxmlformats.org/officeDocument/2006/relationships/slideLayout" Target="../slideLayouts/slideLayout271.xml"/><Relationship Id="rId18" Type="http://schemas.openxmlformats.org/officeDocument/2006/relationships/tags" Target="../tags/tag146.xml"/><Relationship Id="rId3" Type="http://schemas.openxmlformats.org/officeDocument/2006/relationships/slideLayout" Target="../slideLayouts/slideLayout261.xml"/><Relationship Id="rId21" Type="http://schemas.openxmlformats.org/officeDocument/2006/relationships/image" Target="../media/image8.jpeg"/><Relationship Id="rId7" Type="http://schemas.openxmlformats.org/officeDocument/2006/relationships/slideLayout" Target="../slideLayouts/slideLayout265.xml"/><Relationship Id="rId12" Type="http://schemas.openxmlformats.org/officeDocument/2006/relationships/slideLayout" Target="../slideLayouts/slideLayout270.xml"/><Relationship Id="rId17" Type="http://schemas.openxmlformats.org/officeDocument/2006/relationships/vmlDrawing" Target="../drawings/vmlDrawing64.vml"/><Relationship Id="rId2" Type="http://schemas.openxmlformats.org/officeDocument/2006/relationships/slideLayout" Target="../slideLayouts/slideLayout260.xml"/><Relationship Id="rId16" Type="http://schemas.openxmlformats.org/officeDocument/2006/relationships/theme" Target="../theme/theme24.xml"/><Relationship Id="rId20" Type="http://schemas.openxmlformats.org/officeDocument/2006/relationships/image" Target="../media/image19.emf"/><Relationship Id="rId1" Type="http://schemas.openxmlformats.org/officeDocument/2006/relationships/slideLayout" Target="../slideLayouts/slideLayout259.xml"/><Relationship Id="rId6" Type="http://schemas.openxmlformats.org/officeDocument/2006/relationships/slideLayout" Target="../slideLayouts/slideLayout264.xml"/><Relationship Id="rId11" Type="http://schemas.openxmlformats.org/officeDocument/2006/relationships/slideLayout" Target="../slideLayouts/slideLayout269.xml"/><Relationship Id="rId5" Type="http://schemas.openxmlformats.org/officeDocument/2006/relationships/slideLayout" Target="../slideLayouts/slideLayout263.xml"/><Relationship Id="rId15" Type="http://schemas.openxmlformats.org/officeDocument/2006/relationships/slideLayout" Target="../slideLayouts/slideLayout273.xml"/><Relationship Id="rId10" Type="http://schemas.openxmlformats.org/officeDocument/2006/relationships/slideLayout" Target="../slideLayouts/slideLayout268.xml"/><Relationship Id="rId19" Type="http://schemas.openxmlformats.org/officeDocument/2006/relationships/oleObject" Target="../embeddings/oleObject64.bin"/><Relationship Id="rId4" Type="http://schemas.openxmlformats.org/officeDocument/2006/relationships/slideLayout" Target="../slideLayouts/slideLayout262.xml"/><Relationship Id="rId9" Type="http://schemas.openxmlformats.org/officeDocument/2006/relationships/slideLayout" Target="../slideLayouts/slideLayout267.xml"/><Relationship Id="rId14" Type="http://schemas.openxmlformats.org/officeDocument/2006/relationships/slideLayout" Target="../slideLayouts/slideLayout272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1.xml"/><Relationship Id="rId13" Type="http://schemas.openxmlformats.org/officeDocument/2006/relationships/slideLayout" Target="../slideLayouts/slideLayout286.xml"/><Relationship Id="rId18" Type="http://schemas.openxmlformats.org/officeDocument/2006/relationships/tags" Target="../tags/tag153.xml"/><Relationship Id="rId3" Type="http://schemas.openxmlformats.org/officeDocument/2006/relationships/slideLayout" Target="../slideLayouts/slideLayout276.xml"/><Relationship Id="rId21" Type="http://schemas.openxmlformats.org/officeDocument/2006/relationships/image" Target="../media/image8.jpeg"/><Relationship Id="rId7" Type="http://schemas.openxmlformats.org/officeDocument/2006/relationships/slideLayout" Target="../slideLayouts/slideLayout280.xml"/><Relationship Id="rId12" Type="http://schemas.openxmlformats.org/officeDocument/2006/relationships/slideLayout" Target="../slideLayouts/slideLayout285.xml"/><Relationship Id="rId17" Type="http://schemas.openxmlformats.org/officeDocument/2006/relationships/vmlDrawing" Target="../drawings/vmlDrawing68.vml"/><Relationship Id="rId2" Type="http://schemas.openxmlformats.org/officeDocument/2006/relationships/slideLayout" Target="../slideLayouts/slideLayout275.xml"/><Relationship Id="rId16" Type="http://schemas.openxmlformats.org/officeDocument/2006/relationships/theme" Target="../theme/theme25.xml"/><Relationship Id="rId20" Type="http://schemas.openxmlformats.org/officeDocument/2006/relationships/image" Target="../media/image19.emf"/><Relationship Id="rId1" Type="http://schemas.openxmlformats.org/officeDocument/2006/relationships/slideLayout" Target="../slideLayouts/slideLayout274.xml"/><Relationship Id="rId6" Type="http://schemas.openxmlformats.org/officeDocument/2006/relationships/slideLayout" Target="../slideLayouts/slideLayout279.xml"/><Relationship Id="rId11" Type="http://schemas.openxmlformats.org/officeDocument/2006/relationships/slideLayout" Target="../slideLayouts/slideLayout284.xml"/><Relationship Id="rId5" Type="http://schemas.openxmlformats.org/officeDocument/2006/relationships/slideLayout" Target="../slideLayouts/slideLayout278.xml"/><Relationship Id="rId15" Type="http://schemas.openxmlformats.org/officeDocument/2006/relationships/slideLayout" Target="../slideLayouts/slideLayout288.xml"/><Relationship Id="rId10" Type="http://schemas.openxmlformats.org/officeDocument/2006/relationships/slideLayout" Target="../slideLayouts/slideLayout283.xml"/><Relationship Id="rId19" Type="http://schemas.openxmlformats.org/officeDocument/2006/relationships/oleObject" Target="../embeddings/oleObject68.bin"/><Relationship Id="rId4" Type="http://schemas.openxmlformats.org/officeDocument/2006/relationships/slideLayout" Target="../slideLayouts/slideLayout277.xml"/><Relationship Id="rId9" Type="http://schemas.openxmlformats.org/officeDocument/2006/relationships/slideLayout" Target="../slideLayouts/slideLayout282.xml"/><Relationship Id="rId14" Type="http://schemas.openxmlformats.org/officeDocument/2006/relationships/slideLayout" Target="../slideLayouts/slideLayout287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6.xml"/><Relationship Id="rId13" Type="http://schemas.openxmlformats.org/officeDocument/2006/relationships/slideLayout" Target="../slideLayouts/slideLayout301.xml"/><Relationship Id="rId18" Type="http://schemas.openxmlformats.org/officeDocument/2006/relationships/image" Target="../media/image8.jpeg"/><Relationship Id="rId3" Type="http://schemas.openxmlformats.org/officeDocument/2006/relationships/slideLayout" Target="../slideLayouts/slideLayout291.xml"/><Relationship Id="rId7" Type="http://schemas.openxmlformats.org/officeDocument/2006/relationships/slideLayout" Target="../slideLayouts/slideLayout295.xml"/><Relationship Id="rId12" Type="http://schemas.openxmlformats.org/officeDocument/2006/relationships/slideLayout" Target="../slideLayouts/slideLayout300.xml"/><Relationship Id="rId17" Type="http://schemas.openxmlformats.org/officeDocument/2006/relationships/theme" Target="../theme/theme26.xml"/><Relationship Id="rId2" Type="http://schemas.openxmlformats.org/officeDocument/2006/relationships/slideLayout" Target="../slideLayouts/slideLayout290.xml"/><Relationship Id="rId16" Type="http://schemas.openxmlformats.org/officeDocument/2006/relationships/slideLayout" Target="../slideLayouts/slideLayout304.xml"/><Relationship Id="rId1" Type="http://schemas.openxmlformats.org/officeDocument/2006/relationships/slideLayout" Target="../slideLayouts/slideLayout289.xml"/><Relationship Id="rId6" Type="http://schemas.openxmlformats.org/officeDocument/2006/relationships/slideLayout" Target="../slideLayouts/slideLayout294.xml"/><Relationship Id="rId11" Type="http://schemas.openxmlformats.org/officeDocument/2006/relationships/slideLayout" Target="../slideLayouts/slideLayout299.xml"/><Relationship Id="rId5" Type="http://schemas.openxmlformats.org/officeDocument/2006/relationships/slideLayout" Target="../slideLayouts/slideLayout293.xml"/><Relationship Id="rId15" Type="http://schemas.openxmlformats.org/officeDocument/2006/relationships/slideLayout" Target="../slideLayouts/slideLayout303.xml"/><Relationship Id="rId10" Type="http://schemas.openxmlformats.org/officeDocument/2006/relationships/slideLayout" Target="../slideLayouts/slideLayout298.xml"/><Relationship Id="rId4" Type="http://schemas.openxmlformats.org/officeDocument/2006/relationships/slideLayout" Target="../slideLayouts/slideLayout292.xml"/><Relationship Id="rId9" Type="http://schemas.openxmlformats.org/officeDocument/2006/relationships/slideLayout" Target="../slideLayouts/slideLayout297.xml"/><Relationship Id="rId14" Type="http://schemas.openxmlformats.org/officeDocument/2006/relationships/slideLayout" Target="../slideLayouts/slideLayout302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2.xml"/><Relationship Id="rId13" Type="http://schemas.openxmlformats.org/officeDocument/2006/relationships/slideLayout" Target="../slideLayouts/slideLayout317.xml"/><Relationship Id="rId18" Type="http://schemas.openxmlformats.org/officeDocument/2006/relationships/vmlDrawing" Target="../drawings/vmlDrawing75.vml"/><Relationship Id="rId3" Type="http://schemas.openxmlformats.org/officeDocument/2006/relationships/slideLayout" Target="../slideLayouts/slideLayout307.xml"/><Relationship Id="rId21" Type="http://schemas.openxmlformats.org/officeDocument/2006/relationships/image" Target="../media/image17.emf"/><Relationship Id="rId7" Type="http://schemas.openxmlformats.org/officeDocument/2006/relationships/slideLayout" Target="../slideLayouts/slideLayout311.xml"/><Relationship Id="rId12" Type="http://schemas.openxmlformats.org/officeDocument/2006/relationships/slideLayout" Target="../slideLayouts/slideLayout316.xml"/><Relationship Id="rId17" Type="http://schemas.openxmlformats.org/officeDocument/2006/relationships/theme" Target="../theme/theme27.xml"/><Relationship Id="rId2" Type="http://schemas.openxmlformats.org/officeDocument/2006/relationships/slideLayout" Target="../slideLayouts/slideLayout306.xml"/><Relationship Id="rId16" Type="http://schemas.openxmlformats.org/officeDocument/2006/relationships/slideLayout" Target="../slideLayouts/slideLayout320.xml"/><Relationship Id="rId20" Type="http://schemas.openxmlformats.org/officeDocument/2006/relationships/oleObject" Target="../embeddings/oleObject75.bin"/><Relationship Id="rId1" Type="http://schemas.openxmlformats.org/officeDocument/2006/relationships/slideLayout" Target="../slideLayouts/slideLayout305.xml"/><Relationship Id="rId6" Type="http://schemas.openxmlformats.org/officeDocument/2006/relationships/slideLayout" Target="../slideLayouts/slideLayout310.xml"/><Relationship Id="rId11" Type="http://schemas.openxmlformats.org/officeDocument/2006/relationships/slideLayout" Target="../slideLayouts/slideLayout315.xml"/><Relationship Id="rId5" Type="http://schemas.openxmlformats.org/officeDocument/2006/relationships/slideLayout" Target="../slideLayouts/slideLayout309.xml"/><Relationship Id="rId15" Type="http://schemas.openxmlformats.org/officeDocument/2006/relationships/slideLayout" Target="../slideLayouts/slideLayout319.xml"/><Relationship Id="rId10" Type="http://schemas.openxmlformats.org/officeDocument/2006/relationships/slideLayout" Target="../slideLayouts/slideLayout314.xml"/><Relationship Id="rId19" Type="http://schemas.openxmlformats.org/officeDocument/2006/relationships/tags" Target="../tags/tag166.xml"/><Relationship Id="rId4" Type="http://schemas.openxmlformats.org/officeDocument/2006/relationships/slideLayout" Target="../slideLayouts/slideLayout308.xml"/><Relationship Id="rId9" Type="http://schemas.openxmlformats.org/officeDocument/2006/relationships/slideLayout" Target="../slideLayouts/slideLayout313.xml"/><Relationship Id="rId14" Type="http://schemas.openxmlformats.org/officeDocument/2006/relationships/slideLayout" Target="../slideLayouts/slideLayout318.xml"/><Relationship Id="rId22" Type="http://schemas.openxmlformats.org/officeDocument/2006/relationships/image" Target="../media/image8.jpeg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8.xml"/><Relationship Id="rId13" Type="http://schemas.openxmlformats.org/officeDocument/2006/relationships/slideLayout" Target="../slideLayouts/slideLayout333.xml"/><Relationship Id="rId18" Type="http://schemas.openxmlformats.org/officeDocument/2006/relationships/tags" Target="../tags/tag173.xml"/><Relationship Id="rId3" Type="http://schemas.openxmlformats.org/officeDocument/2006/relationships/slideLayout" Target="../slideLayouts/slideLayout323.xml"/><Relationship Id="rId21" Type="http://schemas.openxmlformats.org/officeDocument/2006/relationships/image" Target="../media/image8.jpeg"/><Relationship Id="rId7" Type="http://schemas.openxmlformats.org/officeDocument/2006/relationships/slideLayout" Target="../slideLayouts/slideLayout327.xml"/><Relationship Id="rId12" Type="http://schemas.openxmlformats.org/officeDocument/2006/relationships/slideLayout" Target="../slideLayouts/slideLayout332.xml"/><Relationship Id="rId17" Type="http://schemas.openxmlformats.org/officeDocument/2006/relationships/vmlDrawing" Target="../drawings/vmlDrawing79.vml"/><Relationship Id="rId2" Type="http://schemas.openxmlformats.org/officeDocument/2006/relationships/slideLayout" Target="../slideLayouts/slideLayout322.xml"/><Relationship Id="rId16" Type="http://schemas.openxmlformats.org/officeDocument/2006/relationships/theme" Target="../theme/theme28.xml"/><Relationship Id="rId20" Type="http://schemas.openxmlformats.org/officeDocument/2006/relationships/image" Target="../media/image19.emf"/><Relationship Id="rId1" Type="http://schemas.openxmlformats.org/officeDocument/2006/relationships/slideLayout" Target="../slideLayouts/slideLayout321.xml"/><Relationship Id="rId6" Type="http://schemas.openxmlformats.org/officeDocument/2006/relationships/slideLayout" Target="../slideLayouts/slideLayout326.xml"/><Relationship Id="rId11" Type="http://schemas.openxmlformats.org/officeDocument/2006/relationships/slideLayout" Target="../slideLayouts/slideLayout331.xml"/><Relationship Id="rId5" Type="http://schemas.openxmlformats.org/officeDocument/2006/relationships/slideLayout" Target="../slideLayouts/slideLayout325.xml"/><Relationship Id="rId15" Type="http://schemas.openxmlformats.org/officeDocument/2006/relationships/slideLayout" Target="../slideLayouts/slideLayout335.xml"/><Relationship Id="rId10" Type="http://schemas.openxmlformats.org/officeDocument/2006/relationships/slideLayout" Target="../slideLayouts/slideLayout330.xml"/><Relationship Id="rId19" Type="http://schemas.openxmlformats.org/officeDocument/2006/relationships/oleObject" Target="../embeddings/oleObject79.bin"/><Relationship Id="rId4" Type="http://schemas.openxmlformats.org/officeDocument/2006/relationships/slideLayout" Target="../slideLayouts/slideLayout324.xml"/><Relationship Id="rId9" Type="http://schemas.openxmlformats.org/officeDocument/2006/relationships/slideLayout" Target="../slideLayouts/slideLayout329.xml"/><Relationship Id="rId14" Type="http://schemas.openxmlformats.org/officeDocument/2006/relationships/slideLayout" Target="../slideLayouts/slideLayout334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3.xml"/><Relationship Id="rId13" Type="http://schemas.openxmlformats.org/officeDocument/2006/relationships/slideLayout" Target="../slideLayouts/slideLayout348.xml"/><Relationship Id="rId18" Type="http://schemas.openxmlformats.org/officeDocument/2006/relationships/theme" Target="../theme/theme29.xml"/><Relationship Id="rId3" Type="http://schemas.openxmlformats.org/officeDocument/2006/relationships/slideLayout" Target="../slideLayouts/slideLayout338.xml"/><Relationship Id="rId21" Type="http://schemas.openxmlformats.org/officeDocument/2006/relationships/oleObject" Target="../embeddings/oleObject83.bin"/><Relationship Id="rId7" Type="http://schemas.openxmlformats.org/officeDocument/2006/relationships/slideLayout" Target="../slideLayouts/slideLayout342.xml"/><Relationship Id="rId12" Type="http://schemas.openxmlformats.org/officeDocument/2006/relationships/slideLayout" Target="../slideLayouts/slideLayout347.xml"/><Relationship Id="rId17" Type="http://schemas.openxmlformats.org/officeDocument/2006/relationships/slideLayout" Target="../slideLayouts/slideLayout352.xml"/><Relationship Id="rId2" Type="http://schemas.openxmlformats.org/officeDocument/2006/relationships/slideLayout" Target="../slideLayouts/slideLayout337.xml"/><Relationship Id="rId16" Type="http://schemas.openxmlformats.org/officeDocument/2006/relationships/slideLayout" Target="../slideLayouts/slideLayout351.xml"/><Relationship Id="rId20" Type="http://schemas.openxmlformats.org/officeDocument/2006/relationships/tags" Target="../tags/tag180.xml"/><Relationship Id="rId1" Type="http://schemas.openxmlformats.org/officeDocument/2006/relationships/slideLayout" Target="../slideLayouts/slideLayout336.xml"/><Relationship Id="rId6" Type="http://schemas.openxmlformats.org/officeDocument/2006/relationships/slideLayout" Target="../slideLayouts/slideLayout341.xml"/><Relationship Id="rId11" Type="http://schemas.openxmlformats.org/officeDocument/2006/relationships/slideLayout" Target="../slideLayouts/slideLayout346.xml"/><Relationship Id="rId5" Type="http://schemas.openxmlformats.org/officeDocument/2006/relationships/slideLayout" Target="../slideLayouts/slideLayout340.xml"/><Relationship Id="rId15" Type="http://schemas.openxmlformats.org/officeDocument/2006/relationships/slideLayout" Target="../slideLayouts/slideLayout350.xml"/><Relationship Id="rId23" Type="http://schemas.openxmlformats.org/officeDocument/2006/relationships/image" Target="../media/image8.jpeg"/><Relationship Id="rId10" Type="http://schemas.openxmlformats.org/officeDocument/2006/relationships/slideLayout" Target="../slideLayouts/slideLayout345.xml"/><Relationship Id="rId19" Type="http://schemas.openxmlformats.org/officeDocument/2006/relationships/vmlDrawing" Target="../drawings/vmlDrawing83.vml"/><Relationship Id="rId4" Type="http://schemas.openxmlformats.org/officeDocument/2006/relationships/slideLayout" Target="../slideLayouts/slideLayout339.xml"/><Relationship Id="rId9" Type="http://schemas.openxmlformats.org/officeDocument/2006/relationships/slideLayout" Target="../slideLayouts/slideLayout344.xml"/><Relationship Id="rId14" Type="http://schemas.openxmlformats.org/officeDocument/2006/relationships/slideLayout" Target="../slideLayouts/slideLayout349.xml"/><Relationship Id="rId22" Type="http://schemas.openxmlformats.org/officeDocument/2006/relationships/image" Target="../media/image19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799499"/>
            <a:ext cx="10080000" cy="430887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82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866" tIns="45438" rIns="90866" bIns="45438" rtlCol="0" anchor="ctr"/>
          <a:lstStyle/>
          <a:p>
            <a:pPr algn="ctr"/>
            <a:endParaRPr lang="en-GB" sz="2700" dirty="0"/>
          </a:p>
        </p:txBody>
      </p:sp>
      <p:sp>
        <p:nvSpPr>
          <p:cNvPr id="10" name="Slide Number Placeholder 5"/>
          <p:cNvSpPr txBox="1">
            <a:spLocks/>
          </p:cNvSpPr>
          <p:nvPr/>
        </p:nvSpPr>
        <p:spPr bwMode="gray">
          <a:xfrm>
            <a:off x="10748010" y="9291481"/>
            <a:ext cx="2080260" cy="265651"/>
          </a:xfrm>
          <a:prstGeom prst="rect">
            <a:avLst/>
          </a:prstGeom>
        </p:spPr>
        <p:txBody>
          <a:bodyPr vert="horz" wrap="square" lIns="95419" tIns="47721" rIns="375639" bIns="47721" rtlCol="0" anchor="ctr">
            <a:spAutoFit/>
          </a:bodyPr>
          <a:lstStyle>
            <a:defPPr>
              <a:defRPr lang="en-US"/>
            </a:defPPr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pPr lvl="0"/>
            <a:fld id="{496097A3-845D-4C79-9B10-713A18711759}" type="slidenum">
              <a:rPr lang="nl-NL" sz="1100" smtClean="0"/>
              <a:pPr lvl="0"/>
              <a:t>‹#›</a:t>
            </a:fld>
            <a:endParaRPr lang="nl-NL" sz="1100" dirty="0"/>
          </a:p>
        </p:txBody>
      </p:sp>
      <p:pic>
        <p:nvPicPr>
          <p:cNvPr id="11" name="Picture 2" descr="H:\Brand Refresh PowerPoint 2012\New logo November 2013\LIBERTY GLOBAL REGISTERED\outlined\logo 41mmh.png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98612" y="211680"/>
            <a:ext cx="1575935" cy="103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97" r:id="rId2"/>
    <p:sldLayoutId id="2147483811" r:id="rId3"/>
    <p:sldLayoutId id="2147484102" r:id="rId4"/>
    <p:sldLayoutId id="2147484033" r:id="rId5"/>
    <p:sldLayoutId id="2147483819" r:id="rId6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954020" rtl="0" eaLnBrk="1" latinLnBrk="0" hangingPunct="1">
        <a:lnSpc>
          <a:spcPct val="100000"/>
        </a:lnSpc>
        <a:spcBef>
          <a:spcPct val="0"/>
        </a:spcBef>
        <a:buNone/>
        <a:defRPr sz="28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93810" indent="-193810" algn="l" defTabSz="954020" rtl="0" eaLnBrk="1" latinLnBrk="0" hangingPunct="1">
        <a:lnSpc>
          <a:spcPct val="100000"/>
        </a:lnSpc>
        <a:spcBef>
          <a:spcPts val="1261"/>
        </a:spcBef>
        <a:spcAft>
          <a:spcPts val="315"/>
        </a:spcAft>
        <a:buFont typeface="Arial" pitchFamily="34" charset="0"/>
        <a:buChar char="•"/>
        <a:defRPr lang="en-US" sz="20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371041" indent="-183868" algn="l" defTabSz="954020" rtl="0" eaLnBrk="1" latinLnBrk="0" hangingPunct="1">
        <a:lnSpc>
          <a:spcPct val="100000"/>
        </a:lnSpc>
        <a:spcBef>
          <a:spcPts val="315"/>
        </a:spcBef>
        <a:spcAft>
          <a:spcPts val="315"/>
        </a:spcAft>
        <a:buClrTx/>
        <a:buSzPct val="100000"/>
        <a:buFont typeface="Arial" pitchFamily="34" charset="0"/>
        <a:buChar char="•"/>
        <a:defRPr lang="en-US" sz="17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525918" indent="-184064" algn="l" defTabSz="954020" rtl="0" eaLnBrk="1" latinLnBrk="0" hangingPunct="1">
        <a:lnSpc>
          <a:spcPct val="100000"/>
        </a:lnSpc>
        <a:spcBef>
          <a:spcPts val="315"/>
        </a:spcBef>
        <a:spcAft>
          <a:spcPts val="315"/>
        </a:spcAft>
        <a:buClrTx/>
        <a:buSzPct val="100000"/>
        <a:buFont typeface="Arial" pitchFamily="34" charset="0"/>
        <a:buChar char="–"/>
        <a:defRPr lang="en-US" sz="17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676178" indent="-184064" algn="l" defTabSz="954020" rtl="0" eaLnBrk="1" latinLnBrk="0" hangingPunct="1">
        <a:lnSpc>
          <a:spcPct val="100000"/>
        </a:lnSpc>
        <a:spcBef>
          <a:spcPts val="315"/>
        </a:spcBef>
        <a:spcAft>
          <a:spcPts val="315"/>
        </a:spcAft>
        <a:buClrTx/>
        <a:buSzPct val="100000"/>
        <a:buFont typeface="Arial" pitchFamily="34" charset="0"/>
        <a:buChar char="–"/>
        <a:defRPr lang="en-US" sz="14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675863" indent="13272" algn="l" defTabSz="954020" rtl="0" eaLnBrk="1" latinLnBrk="0" hangingPunct="1">
        <a:lnSpc>
          <a:spcPct val="100000"/>
        </a:lnSpc>
        <a:spcBef>
          <a:spcPts val="315"/>
        </a:spcBef>
        <a:spcAft>
          <a:spcPts val="315"/>
        </a:spcAft>
        <a:buClrTx/>
        <a:buSzPct val="100000"/>
        <a:buFont typeface="Arial" pitchFamily="34" charset="0"/>
        <a:buNone/>
        <a:defRPr lang="en-US" sz="14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2623567" indent="-238534" algn="l" defTabSz="95402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00565" indent="-238534" algn="l" defTabSz="95402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77586" indent="-238534" algn="l" defTabSz="95402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54583" indent="-238534" algn="l" defTabSz="95402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5402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77012" algn="l" defTabSz="95402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954020" algn="l" defTabSz="95402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032" algn="l" defTabSz="95402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038" algn="l" defTabSz="95402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050" algn="l" defTabSz="95402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059" algn="l" defTabSz="95402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339080" algn="l" defTabSz="95402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16079" algn="l" defTabSz="95402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630207"/>
            <a:ext cx="10080000" cy="600164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54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220" tIns="63637" rIns="127220" bIns="63637"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0" name="Slide Number Placeholder 5"/>
          <p:cNvSpPr txBox="1">
            <a:spLocks/>
          </p:cNvSpPr>
          <p:nvPr/>
        </p:nvSpPr>
        <p:spPr bwMode="gray">
          <a:xfrm>
            <a:off x="10748010" y="9275421"/>
            <a:ext cx="2080260" cy="297794"/>
          </a:xfrm>
          <a:prstGeom prst="rect">
            <a:avLst/>
          </a:prstGeom>
        </p:spPr>
        <p:txBody>
          <a:bodyPr vert="horz" wrap="square" lIns="127220" tIns="63637" rIns="500877" bIns="63637" rtlCol="0" anchor="ctr">
            <a:spAutoFit/>
          </a:bodyPr>
          <a:lstStyle>
            <a:defPPr>
              <a:defRPr lang="en-US"/>
            </a:defPPr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fld id="{496097A3-845D-4C79-9B10-713A18711759}" type="slidenum">
              <a:rPr lang="nl-NL" smtClean="0">
                <a:solidFill>
                  <a:srgbClr val="FFFFFF"/>
                </a:solidFill>
              </a:rPr>
              <a:pPr/>
              <a:t>‹#›</a:t>
            </a:fld>
            <a:endParaRPr lang="nl-NL" dirty="0">
              <a:solidFill>
                <a:srgbClr val="FFFFFF"/>
              </a:solidFill>
            </a:endParaRPr>
          </a:p>
        </p:txBody>
      </p:sp>
      <p:pic>
        <p:nvPicPr>
          <p:cNvPr id="11" name="Picture 2" descr="H:\Brand Refresh PowerPoint 2012\New logo November 2013\LIBERTY GLOBAL REGISTERED\outlined\logo 41mmh.png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98611" y="211680"/>
            <a:ext cx="1575935" cy="103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252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  <p:sldLayoutId id="2147484106" r:id="rId2"/>
    <p:sldLayoutId id="2147484107" r:id="rId3"/>
    <p:sldLayoutId id="2147484108" r:id="rId4"/>
    <p:sldLayoutId id="2147484109" r:id="rId5"/>
    <p:sldLayoutId id="2147484110" r:id="rId6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1272042" rtl="0" eaLnBrk="1" latinLnBrk="0" hangingPunct="1">
        <a:lnSpc>
          <a:spcPct val="100000"/>
        </a:lnSpc>
        <a:spcBef>
          <a:spcPct val="0"/>
        </a:spcBef>
        <a:buNone/>
        <a:defRPr sz="39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58417" indent="-258417" algn="l" defTabSz="1272042" rtl="0" eaLnBrk="1" latinLnBrk="0" hangingPunct="1">
        <a:lnSpc>
          <a:spcPct val="100000"/>
        </a:lnSpc>
        <a:spcBef>
          <a:spcPts val="1679"/>
        </a:spcBef>
        <a:spcAft>
          <a:spcPts val="420"/>
        </a:spcAft>
        <a:buFont typeface="Arial" pitchFamily="34" charset="0"/>
        <a:buChar char="•"/>
        <a:defRPr lang="en-US" sz="28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94764" indent="-245162" algn="l" defTabSz="1272042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•"/>
        <a:defRPr lang="en-US" sz="25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701238" indent="-245423" algn="l" defTabSz="1272042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–"/>
        <a:defRPr lang="en-US" sz="22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901578" indent="-245423" algn="l" defTabSz="1272042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–"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901158" indent="17660" algn="l" defTabSz="1272042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None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3498164" indent="-318006" algn="l" defTabSz="1272042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34200" indent="-318006" algn="l" defTabSz="1272042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70226" indent="-318006" algn="l" defTabSz="1272042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06259" indent="-318006" algn="l" defTabSz="1272042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72042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6020" algn="l" defTabSz="1272042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2042" algn="l" defTabSz="1272042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085" algn="l" defTabSz="1272042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44118" algn="l" defTabSz="1272042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0134" algn="l" defTabSz="1272042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16178" algn="l" defTabSz="1272042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52214" algn="l" defTabSz="1272042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88242" algn="l" defTabSz="1272042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630207"/>
            <a:ext cx="10080000" cy="600164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54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284" tIns="63661" rIns="127284" bIns="63661" rtlCol="0" anchor="ctr"/>
          <a:lstStyle/>
          <a:p>
            <a:pPr algn="ctr" defTabSz="1272655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0" name="Slide Number Placeholder 5"/>
          <p:cNvSpPr txBox="1">
            <a:spLocks/>
          </p:cNvSpPr>
          <p:nvPr/>
        </p:nvSpPr>
        <p:spPr bwMode="gray">
          <a:xfrm>
            <a:off x="10748010" y="9275397"/>
            <a:ext cx="2080260" cy="297842"/>
          </a:xfrm>
          <a:prstGeom prst="rect">
            <a:avLst/>
          </a:prstGeom>
        </p:spPr>
        <p:txBody>
          <a:bodyPr vert="horz" wrap="square" lIns="127284" tIns="63661" rIns="501112" bIns="63661" rtlCol="0" anchor="ctr">
            <a:spAutoFit/>
          </a:bodyPr>
          <a:lstStyle>
            <a:defPPr>
              <a:defRPr lang="en-US"/>
            </a:defPPr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pPr defTabSz="1272655"/>
            <a:fld id="{496097A3-845D-4C79-9B10-713A18711759}" type="slidenum">
              <a:rPr lang="nl-NL" smtClean="0">
                <a:solidFill>
                  <a:srgbClr val="FFFFFF"/>
                </a:solidFill>
              </a:rPr>
              <a:pPr defTabSz="1272655"/>
              <a:t>‹#›</a:t>
            </a:fld>
            <a:endParaRPr lang="nl-NL" dirty="0">
              <a:solidFill>
                <a:srgbClr val="FFFFFF"/>
              </a:solidFill>
            </a:endParaRPr>
          </a:p>
        </p:txBody>
      </p:sp>
      <p:pic>
        <p:nvPicPr>
          <p:cNvPr id="11" name="Picture 2" descr="H:\Brand Refresh PowerPoint 2012\New logo November 2013\LIBERTY GLOBAL REGISTERED\outlined\logo 41mmh.png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98611" y="211680"/>
            <a:ext cx="1575935" cy="103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571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7" r:id="rId1"/>
    <p:sldLayoutId id="2147484138" r:id="rId2"/>
    <p:sldLayoutId id="2147484139" r:id="rId3"/>
    <p:sldLayoutId id="2147484140" r:id="rId4"/>
    <p:sldLayoutId id="2147484141" r:id="rId5"/>
    <p:sldLayoutId id="2147484142" r:id="rId6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1272655" rtl="0" eaLnBrk="1" latinLnBrk="0" hangingPunct="1">
        <a:lnSpc>
          <a:spcPct val="100000"/>
        </a:lnSpc>
        <a:spcBef>
          <a:spcPct val="0"/>
        </a:spcBef>
        <a:buNone/>
        <a:defRPr sz="39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58544" indent="-258544" algn="l" defTabSz="1272655" rtl="0" eaLnBrk="1" latinLnBrk="0" hangingPunct="1">
        <a:lnSpc>
          <a:spcPct val="100000"/>
        </a:lnSpc>
        <a:spcBef>
          <a:spcPts val="1679"/>
        </a:spcBef>
        <a:spcAft>
          <a:spcPts val="420"/>
        </a:spcAft>
        <a:buFont typeface="Arial" pitchFamily="34" charset="0"/>
        <a:buChar char="•"/>
        <a:defRPr lang="en-US" sz="28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95002" indent="-245278" algn="l" defTabSz="1272655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•"/>
        <a:defRPr lang="en-US" sz="25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701575" indent="-245539" algn="l" defTabSz="1272655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–"/>
        <a:defRPr lang="en-US" sz="22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902008" indent="-245539" algn="l" defTabSz="1272655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–"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901591" indent="17671" algn="l" defTabSz="1272655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None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3499842" indent="-318160" algn="l" defTabSz="127265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36190" indent="-318160" algn="l" defTabSz="127265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72520" indent="-318160" algn="l" defTabSz="127265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08855" indent="-318160" algn="l" defTabSz="127265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7265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6330" algn="l" defTabSz="127265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2655" algn="l" defTabSz="127265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998" algn="l" defTabSz="127265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45331" algn="l" defTabSz="127265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1662" algn="l" defTabSz="127265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18013" algn="l" defTabSz="127265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54348" algn="l" defTabSz="127265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90684" algn="l" defTabSz="127265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630207"/>
            <a:ext cx="10080000" cy="600164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82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297" tIns="63672" rIns="127297" bIns="63672" rtlCol="0" anchor="ctr"/>
          <a:lstStyle/>
          <a:p>
            <a:pPr algn="ctr" defTabSz="1272810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0" name="Slide Number Placeholder 5"/>
          <p:cNvSpPr txBox="1">
            <a:spLocks/>
          </p:cNvSpPr>
          <p:nvPr/>
        </p:nvSpPr>
        <p:spPr bwMode="gray">
          <a:xfrm>
            <a:off x="10748010" y="9275397"/>
            <a:ext cx="2080260" cy="297865"/>
          </a:xfrm>
          <a:prstGeom prst="rect">
            <a:avLst/>
          </a:prstGeom>
        </p:spPr>
        <p:txBody>
          <a:bodyPr vert="horz" wrap="square" lIns="127297" tIns="63672" rIns="501174" bIns="63672" rtlCol="0" anchor="ctr">
            <a:spAutoFit/>
          </a:bodyPr>
          <a:lstStyle>
            <a:defPPr>
              <a:defRPr lang="en-US"/>
            </a:defPPr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pPr defTabSz="1272810"/>
            <a:fld id="{496097A3-845D-4C79-9B10-713A18711759}" type="slidenum">
              <a:rPr lang="nl-NL" smtClean="0">
                <a:solidFill>
                  <a:srgbClr val="FFFFFF"/>
                </a:solidFill>
              </a:rPr>
              <a:pPr defTabSz="1272810"/>
              <a:t>‹#›</a:t>
            </a:fld>
            <a:endParaRPr lang="nl-NL" dirty="0">
              <a:solidFill>
                <a:srgbClr val="FFFFFF"/>
              </a:solidFill>
            </a:endParaRPr>
          </a:p>
        </p:txBody>
      </p:sp>
      <p:pic>
        <p:nvPicPr>
          <p:cNvPr id="11" name="Picture 2" descr="H:\Brand Refresh PowerPoint 2012\New logo November 2013\LIBERTY GLOBAL REGISTERED\outlined\logo 41mmh.png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98611" y="211680"/>
            <a:ext cx="1575935" cy="103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530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6" r:id="rId1"/>
    <p:sldLayoutId id="2147484147" r:id="rId2"/>
    <p:sldLayoutId id="2147484148" r:id="rId3"/>
    <p:sldLayoutId id="2147484149" r:id="rId4"/>
    <p:sldLayoutId id="2147484150" r:id="rId5"/>
    <p:sldLayoutId id="2147484151" r:id="rId6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1272810" rtl="0" eaLnBrk="1" latinLnBrk="0" hangingPunct="1">
        <a:lnSpc>
          <a:spcPct val="100000"/>
        </a:lnSpc>
        <a:spcBef>
          <a:spcPct val="0"/>
        </a:spcBef>
        <a:buNone/>
        <a:defRPr sz="39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58574" indent="-258574" algn="l" defTabSz="1272810" rtl="0" eaLnBrk="1" latinLnBrk="0" hangingPunct="1">
        <a:lnSpc>
          <a:spcPct val="100000"/>
        </a:lnSpc>
        <a:spcBef>
          <a:spcPts val="1679"/>
        </a:spcBef>
        <a:spcAft>
          <a:spcPts val="420"/>
        </a:spcAft>
        <a:buFont typeface="Arial" pitchFamily="34" charset="0"/>
        <a:buChar char="•"/>
        <a:defRPr lang="en-US" sz="28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95060" indent="-245310" algn="l" defTabSz="1272810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•"/>
        <a:defRPr lang="en-US" sz="25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701660" indent="-245572" algn="l" defTabSz="1272810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–"/>
        <a:defRPr lang="en-US" sz="22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902116" indent="-245572" algn="l" defTabSz="1272810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–"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901696" indent="17671" algn="l" defTabSz="1272810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None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3500262" indent="-318199" algn="l" defTabSz="127281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36687" indent="-318199" algn="l" defTabSz="127281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73091" indent="-318199" algn="l" defTabSz="127281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09509" indent="-318199" algn="l" defTabSz="127281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7281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6404" algn="l" defTabSz="127281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2810" algn="l" defTabSz="127281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09230" algn="l" defTabSz="127281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45637" algn="l" defTabSz="127281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2044" algn="l" defTabSz="127281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18467" algn="l" defTabSz="127281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54886" algn="l" defTabSz="127281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91293" algn="l" defTabSz="127281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799499"/>
            <a:ext cx="10080000" cy="430887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82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964" tIns="45488" rIns="90964" bIns="45488" rtlCol="0" anchor="ctr"/>
          <a:lstStyle/>
          <a:p>
            <a:pPr algn="ctr" defTabSz="1273426"/>
            <a:endParaRPr lang="en-GB" sz="2700" dirty="0">
              <a:solidFill>
                <a:srgbClr val="FFFFFF"/>
              </a:solidFill>
            </a:endParaRPr>
          </a:p>
        </p:txBody>
      </p:sp>
      <p:sp>
        <p:nvSpPr>
          <p:cNvPr id="10" name="Slide Number Placeholder 5"/>
          <p:cNvSpPr txBox="1">
            <a:spLocks/>
          </p:cNvSpPr>
          <p:nvPr/>
        </p:nvSpPr>
        <p:spPr bwMode="gray">
          <a:xfrm>
            <a:off x="10748010" y="9291446"/>
            <a:ext cx="2080260" cy="265752"/>
          </a:xfrm>
          <a:prstGeom prst="rect">
            <a:avLst/>
          </a:prstGeom>
        </p:spPr>
        <p:txBody>
          <a:bodyPr vert="horz" wrap="square" lIns="95521" tIns="47771" rIns="376050" bIns="47771" rtlCol="0" anchor="ctr">
            <a:spAutoFit/>
          </a:bodyPr>
          <a:lstStyle>
            <a:defPPr>
              <a:defRPr lang="en-US"/>
            </a:defPPr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pPr defTabSz="1273426"/>
            <a:fld id="{496097A3-845D-4C79-9B10-713A18711759}" type="slidenum">
              <a:rPr lang="nl-NL" smtClean="0">
                <a:solidFill>
                  <a:srgbClr val="FFFFFF"/>
                </a:solidFill>
              </a:rPr>
              <a:pPr defTabSz="1273426"/>
              <a:t>‹#›</a:t>
            </a:fld>
            <a:endParaRPr lang="nl-NL" dirty="0">
              <a:solidFill>
                <a:srgbClr val="FFFFFF"/>
              </a:solidFill>
            </a:endParaRPr>
          </a:p>
        </p:txBody>
      </p:sp>
      <p:pic>
        <p:nvPicPr>
          <p:cNvPr id="11" name="Picture 2" descr="H:\Brand Refresh PowerPoint 2012\New logo November 2013\LIBERTY GLOBAL REGISTERED\outlined\logo 41mmh.png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98612" y="211680"/>
            <a:ext cx="1575935" cy="103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1274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55" r:id="rId1"/>
    <p:sldLayoutId id="2147484156" r:id="rId2"/>
    <p:sldLayoutId id="2147484157" r:id="rId3"/>
    <p:sldLayoutId id="2147484158" r:id="rId4"/>
    <p:sldLayoutId id="2147484159" r:id="rId5"/>
    <p:sldLayoutId id="2147484160" r:id="rId6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955053" rtl="0" eaLnBrk="1" latinLnBrk="0" hangingPunct="1">
        <a:lnSpc>
          <a:spcPct val="100000"/>
        </a:lnSpc>
        <a:spcBef>
          <a:spcPct val="0"/>
        </a:spcBef>
        <a:buNone/>
        <a:defRPr sz="28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94016" indent="-194016" algn="l" defTabSz="955053" rtl="0" eaLnBrk="1" latinLnBrk="0" hangingPunct="1">
        <a:lnSpc>
          <a:spcPct val="100000"/>
        </a:lnSpc>
        <a:spcBef>
          <a:spcPts val="1261"/>
        </a:spcBef>
        <a:spcAft>
          <a:spcPts val="315"/>
        </a:spcAft>
        <a:buFont typeface="Arial" pitchFamily="34" charset="0"/>
        <a:buChar char="•"/>
        <a:defRPr lang="en-US" sz="20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371444" indent="-184068" algn="l" defTabSz="955053" rtl="0" eaLnBrk="1" latinLnBrk="0" hangingPunct="1">
        <a:lnSpc>
          <a:spcPct val="100000"/>
        </a:lnSpc>
        <a:spcBef>
          <a:spcPts val="315"/>
        </a:spcBef>
        <a:spcAft>
          <a:spcPts val="315"/>
        </a:spcAft>
        <a:buClrTx/>
        <a:buSzPct val="100000"/>
        <a:buFont typeface="Arial" pitchFamily="34" charset="0"/>
        <a:buChar char="•"/>
        <a:defRPr lang="en-US" sz="17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526484" indent="-184264" algn="l" defTabSz="955053" rtl="0" eaLnBrk="1" latinLnBrk="0" hangingPunct="1">
        <a:lnSpc>
          <a:spcPct val="100000"/>
        </a:lnSpc>
        <a:spcBef>
          <a:spcPts val="315"/>
        </a:spcBef>
        <a:spcAft>
          <a:spcPts val="315"/>
        </a:spcAft>
        <a:buClrTx/>
        <a:buSzPct val="100000"/>
        <a:buFont typeface="Arial" pitchFamily="34" charset="0"/>
        <a:buChar char="–"/>
        <a:defRPr lang="en-US" sz="17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676906" indent="-184264" algn="l" defTabSz="955053" rtl="0" eaLnBrk="1" latinLnBrk="0" hangingPunct="1">
        <a:lnSpc>
          <a:spcPct val="100000"/>
        </a:lnSpc>
        <a:spcBef>
          <a:spcPts val="315"/>
        </a:spcBef>
        <a:spcAft>
          <a:spcPts val="315"/>
        </a:spcAft>
        <a:buClrTx/>
        <a:buSzPct val="100000"/>
        <a:buFont typeface="Arial" pitchFamily="34" charset="0"/>
        <a:buChar char="–"/>
        <a:defRPr lang="en-US" sz="14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676595" indent="13283" algn="l" defTabSz="955053" rtl="0" eaLnBrk="1" latinLnBrk="0" hangingPunct="1">
        <a:lnSpc>
          <a:spcPct val="100000"/>
        </a:lnSpc>
        <a:spcBef>
          <a:spcPts val="315"/>
        </a:spcBef>
        <a:spcAft>
          <a:spcPts val="315"/>
        </a:spcAft>
        <a:buClrTx/>
        <a:buSzPct val="100000"/>
        <a:buFont typeface="Arial" pitchFamily="34" charset="0"/>
        <a:buNone/>
        <a:defRPr lang="en-US" sz="14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2626395" indent="-238786" algn="l" defTabSz="95505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03920" indent="-238786" algn="l" defTabSz="95505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81450" indent="-238786" algn="l" defTabSz="95505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58964" indent="-238786" algn="l" defTabSz="95505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5505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77525" algn="l" defTabSz="95505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955053" algn="l" defTabSz="95505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432583" algn="l" defTabSz="95505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10094" algn="l" defTabSz="95505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87638" algn="l" defTabSz="95505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65155" algn="l" defTabSz="95505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342687" algn="l" defTabSz="95505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20205" algn="l" defTabSz="95505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630207"/>
            <a:ext cx="10080000" cy="600164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82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438" tIns="63730" rIns="127438" bIns="63730" rtlCol="0" anchor="ctr"/>
          <a:lstStyle/>
          <a:p>
            <a:pPr algn="ctr" defTabSz="1274191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0" name="Slide Number Placeholder 5"/>
          <p:cNvSpPr txBox="1">
            <a:spLocks/>
          </p:cNvSpPr>
          <p:nvPr/>
        </p:nvSpPr>
        <p:spPr bwMode="gray">
          <a:xfrm>
            <a:off x="10748010" y="9275314"/>
            <a:ext cx="2080260" cy="297982"/>
          </a:xfrm>
          <a:prstGeom prst="rect">
            <a:avLst/>
          </a:prstGeom>
        </p:spPr>
        <p:txBody>
          <a:bodyPr vert="horz" wrap="square" lIns="127438" tIns="63730" rIns="501715" bIns="63730" rtlCol="0" anchor="ctr">
            <a:spAutoFit/>
          </a:bodyPr>
          <a:lstStyle>
            <a:defPPr>
              <a:defRPr lang="en-US"/>
            </a:defPPr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pPr defTabSz="1274191"/>
            <a:fld id="{496097A3-845D-4C79-9B10-713A18711759}" type="slidenum">
              <a:rPr lang="nl-NL" smtClean="0">
                <a:solidFill>
                  <a:srgbClr val="FFFFFF"/>
                </a:solidFill>
              </a:rPr>
              <a:pPr defTabSz="1274191"/>
              <a:t>‹#›</a:t>
            </a:fld>
            <a:endParaRPr lang="nl-NL" dirty="0">
              <a:solidFill>
                <a:srgbClr val="FFFFFF"/>
              </a:solidFill>
            </a:endParaRPr>
          </a:p>
        </p:txBody>
      </p:sp>
      <p:pic>
        <p:nvPicPr>
          <p:cNvPr id="11" name="Picture 2" descr="H:\Brand Refresh PowerPoint 2012\New logo November 2013\LIBERTY GLOBAL REGISTERED\outlined\logo 41mmh.png"/>
          <p:cNvPicPr>
            <a:picLocks noChangeAspect="1" noChangeArrowheads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98611" y="211680"/>
            <a:ext cx="1575935" cy="103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1427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3" r:id="rId1"/>
    <p:sldLayoutId id="2147484164" r:id="rId2"/>
    <p:sldLayoutId id="2147484165" r:id="rId3"/>
    <p:sldLayoutId id="2147484166" r:id="rId4"/>
    <p:sldLayoutId id="2147484167" r:id="rId5"/>
    <p:sldLayoutId id="2147484168" r:id="rId6"/>
    <p:sldLayoutId id="2147484170" r:id="rId7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1274191" rtl="0" eaLnBrk="1" latinLnBrk="0" hangingPunct="1">
        <a:lnSpc>
          <a:spcPct val="100000"/>
        </a:lnSpc>
        <a:spcBef>
          <a:spcPct val="0"/>
        </a:spcBef>
        <a:buNone/>
        <a:defRPr sz="39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58856" indent="-258856" algn="l" defTabSz="1274191" rtl="0" eaLnBrk="1" latinLnBrk="0" hangingPunct="1">
        <a:lnSpc>
          <a:spcPct val="100000"/>
        </a:lnSpc>
        <a:spcBef>
          <a:spcPts val="1679"/>
        </a:spcBef>
        <a:spcAft>
          <a:spcPts val="420"/>
        </a:spcAft>
        <a:buFont typeface="Arial" pitchFamily="34" charset="0"/>
        <a:buChar char="•"/>
        <a:defRPr lang="en-US" sz="28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95590" indent="-245572" algn="l" defTabSz="1274191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•"/>
        <a:defRPr lang="en-US" sz="25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702414" indent="-245837" algn="l" defTabSz="1274191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–"/>
        <a:defRPr lang="en-US" sz="22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903088" indent="-245837" algn="l" defTabSz="1274191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–"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902671" indent="17693" algn="l" defTabSz="1274191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None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3504046" indent="-318544" algn="l" defTabSz="1274191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41140" indent="-318544" algn="l" defTabSz="1274191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78235" indent="-318544" algn="l" defTabSz="1274191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15351" indent="-318544" algn="l" defTabSz="1274191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7419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100" algn="l" defTabSz="127419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4191" algn="l" defTabSz="127419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1287" algn="l" defTabSz="127419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48384" algn="l" defTabSz="127419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5485" algn="l" defTabSz="127419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2597" algn="l" defTabSz="127419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59696" algn="l" defTabSz="127419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96798" algn="l" defTabSz="127419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630207"/>
            <a:ext cx="10080000" cy="600164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82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543" tIns="63780" rIns="127543" bIns="63780" rtlCol="0" anchor="ctr"/>
          <a:lstStyle/>
          <a:p>
            <a:pPr algn="ctr" defTabSz="1275265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0" name="Slide Number Placeholder 5"/>
          <p:cNvSpPr txBox="1">
            <a:spLocks/>
          </p:cNvSpPr>
          <p:nvPr/>
        </p:nvSpPr>
        <p:spPr bwMode="gray">
          <a:xfrm>
            <a:off x="10748010" y="9275271"/>
            <a:ext cx="2080260" cy="298083"/>
          </a:xfrm>
          <a:prstGeom prst="rect">
            <a:avLst/>
          </a:prstGeom>
        </p:spPr>
        <p:txBody>
          <a:bodyPr vert="horz" wrap="square" lIns="127543" tIns="63780" rIns="502136" bIns="63780" rtlCol="0" anchor="ctr">
            <a:spAutoFit/>
          </a:bodyPr>
          <a:lstStyle>
            <a:defPPr>
              <a:defRPr lang="en-US"/>
            </a:defPPr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pPr defTabSz="1275265"/>
            <a:fld id="{496097A3-845D-4C79-9B10-713A18711759}" type="slidenum">
              <a:rPr lang="nl-NL" smtClean="0">
                <a:solidFill>
                  <a:srgbClr val="FFFFFF"/>
                </a:solidFill>
              </a:rPr>
              <a:pPr defTabSz="1275265"/>
              <a:t>‹#›</a:t>
            </a:fld>
            <a:endParaRPr lang="nl-NL" dirty="0">
              <a:solidFill>
                <a:srgbClr val="FFFFFF"/>
              </a:solidFill>
            </a:endParaRPr>
          </a:p>
        </p:txBody>
      </p:sp>
      <p:pic>
        <p:nvPicPr>
          <p:cNvPr id="11" name="Picture 2" descr="H:\Brand Refresh PowerPoint 2012\New logo November 2013\LIBERTY GLOBAL REGISTERED\outlined\logo 41mmh.png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98611" y="211680"/>
            <a:ext cx="1575935" cy="103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7689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1275265" rtl="0" eaLnBrk="1" latinLnBrk="0" hangingPunct="1">
        <a:lnSpc>
          <a:spcPct val="100000"/>
        </a:lnSpc>
        <a:spcBef>
          <a:spcPct val="0"/>
        </a:spcBef>
        <a:buNone/>
        <a:defRPr sz="39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59076" indent="-259076" algn="l" defTabSz="1275265" rtl="0" eaLnBrk="1" latinLnBrk="0" hangingPunct="1">
        <a:lnSpc>
          <a:spcPct val="100000"/>
        </a:lnSpc>
        <a:spcBef>
          <a:spcPts val="1679"/>
        </a:spcBef>
        <a:spcAft>
          <a:spcPts val="420"/>
        </a:spcAft>
        <a:buFont typeface="Arial" pitchFamily="34" charset="0"/>
        <a:buChar char="•"/>
        <a:defRPr lang="en-US" sz="28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96004" indent="-245779" algn="l" defTabSz="1275265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•"/>
        <a:defRPr lang="en-US" sz="25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702996" indent="-246041" algn="l" defTabSz="1275265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–"/>
        <a:defRPr lang="en-US" sz="22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903849" indent="-246041" algn="l" defTabSz="1275265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–"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903428" indent="17711" algn="l" defTabSz="1275265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None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3506987" indent="-318812" algn="l" defTabSz="127526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44618" indent="-318812" algn="l" defTabSz="127526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82257" indent="-318812" algn="l" defTabSz="127526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19903" indent="-318812" algn="l" defTabSz="127526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752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637" algn="l" defTabSz="12752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265" algn="l" defTabSz="12752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2897" algn="l" defTabSz="12752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0529" algn="l" defTabSz="12752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167" algn="l" defTabSz="12752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5809" algn="l" defTabSz="12752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3447" algn="l" defTabSz="12752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1079" algn="l" defTabSz="12752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34"/>
          <p:cNvSpPr>
            <a:spLocks noChangeShapeType="1"/>
          </p:cNvSpPr>
          <p:nvPr userDrawn="1"/>
        </p:nvSpPr>
        <p:spPr bwMode="auto">
          <a:xfrm flipH="1">
            <a:off x="7616508" y="4093845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27560" tIns="63788" rIns="127560" bIns="63788"/>
          <a:lstStyle/>
          <a:p>
            <a:pPr defTabSz="911245" fontAlgn="base">
              <a:spcBef>
                <a:spcPct val="0"/>
              </a:spcBef>
              <a:spcAft>
                <a:spcPct val="0"/>
              </a:spcAft>
            </a:pPr>
            <a:endParaRPr lang="en-GB" sz="1700" smtClean="0">
              <a:solidFill>
                <a:srgbClr val="000000"/>
              </a:solidFill>
            </a:endParaRPr>
          </a:p>
        </p:txBody>
      </p:sp>
      <p:sp>
        <p:nvSpPr>
          <p:cNvPr id="1027" name="Text Box 42"/>
          <p:cNvSpPr txBox="1">
            <a:spLocks noChangeArrowheads="1"/>
          </p:cNvSpPr>
          <p:nvPr userDrawn="1"/>
        </p:nvSpPr>
        <p:spPr bwMode="auto">
          <a:xfrm>
            <a:off x="726779" y="7549857"/>
            <a:ext cx="257676" cy="390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7560" tIns="63788" rIns="127560" bIns="6378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11245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z="170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7497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1" r:id="rId1"/>
    <p:sldLayoutId id="2147484182" r:id="rId2"/>
    <p:sldLayoutId id="2147484183" r:id="rId3"/>
    <p:sldLayoutId id="2147484184" r:id="rId4"/>
    <p:sldLayoutId id="2147484185" r:id="rId5"/>
    <p:sldLayoutId id="2147484186" r:id="rId6"/>
    <p:sldLayoutId id="2147484187" r:id="rId7"/>
    <p:sldLayoutId id="2147484188" r:id="rId8"/>
    <p:sldLayoutId id="2147484189" r:id="rId9"/>
    <p:sldLayoutId id="2147484190" r:id="rId10"/>
    <p:sldLayoutId id="214748419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Book Antiqu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Book Antiqu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Book Antiqu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Book Antiqua" pitchFamily="18" charset="0"/>
        </a:defRPr>
      </a:lvl5pPr>
      <a:lvl6pPr marL="637795" algn="l" rtl="0" fontAlgn="base"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Book Antiqua" pitchFamily="18" charset="0"/>
        </a:defRPr>
      </a:lvl6pPr>
      <a:lvl7pPr marL="1275577" algn="l" rtl="0" fontAlgn="base"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Book Antiqua" pitchFamily="18" charset="0"/>
        </a:defRPr>
      </a:lvl7pPr>
      <a:lvl8pPr marL="1913366" algn="l" rtl="0" fontAlgn="base"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Book Antiqua" pitchFamily="18" charset="0"/>
        </a:defRPr>
      </a:lvl8pPr>
      <a:lvl9pPr marL="2551158" algn="l" rtl="0" fontAlgn="base"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Book Antiqua" pitchFamily="18" charset="0"/>
        </a:defRPr>
      </a:lvl9pPr>
    </p:titleStyle>
    <p:bodyStyle>
      <a:lvl1pPr marL="478345" indent="-478345" algn="l" rtl="0" eaLnBrk="0" fontAlgn="base" hangingPunct="0">
        <a:spcBef>
          <a:spcPct val="20000"/>
        </a:spcBef>
        <a:spcAft>
          <a:spcPct val="0"/>
        </a:spcAft>
        <a:defRPr sz="1700">
          <a:solidFill>
            <a:schemeClr val="tx1"/>
          </a:solidFill>
          <a:latin typeface="+mn-lt"/>
          <a:ea typeface="+mn-ea"/>
          <a:cs typeface="+mn-cs"/>
        </a:defRPr>
      </a:lvl1pPr>
      <a:lvl2pPr marL="1036420" indent="-398606" algn="l" rtl="0" eaLnBrk="0" fontAlgn="base" hangingPunct="0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</a:defRPr>
      </a:lvl2pPr>
      <a:lvl3pPr marL="1594482" indent="-318895" algn="l" rtl="0" eaLnBrk="0" fontAlgn="base" hangingPunct="0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32272" indent="-318895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4pPr>
      <a:lvl5pPr marL="2870061" indent="-318895" algn="l" rtl="0" eaLnBrk="0" fontAlgn="base" hangingPunct="0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</a:defRPr>
      </a:lvl5pPr>
      <a:lvl6pPr marL="3507850" indent="-318895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</a:defRPr>
      </a:lvl6pPr>
      <a:lvl7pPr marL="4145638" indent="-318895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</a:defRPr>
      </a:lvl7pPr>
      <a:lvl8pPr marL="4783436" indent="-318895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</a:defRPr>
      </a:lvl8pPr>
      <a:lvl9pPr marL="5421235" indent="-318895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127557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5" algn="l" defTabSz="127557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77" algn="l" defTabSz="127557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66" algn="l" defTabSz="127557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58" algn="l" defTabSz="127557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56" algn="l" defTabSz="127557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53" algn="l" defTabSz="127557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44" algn="l" defTabSz="127557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38" algn="l" defTabSz="127557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54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574" tIns="63794" rIns="127574" bIns="63794" rtlCol="0" anchor="ctr"/>
          <a:lstStyle/>
          <a:p>
            <a:pPr algn="ctr" defTabSz="1275571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4"/>
            <a:ext cx="9440474" cy="375055"/>
          </a:xfrm>
          <a:prstGeom prst="rect">
            <a:avLst/>
          </a:prstGeom>
          <a:noFill/>
        </p:spPr>
        <p:txBody>
          <a:bodyPr wrap="square" lIns="0" tIns="63794" rIns="127574" bIns="63794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pPr defTabSz="1275571"/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9360918" y="9230100"/>
            <a:ext cx="2987040" cy="375055"/>
          </a:xfrm>
          <a:prstGeom prst="rect">
            <a:avLst/>
          </a:prstGeom>
        </p:spPr>
        <p:txBody>
          <a:bodyPr vert="horz" lIns="127574" tIns="63794" rIns="0" bIns="63794" rtlCol="0" anchor="ctr">
            <a:spAutoFit/>
          </a:bodyPr>
          <a:lstStyle>
            <a:lvl1pPr algn="r">
              <a:defRPr sz="1600">
                <a:solidFill>
                  <a:schemeClr val="bg1"/>
                </a:solidFill>
              </a:defRPr>
            </a:lvl1pPr>
          </a:lstStyle>
          <a:p>
            <a:pPr defTabSz="1275571"/>
            <a:fld id="{496097A3-845D-4C79-9B10-713A18711759}" type="slidenum">
              <a:rPr lang="nl-NL" smtClean="0">
                <a:solidFill>
                  <a:srgbClr val="FFFFFF"/>
                </a:solidFill>
              </a:rPr>
              <a:pPr defTabSz="1275571"/>
              <a:t>‹#›</a:t>
            </a:fld>
            <a:endParaRPr lang="nl-NL" dirty="0">
              <a:solidFill>
                <a:srgbClr val="FFFFFF"/>
              </a:solidFill>
            </a:endParaRPr>
          </a:p>
        </p:txBody>
      </p:sp>
      <p:pic>
        <p:nvPicPr>
          <p:cNvPr id="8" name="Picture 4" descr="H:\Brand Refresh PowerPoint 2012\brand guidelines\assets\LG ppt assets\logo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10985281" y="297790"/>
            <a:ext cx="1396224" cy="8667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04055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3" r:id="rId1"/>
    <p:sldLayoutId id="2147484194" r:id="rId2"/>
    <p:sldLayoutId id="2147484195" r:id="rId3"/>
    <p:sldLayoutId id="2147484196" r:id="rId4"/>
    <p:sldLayoutId id="2147484197" r:id="rId5"/>
    <p:sldLayoutId id="2147484198" r:id="rId6"/>
    <p:sldLayoutId id="2147484199" r:id="rId7"/>
    <p:sldLayoutId id="2147484200" r:id="rId8"/>
    <p:sldLayoutId id="2147484201" r:id="rId9"/>
    <p:sldLayoutId id="2147484202" r:id="rId10"/>
    <p:sldLayoutId id="2147484203" r:id="rId11"/>
    <p:sldLayoutId id="2147484204" r:id="rId12"/>
    <p:sldLayoutId id="2147484205" r:id="rId13"/>
    <p:sldLayoutId id="2147484206" r:id="rId14"/>
    <p:sldLayoutId id="2147484207" r:id="rId15"/>
    <p:sldLayoutId id="2147484208" r:id="rId16"/>
    <p:sldLayoutId id="2147484209" r:id="rId17"/>
    <p:sldLayoutId id="2147484210" r:id="rId18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1275571" rtl="0" eaLnBrk="1" latinLnBrk="0" hangingPunct="1">
        <a:lnSpc>
          <a:spcPts val="4704"/>
        </a:lnSpc>
        <a:spcBef>
          <a:spcPct val="0"/>
        </a:spcBef>
        <a:buNone/>
        <a:defRPr sz="39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59137" indent="-259137" algn="l" defTabSz="1275571" rtl="0" eaLnBrk="1" latinLnBrk="0" hangingPunct="1">
        <a:lnSpc>
          <a:spcPct val="100000"/>
        </a:lnSpc>
        <a:spcBef>
          <a:spcPts val="1679"/>
        </a:spcBef>
        <a:spcAft>
          <a:spcPts val="420"/>
        </a:spcAft>
        <a:buFont typeface="Arial" pitchFamily="34" charset="0"/>
        <a:buChar char="•"/>
        <a:defRPr lang="en-US" sz="28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96126" indent="-245837" algn="l" defTabSz="1275571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•"/>
        <a:defRPr lang="en-US" sz="25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703166" indent="-246099" algn="l" defTabSz="1275571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–"/>
        <a:defRPr lang="en-US" sz="22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904065" indent="-246099" algn="l" defTabSz="1275571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–"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903645" indent="17714" algn="l" defTabSz="1275571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None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3507828" indent="-318889" algn="l" defTabSz="1275571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45613" indent="-318889" algn="l" defTabSz="1275571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83408" indent="-318889" algn="l" defTabSz="1275571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21200" indent="-318889" algn="l" defTabSz="1275571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7557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3" algn="l" defTabSz="127557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71" algn="l" defTabSz="127557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55" algn="l" defTabSz="127557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42" algn="l" defTabSz="127557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34" algn="l" defTabSz="127557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29" algn="l" defTabSz="127557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18" algn="l" defTabSz="127557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02" algn="l" defTabSz="127557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  <p15:guide id="3" pos="5556" userDrawn="1">
          <p15:clr>
            <a:srgbClr val="F26B43"/>
          </p15:clr>
        </p15:guide>
        <p15:guide id="4" orient="horz" pos="3997" userDrawn="1">
          <p15:clr>
            <a:srgbClr val="F26B43"/>
          </p15:clr>
        </p15:guide>
        <p15:guide id="5" pos="204" userDrawn="1">
          <p15:clr>
            <a:srgbClr val="F26B43"/>
          </p15:clr>
        </p15:guide>
        <p15:guide id="6" orient="horz" pos="981" userDrawn="1">
          <p15:clr>
            <a:srgbClr val="F26B43"/>
          </p15:clr>
        </p15:guide>
        <p15:guide id="7" orient="horz" pos="595" userDrawn="1">
          <p15:clr>
            <a:srgbClr val="F26B43"/>
          </p15:clr>
        </p15:guide>
        <p15:guide id="8" orient="horz" pos="799" userDrawn="1">
          <p15:clr>
            <a:srgbClr val="F26B43"/>
          </p15:clr>
        </p15:guide>
        <p15:guide id="9" orient="horz" pos="572" userDrawn="1">
          <p15:clr>
            <a:srgbClr val="F26B43"/>
          </p15:clr>
        </p15:guide>
        <p15:guide id="10" orient="horz" pos="3906" userDrawn="1">
          <p15:clr>
            <a:srgbClr val="F26B43"/>
          </p15:clr>
        </p15:guide>
      </p15:sldGuideLst>
    </p:ext>
  </p:extLst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54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590" tIns="63802" rIns="127590" bIns="63802" rtlCol="0" anchor="ctr"/>
          <a:lstStyle/>
          <a:p>
            <a:pPr algn="ctr" defTabSz="1275723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75071"/>
          </a:xfrm>
          <a:prstGeom prst="rect">
            <a:avLst/>
          </a:prstGeom>
          <a:noFill/>
        </p:spPr>
        <p:txBody>
          <a:bodyPr wrap="square" lIns="0" tIns="63802" rIns="127590" bIns="63802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pPr defTabSz="1275723"/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9360918" y="9230083"/>
            <a:ext cx="2987040" cy="375071"/>
          </a:xfrm>
          <a:prstGeom prst="rect">
            <a:avLst/>
          </a:prstGeom>
        </p:spPr>
        <p:txBody>
          <a:bodyPr vert="horz" lIns="127590" tIns="63802" rIns="0" bIns="63802" rtlCol="0" anchor="ctr">
            <a:spAutoFit/>
          </a:bodyPr>
          <a:lstStyle>
            <a:lvl1pPr algn="r">
              <a:defRPr sz="1600">
                <a:solidFill>
                  <a:schemeClr val="bg1"/>
                </a:solidFill>
              </a:defRPr>
            </a:lvl1pPr>
          </a:lstStyle>
          <a:p>
            <a:pPr defTabSz="1275723"/>
            <a:fld id="{496097A3-845D-4C79-9B10-713A18711759}" type="slidenum">
              <a:rPr lang="nl-NL" smtClean="0">
                <a:solidFill>
                  <a:srgbClr val="FFFFFF"/>
                </a:solidFill>
              </a:rPr>
              <a:pPr defTabSz="1275723"/>
              <a:t>‹#›</a:t>
            </a:fld>
            <a:endParaRPr lang="nl-NL" dirty="0">
              <a:solidFill>
                <a:srgbClr val="FFFFFF"/>
              </a:solidFill>
            </a:endParaRPr>
          </a:p>
        </p:txBody>
      </p:sp>
      <p:pic>
        <p:nvPicPr>
          <p:cNvPr id="8" name="Picture 4" descr="H:\Brand Refresh PowerPoint 2012\brand guidelines\assets\LG ppt assets\logo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10985281" y="297790"/>
            <a:ext cx="1396224" cy="8667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51170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2" r:id="rId1"/>
    <p:sldLayoutId id="2147484213" r:id="rId2"/>
    <p:sldLayoutId id="2147484214" r:id="rId3"/>
    <p:sldLayoutId id="2147484215" r:id="rId4"/>
    <p:sldLayoutId id="2147484216" r:id="rId5"/>
    <p:sldLayoutId id="2147484217" r:id="rId6"/>
    <p:sldLayoutId id="2147484218" r:id="rId7"/>
    <p:sldLayoutId id="2147484219" r:id="rId8"/>
    <p:sldLayoutId id="2147484220" r:id="rId9"/>
    <p:sldLayoutId id="2147484221" r:id="rId10"/>
    <p:sldLayoutId id="2147484222" r:id="rId11"/>
    <p:sldLayoutId id="2147484223" r:id="rId12"/>
    <p:sldLayoutId id="2147484224" r:id="rId13"/>
    <p:sldLayoutId id="2147484225" r:id="rId14"/>
    <p:sldLayoutId id="2147484226" r:id="rId15"/>
    <p:sldLayoutId id="2147484227" r:id="rId16"/>
    <p:sldLayoutId id="2147484228" r:id="rId17"/>
    <p:sldLayoutId id="2147484229" r:id="rId18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1275723" rtl="0" eaLnBrk="1" latinLnBrk="0" hangingPunct="1">
        <a:lnSpc>
          <a:spcPts val="4704"/>
        </a:lnSpc>
        <a:spcBef>
          <a:spcPct val="0"/>
        </a:spcBef>
        <a:buNone/>
        <a:defRPr sz="39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59170" indent="-259170" algn="l" defTabSz="1275723" rtl="0" eaLnBrk="1" latinLnBrk="0" hangingPunct="1">
        <a:lnSpc>
          <a:spcPct val="100000"/>
        </a:lnSpc>
        <a:spcBef>
          <a:spcPts val="1679"/>
        </a:spcBef>
        <a:spcAft>
          <a:spcPts val="420"/>
        </a:spcAft>
        <a:buFont typeface="Arial" pitchFamily="34" charset="0"/>
        <a:buChar char="•"/>
        <a:defRPr lang="en-US" sz="28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96173" indent="-245866" algn="l" defTabSz="1275723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•"/>
        <a:defRPr lang="en-US" sz="25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703248" indent="-246127" algn="l" defTabSz="1275723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–"/>
        <a:defRPr lang="en-US" sz="22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904173" indent="-246127" algn="l" defTabSz="1275723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–"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903754" indent="17717" algn="l" defTabSz="1275723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None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3508249" indent="-318928" algn="l" defTabSz="127572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46113" indent="-318928" algn="l" defTabSz="127572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83982" indent="-318928" algn="l" defTabSz="127572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21852" indent="-318928" algn="l" defTabSz="127572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75723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867" algn="l" defTabSz="1275723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723" algn="l" defTabSz="1275723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584" algn="l" defTabSz="1275723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448" algn="l" defTabSz="1275723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9320" algn="l" defTabSz="1275723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7189" algn="l" defTabSz="1275723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5054" algn="l" defTabSz="1275723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913" algn="l" defTabSz="1275723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  <p15:guide id="3" pos="5556" userDrawn="1">
          <p15:clr>
            <a:srgbClr val="F26B43"/>
          </p15:clr>
        </p15:guide>
        <p15:guide id="4" orient="horz" pos="3997" userDrawn="1">
          <p15:clr>
            <a:srgbClr val="F26B43"/>
          </p15:clr>
        </p15:guide>
        <p15:guide id="5" pos="204" userDrawn="1">
          <p15:clr>
            <a:srgbClr val="F26B43"/>
          </p15:clr>
        </p15:guide>
        <p15:guide id="6" orient="horz" pos="981" userDrawn="1">
          <p15:clr>
            <a:srgbClr val="F26B43"/>
          </p15:clr>
        </p15:guide>
        <p15:guide id="7" orient="horz" pos="595" userDrawn="1">
          <p15:clr>
            <a:srgbClr val="F26B43"/>
          </p15:clr>
        </p15:guide>
        <p15:guide id="8" orient="horz" pos="799" userDrawn="1">
          <p15:clr>
            <a:srgbClr val="F26B43"/>
          </p15:clr>
        </p15:guide>
        <p15:guide id="9" orient="horz" pos="572" userDrawn="1">
          <p15:clr>
            <a:srgbClr val="F26B43"/>
          </p15:clr>
        </p15:guide>
        <p15:guide id="10" orient="horz" pos="3906" userDrawn="1">
          <p15:clr>
            <a:srgbClr val="F26B43"/>
          </p15:clr>
        </p15:guide>
      </p15:sldGuideLst>
    </p:ext>
  </p:extLst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54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637" tIns="63821" rIns="127637" bIns="63821" rtlCol="0" anchor="ctr"/>
          <a:lstStyle/>
          <a:p>
            <a:pPr algn="ctr" defTabSz="1276187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5"/>
            <a:ext cx="9440474" cy="375110"/>
          </a:xfrm>
          <a:prstGeom prst="rect">
            <a:avLst/>
          </a:prstGeom>
          <a:noFill/>
        </p:spPr>
        <p:txBody>
          <a:bodyPr wrap="square" lIns="0" tIns="63821" rIns="127637" bIns="63821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pPr defTabSz="1276187"/>
            <a:r>
              <a:rPr lang="en-GB" smtClean="0">
                <a:solidFill>
                  <a:srgbClr val="FFFFFF"/>
                </a:solidFill>
              </a:rPr>
              <a:t>Liberty 3.0 | T&amp;I Organization Design to N+5 | v6.0 | 12 April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9360918" y="9230068"/>
            <a:ext cx="2987040" cy="375110"/>
          </a:xfrm>
          <a:prstGeom prst="rect">
            <a:avLst/>
          </a:prstGeom>
        </p:spPr>
        <p:txBody>
          <a:bodyPr vert="horz" lIns="127637" tIns="63821" rIns="0" bIns="63821" rtlCol="0" anchor="ctr">
            <a:spAutoFit/>
          </a:bodyPr>
          <a:lstStyle>
            <a:lvl1pPr algn="r">
              <a:defRPr sz="1600">
                <a:solidFill>
                  <a:schemeClr val="bg1"/>
                </a:solidFill>
              </a:defRPr>
            </a:lvl1pPr>
          </a:lstStyle>
          <a:p>
            <a:pPr defTabSz="1276187"/>
            <a:fld id="{496097A3-845D-4C79-9B10-713A18711759}" type="slidenum">
              <a:rPr lang="nl-NL" smtClean="0">
                <a:solidFill>
                  <a:srgbClr val="FFFFFF"/>
                </a:solidFill>
              </a:rPr>
              <a:pPr defTabSz="1276187"/>
              <a:t>‹#›</a:t>
            </a:fld>
            <a:endParaRPr lang="nl-NL" dirty="0">
              <a:solidFill>
                <a:srgbClr val="FFFFFF"/>
              </a:solidFill>
            </a:endParaRPr>
          </a:p>
        </p:txBody>
      </p:sp>
      <p:pic>
        <p:nvPicPr>
          <p:cNvPr id="8" name="Picture 4" descr="H:\Brand Refresh PowerPoint 2012\brand guidelines\assets\LG ppt assets\logo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0985281" y="297790"/>
            <a:ext cx="1396224" cy="8667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23711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1" r:id="rId1"/>
    <p:sldLayoutId id="2147484232" r:id="rId2"/>
    <p:sldLayoutId id="2147484233" r:id="rId3"/>
    <p:sldLayoutId id="2147484234" r:id="rId4"/>
    <p:sldLayoutId id="2147484235" r:id="rId5"/>
    <p:sldLayoutId id="2147484236" r:id="rId6"/>
    <p:sldLayoutId id="2147484237" r:id="rId7"/>
    <p:sldLayoutId id="2147484238" r:id="rId8"/>
    <p:sldLayoutId id="2147484239" r:id="rId9"/>
    <p:sldLayoutId id="2147484240" r:id="rId10"/>
    <p:sldLayoutId id="2147484241" r:id="rId11"/>
    <p:sldLayoutId id="2147484242" r:id="rId12"/>
    <p:sldLayoutId id="2147484243" r:id="rId13"/>
    <p:sldLayoutId id="2147484244" r:id="rId14"/>
    <p:sldLayoutId id="2147484245" r:id="rId15"/>
    <p:sldLayoutId id="2147484246" r:id="rId16"/>
    <p:sldLayoutId id="2147484248" r:id="rId17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1276187" rtl="0" eaLnBrk="1" latinLnBrk="0" hangingPunct="1">
        <a:lnSpc>
          <a:spcPts val="4704"/>
        </a:lnSpc>
        <a:spcBef>
          <a:spcPct val="0"/>
        </a:spcBef>
        <a:buNone/>
        <a:defRPr sz="39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59264" indent="-259264" algn="l" defTabSz="1276187" rtl="0" eaLnBrk="1" latinLnBrk="0" hangingPunct="1">
        <a:lnSpc>
          <a:spcPct val="100000"/>
        </a:lnSpc>
        <a:spcBef>
          <a:spcPts val="1679"/>
        </a:spcBef>
        <a:spcAft>
          <a:spcPts val="420"/>
        </a:spcAft>
        <a:buFont typeface="Arial" pitchFamily="34" charset="0"/>
        <a:buChar char="•"/>
        <a:defRPr lang="en-US" sz="28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96354" indent="-245953" algn="l" defTabSz="1276187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•"/>
        <a:defRPr lang="en-US" sz="25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703502" indent="-246218" algn="l" defTabSz="1276187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–"/>
        <a:defRPr lang="en-US" sz="22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904496" indent="-246218" algn="l" defTabSz="1276187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–"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904076" indent="17725" algn="l" defTabSz="1276187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None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3509513" indent="-319044" algn="l" defTabSz="1276187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47606" indent="-319044" algn="l" defTabSz="1276187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85708" indent="-319044" algn="l" defTabSz="1276187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23801" indent="-319044" algn="l" defTabSz="1276187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7618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8098" algn="l" defTabSz="127618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6187" algn="l" defTabSz="127618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4277" algn="l" defTabSz="127618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2367" algn="l" defTabSz="127618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90468" algn="l" defTabSz="127618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8567" algn="l" defTabSz="127618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6661" algn="l" defTabSz="127618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4751" algn="l" defTabSz="127618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  <p15:guide id="3" pos="5556" userDrawn="1">
          <p15:clr>
            <a:srgbClr val="F26B43"/>
          </p15:clr>
        </p15:guide>
        <p15:guide id="4" orient="horz" pos="3997" userDrawn="1">
          <p15:clr>
            <a:srgbClr val="F26B43"/>
          </p15:clr>
        </p15:guide>
        <p15:guide id="5" pos="204" userDrawn="1">
          <p15:clr>
            <a:srgbClr val="F26B43"/>
          </p15:clr>
        </p15:guide>
        <p15:guide id="6" orient="horz" pos="981" userDrawn="1">
          <p15:clr>
            <a:srgbClr val="F26B43"/>
          </p15:clr>
        </p15:guide>
        <p15:guide id="7" orient="horz" pos="595" userDrawn="1">
          <p15:clr>
            <a:srgbClr val="F26B43"/>
          </p15:clr>
        </p15:guide>
        <p15:guide id="8" orient="horz" pos="799" userDrawn="1">
          <p15:clr>
            <a:srgbClr val="F26B43"/>
          </p15:clr>
        </p15:guide>
        <p15:guide id="9" orient="horz" pos="572" userDrawn="1">
          <p15:clr>
            <a:srgbClr val="F26B43"/>
          </p15:clr>
        </p15:guide>
        <p15:guide id="10" orient="horz" pos="3906" userDrawn="1">
          <p15:clr>
            <a:srgbClr val="F26B43"/>
          </p15:clr>
        </p15:guide>
      </p15:sldGuideLst>
    </p:ext>
  </p:extLst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799499"/>
            <a:ext cx="10080000" cy="430887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82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866" tIns="45438" rIns="90866" bIns="45438" rtlCol="0" anchor="ctr"/>
          <a:lstStyle/>
          <a:p>
            <a:pPr algn="ctr"/>
            <a:endParaRPr lang="en-GB" sz="2700" dirty="0">
              <a:solidFill>
                <a:srgbClr val="FFFFFF"/>
              </a:solidFill>
            </a:endParaRPr>
          </a:p>
        </p:txBody>
      </p:sp>
      <p:sp>
        <p:nvSpPr>
          <p:cNvPr id="10" name="Slide Number Placeholder 5"/>
          <p:cNvSpPr txBox="1">
            <a:spLocks/>
          </p:cNvSpPr>
          <p:nvPr/>
        </p:nvSpPr>
        <p:spPr bwMode="gray">
          <a:xfrm>
            <a:off x="10748010" y="9291476"/>
            <a:ext cx="2080260" cy="265651"/>
          </a:xfrm>
          <a:prstGeom prst="rect">
            <a:avLst/>
          </a:prstGeom>
        </p:spPr>
        <p:txBody>
          <a:bodyPr vert="horz" wrap="square" lIns="95419" tIns="47721" rIns="375639" bIns="47721" rtlCol="0" anchor="ctr">
            <a:spAutoFit/>
          </a:bodyPr>
          <a:lstStyle>
            <a:defPPr>
              <a:defRPr lang="en-US"/>
            </a:defPPr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fld id="{496097A3-845D-4C79-9B10-713A18711759}" type="slidenum">
              <a:rPr lang="nl-NL" smtClean="0">
                <a:solidFill>
                  <a:srgbClr val="FFFFFF"/>
                </a:solidFill>
              </a:rPr>
              <a:pPr/>
              <a:t>‹#›</a:t>
            </a:fld>
            <a:endParaRPr lang="nl-NL" dirty="0">
              <a:solidFill>
                <a:srgbClr val="FFFFFF"/>
              </a:solidFill>
            </a:endParaRPr>
          </a:p>
        </p:txBody>
      </p:sp>
      <p:pic>
        <p:nvPicPr>
          <p:cNvPr id="11" name="Picture 2" descr="H:\Brand Refresh PowerPoint 2012\New logo November 2013\LIBERTY GLOBAL REGISTERED\outlined\logo 41mmh.png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98612" y="211680"/>
            <a:ext cx="1575935" cy="103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5041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51" r:id="rId1"/>
    <p:sldLayoutId id="2147484252" r:id="rId2"/>
    <p:sldLayoutId id="2147484253" r:id="rId3"/>
    <p:sldLayoutId id="2147484254" r:id="rId4"/>
    <p:sldLayoutId id="2147484255" r:id="rId5"/>
    <p:sldLayoutId id="2147484256" r:id="rId6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954020" rtl="0" eaLnBrk="1" latinLnBrk="0" hangingPunct="1">
        <a:lnSpc>
          <a:spcPct val="100000"/>
        </a:lnSpc>
        <a:spcBef>
          <a:spcPct val="0"/>
        </a:spcBef>
        <a:buNone/>
        <a:defRPr sz="28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93810" indent="-193810" algn="l" defTabSz="954020" rtl="0" eaLnBrk="1" latinLnBrk="0" hangingPunct="1">
        <a:lnSpc>
          <a:spcPct val="100000"/>
        </a:lnSpc>
        <a:spcBef>
          <a:spcPts val="1261"/>
        </a:spcBef>
        <a:spcAft>
          <a:spcPts val="315"/>
        </a:spcAft>
        <a:buFont typeface="Arial" pitchFamily="34" charset="0"/>
        <a:buChar char="•"/>
        <a:defRPr lang="en-US" sz="20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371041" indent="-183868" algn="l" defTabSz="954020" rtl="0" eaLnBrk="1" latinLnBrk="0" hangingPunct="1">
        <a:lnSpc>
          <a:spcPct val="100000"/>
        </a:lnSpc>
        <a:spcBef>
          <a:spcPts val="315"/>
        </a:spcBef>
        <a:spcAft>
          <a:spcPts val="315"/>
        </a:spcAft>
        <a:buClrTx/>
        <a:buSzPct val="100000"/>
        <a:buFont typeface="Arial" pitchFamily="34" charset="0"/>
        <a:buChar char="•"/>
        <a:defRPr lang="en-US" sz="17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525918" indent="-184064" algn="l" defTabSz="954020" rtl="0" eaLnBrk="1" latinLnBrk="0" hangingPunct="1">
        <a:lnSpc>
          <a:spcPct val="100000"/>
        </a:lnSpc>
        <a:spcBef>
          <a:spcPts val="315"/>
        </a:spcBef>
        <a:spcAft>
          <a:spcPts val="315"/>
        </a:spcAft>
        <a:buClrTx/>
        <a:buSzPct val="100000"/>
        <a:buFont typeface="Arial" pitchFamily="34" charset="0"/>
        <a:buChar char="–"/>
        <a:defRPr lang="en-US" sz="17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676178" indent="-184064" algn="l" defTabSz="954020" rtl="0" eaLnBrk="1" latinLnBrk="0" hangingPunct="1">
        <a:lnSpc>
          <a:spcPct val="100000"/>
        </a:lnSpc>
        <a:spcBef>
          <a:spcPts val="315"/>
        </a:spcBef>
        <a:spcAft>
          <a:spcPts val="315"/>
        </a:spcAft>
        <a:buClrTx/>
        <a:buSzPct val="100000"/>
        <a:buFont typeface="Arial" pitchFamily="34" charset="0"/>
        <a:buChar char="–"/>
        <a:defRPr lang="en-US" sz="14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675863" indent="13272" algn="l" defTabSz="954020" rtl="0" eaLnBrk="1" latinLnBrk="0" hangingPunct="1">
        <a:lnSpc>
          <a:spcPct val="100000"/>
        </a:lnSpc>
        <a:spcBef>
          <a:spcPts val="315"/>
        </a:spcBef>
        <a:spcAft>
          <a:spcPts val="315"/>
        </a:spcAft>
        <a:buClrTx/>
        <a:buSzPct val="100000"/>
        <a:buFont typeface="Arial" pitchFamily="34" charset="0"/>
        <a:buNone/>
        <a:defRPr lang="en-US" sz="14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2623567" indent="-238534" algn="l" defTabSz="95402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00565" indent="-238534" algn="l" defTabSz="95402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77586" indent="-238534" algn="l" defTabSz="95402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54583" indent="-238534" algn="l" defTabSz="95402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5402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77012" algn="l" defTabSz="95402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954020" algn="l" defTabSz="95402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032" algn="l" defTabSz="95402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038" algn="l" defTabSz="95402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050" algn="l" defTabSz="95402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059" algn="l" defTabSz="95402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339080" algn="l" defTabSz="95402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16079" algn="l" defTabSz="95402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7"/>
            </p:custDataLst>
            <p:extLst>
              <p:ext uri="{D42A27DB-BD31-4B8C-83A1-F6EECF244321}">
                <p14:modId xmlns:p14="http://schemas.microsoft.com/office/powerpoint/2010/main" val="3697257513"/>
              </p:ext>
            </p:extLst>
          </p:nvPr>
        </p:nvGraphicFramePr>
        <p:xfrm>
          <a:off x="0" y="34"/>
          <a:ext cx="226778" cy="2267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2305" name="think-cell Slide" r:id="rId26" imgW="270" imgH="270" progId="TCLayout.ActiveDocument.1">
                  <p:embed/>
                </p:oleObj>
              </mc:Choice>
              <mc:Fallback>
                <p:oleObj name="think-cell Slide" r:id="rId26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0" y="34"/>
                        <a:ext cx="226778" cy="2267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365" name="Picture 77"/>
          <p:cNvPicPr>
            <a:picLocks noChangeAspect="1" noChangeArrowheads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9241156"/>
            <a:ext cx="12801600" cy="362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2" descr="H:\Brand Refresh PowerPoint 2012\New logo November 2013\LIBERTY GLOBAL REGISTERED\outlined\logo 41mmh.png"/>
          <p:cNvPicPr>
            <a:picLocks noChangeAspect="1" noChangeArrowheads="1"/>
          </p:cNvPicPr>
          <p:nvPr userDrawn="1"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652" y="211680"/>
            <a:ext cx="1575937" cy="103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6" name="Rectangle 286"/>
          <p:cNvSpPr>
            <a:spLocks noGrp="1" noChangeArrowheads="1"/>
          </p:cNvSpPr>
          <p:nvPr>
            <p:ph type="body" idx="1"/>
          </p:nvPr>
        </p:nvSpPr>
        <p:spPr bwMode="auto">
          <a:xfrm>
            <a:off x="2075020" y="2786935"/>
            <a:ext cx="6145675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 dirty="0" smtClean="0"/>
          </a:p>
        </p:txBody>
      </p:sp>
      <p:sp>
        <p:nvSpPr>
          <p:cNvPr id="19" name="Title Placeholder 2"/>
          <p:cNvSpPr>
            <a:spLocks noGrp="1" noChangeArrowheads="1"/>
          </p:cNvSpPr>
          <p:nvPr>
            <p:ph type="title"/>
          </p:nvPr>
        </p:nvSpPr>
        <p:spPr bwMode="auto">
          <a:xfrm>
            <a:off x="465254" y="620961"/>
            <a:ext cx="1007999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noProof="0" smtClean="0"/>
              <a:t>Click to edit Master title style</a:t>
            </a:r>
            <a:endParaRPr lang="en-US" noProof="0" dirty="0" smtClean="0"/>
          </a:p>
        </p:txBody>
      </p:sp>
      <p:sp>
        <p:nvSpPr>
          <p:cNvPr id="10" name="McK 1. On-page tracker" hidden="1"/>
          <p:cNvSpPr>
            <a:spLocks noChangeArrowheads="1"/>
          </p:cNvSpPr>
          <p:nvPr/>
        </p:nvSpPr>
        <p:spPr bwMode="auto">
          <a:xfrm>
            <a:off x="465266" y="17609"/>
            <a:ext cx="85921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1668" fontAlgn="base"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srgbClr val="808080"/>
                </a:solidFill>
              </a:rPr>
              <a:t>TRACKER</a:t>
            </a:r>
          </a:p>
        </p:txBody>
      </p:sp>
      <p:sp>
        <p:nvSpPr>
          <p:cNvPr id="11" name="McK 3. Unit of measure" hidden="1"/>
          <p:cNvSpPr txBox="1">
            <a:spLocks noChangeArrowheads="1"/>
          </p:cNvSpPr>
          <p:nvPr/>
        </p:nvSpPr>
        <p:spPr bwMode="auto">
          <a:xfrm>
            <a:off x="465254" y="1185892"/>
            <a:ext cx="1007999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200" dirty="0" smtClean="0">
                <a:solidFill>
                  <a:srgbClr val="808080"/>
                </a:solidFill>
                <a:latin typeface="Arial"/>
              </a:rPr>
              <a:t>Unit of measure</a:t>
            </a:r>
          </a:p>
        </p:txBody>
      </p:sp>
      <p:grpSp>
        <p:nvGrpSpPr>
          <p:cNvPr id="12" name="Slide Elements" hidden="1"/>
          <p:cNvGrpSpPr>
            <a:grpSpLocks/>
          </p:cNvGrpSpPr>
          <p:nvPr/>
        </p:nvGrpSpPr>
        <p:grpSpPr bwMode="auto">
          <a:xfrm>
            <a:off x="465232" y="8591267"/>
            <a:ext cx="11976026" cy="573712"/>
            <a:chOff x="75" y="3897"/>
            <a:chExt cx="689" cy="253"/>
          </a:xfrm>
        </p:grpSpPr>
        <p:sp>
          <p:nvSpPr>
            <p:cNvPr id="13" name="4. Footnote"/>
            <p:cNvSpPr txBox="1">
              <a:spLocks noChangeArrowheads="1"/>
            </p:cNvSpPr>
            <p:nvPr/>
          </p:nvSpPr>
          <p:spPr bwMode="auto">
            <a:xfrm>
              <a:off x="75" y="3897"/>
              <a:ext cx="689" cy="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400" dirty="0" smtClean="0">
                  <a:solidFill>
                    <a:srgbClr val="000000"/>
                  </a:solidFill>
                  <a:latin typeface="Arial"/>
                </a:rPr>
                <a:t>1 Footnote</a:t>
              </a:r>
            </a:p>
          </p:txBody>
        </p:sp>
        <p:sp>
          <p:nvSpPr>
            <p:cNvPr id="14" name="5. Source"/>
            <p:cNvSpPr>
              <a:spLocks noChangeArrowheads="1"/>
            </p:cNvSpPr>
            <p:nvPr/>
          </p:nvSpPr>
          <p:spPr bwMode="auto">
            <a:xfrm>
              <a:off x="75" y="4055"/>
              <a:ext cx="689" cy="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 anchor="b">
              <a:spAutoFit/>
            </a:bodyPr>
            <a:lstStyle/>
            <a:p>
              <a:pPr marL="848577" indent="-848577" defTabSz="1274837" fontAlgn="base">
                <a:spcBef>
                  <a:spcPct val="0"/>
                </a:spcBef>
                <a:spcAft>
                  <a:spcPct val="0"/>
                </a:spcAft>
                <a:tabLst>
                  <a:tab pos="872501" algn="l"/>
                </a:tabLst>
              </a:pPr>
              <a:r>
                <a:rPr lang="en-US" sz="1400" dirty="0">
                  <a:solidFill>
                    <a:srgbClr val="000000"/>
                  </a:solidFill>
                </a:rPr>
                <a:t>SOURCE: </a:t>
              </a:r>
              <a:r>
                <a:rPr lang="en-US" sz="1400" dirty="0" smtClean="0">
                  <a:solidFill>
                    <a:srgbClr val="000000"/>
                  </a:solidFill>
                </a:rPr>
                <a:t>Source</a:t>
              </a:r>
            </a:p>
          </p:txBody>
        </p:sp>
      </p:grpSp>
      <p:grpSp>
        <p:nvGrpSpPr>
          <p:cNvPr id="15" name="ACET" hidden="1"/>
          <p:cNvGrpSpPr>
            <a:grpSpLocks/>
          </p:cNvGrpSpPr>
          <p:nvPr/>
        </p:nvGrpSpPr>
        <p:grpSpPr bwMode="auto">
          <a:xfrm>
            <a:off x="2075036" y="1939925"/>
            <a:ext cx="6091247" cy="696167"/>
            <a:chOff x="915" y="723"/>
            <a:chExt cx="2686" cy="307"/>
          </a:xfrm>
        </p:grpSpPr>
        <p:cxnSp>
          <p:nvCxnSpPr>
            <p:cNvPr id="16" name="AutoShape 249"/>
            <p:cNvCxnSpPr>
              <a:cxnSpLocks noChangeShapeType="1"/>
              <a:stCxn id="17" idx="4"/>
              <a:endCxn id="17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7" name="AutoShape 250"/>
            <p:cNvSpPr>
              <a:spLocks noChangeArrowheads="1"/>
            </p:cNvSpPr>
            <p:nvPr/>
          </p:nvSpPr>
          <p:spPr bwMode="auto">
            <a:xfrm>
              <a:off x="915" y="723"/>
              <a:ext cx="2686" cy="307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pPr defTabSz="911668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200" b="1" dirty="0">
                  <a:solidFill>
                    <a:srgbClr val="000000"/>
                  </a:solidFill>
                </a:rPr>
                <a:t>Title</a:t>
              </a:r>
            </a:p>
            <a:p>
              <a:pPr defTabSz="911668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>
                  <a:solidFill>
                    <a:srgbClr val="808080"/>
                  </a:solidFill>
                </a:rPr>
                <a:t>Unit of measure</a:t>
              </a:r>
            </a:p>
          </p:txBody>
        </p:sp>
      </p:grpSp>
      <p:grpSp>
        <p:nvGrpSpPr>
          <p:cNvPr id="63" name="LegendBoxes" hidden="1"/>
          <p:cNvGrpSpPr>
            <a:grpSpLocks/>
          </p:cNvGrpSpPr>
          <p:nvPr/>
        </p:nvGrpSpPr>
        <p:grpSpPr bwMode="auto">
          <a:xfrm>
            <a:off x="11350459" y="1313697"/>
            <a:ext cx="1093070" cy="1421814"/>
            <a:chOff x="4936" y="176"/>
            <a:chExt cx="482" cy="627"/>
          </a:xfrm>
        </p:grpSpPr>
        <p:sp>
          <p:nvSpPr>
            <p:cNvPr id="64" name="Legend1"/>
            <p:cNvSpPr>
              <a:spLocks noChangeArrowheads="1"/>
            </p:cNvSpPr>
            <p:nvPr/>
          </p:nvSpPr>
          <p:spPr bwMode="auto">
            <a:xfrm>
              <a:off x="5096" y="176"/>
              <a:ext cx="322" cy="1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74969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US" sz="17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65" name="LegendRectangle1"/>
            <p:cNvSpPr>
              <a:spLocks noChangeArrowheads="1"/>
            </p:cNvSpPr>
            <p:nvPr/>
          </p:nvSpPr>
          <p:spPr bwMode="auto">
            <a:xfrm>
              <a:off x="4936" y="183"/>
              <a:ext cx="104" cy="10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1668" fontAlgn="base">
                <a:spcBef>
                  <a:spcPct val="0"/>
                </a:spcBef>
                <a:spcAft>
                  <a:spcPct val="0"/>
                </a:spcAft>
              </a:pPr>
              <a:endParaRPr lang="en-US" sz="1700">
                <a:solidFill>
                  <a:srgbClr val="000000"/>
                </a:solidFill>
              </a:endParaRPr>
            </a:p>
          </p:txBody>
        </p:sp>
        <p:sp>
          <p:nvSpPr>
            <p:cNvPr id="66" name="Legend2"/>
            <p:cNvSpPr>
              <a:spLocks noChangeArrowheads="1"/>
            </p:cNvSpPr>
            <p:nvPr/>
          </p:nvSpPr>
          <p:spPr bwMode="auto">
            <a:xfrm>
              <a:off x="5096" y="346"/>
              <a:ext cx="322" cy="1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74969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US" sz="17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67" name="LegendRectangle2"/>
            <p:cNvSpPr>
              <a:spLocks noChangeArrowheads="1"/>
            </p:cNvSpPr>
            <p:nvPr/>
          </p:nvSpPr>
          <p:spPr bwMode="auto">
            <a:xfrm>
              <a:off x="4936" y="353"/>
              <a:ext cx="104" cy="101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1668" fontAlgn="base">
                <a:spcBef>
                  <a:spcPct val="0"/>
                </a:spcBef>
                <a:spcAft>
                  <a:spcPct val="0"/>
                </a:spcAft>
              </a:pPr>
              <a:endParaRPr lang="en-US" sz="1700">
                <a:solidFill>
                  <a:srgbClr val="000000"/>
                </a:solidFill>
              </a:endParaRPr>
            </a:p>
          </p:txBody>
        </p:sp>
        <p:sp>
          <p:nvSpPr>
            <p:cNvPr id="68" name="Legend3"/>
            <p:cNvSpPr>
              <a:spLocks noChangeArrowheads="1"/>
            </p:cNvSpPr>
            <p:nvPr/>
          </p:nvSpPr>
          <p:spPr bwMode="auto">
            <a:xfrm>
              <a:off x="5096" y="517"/>
              <a:ext cx="322" cy="1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74969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US" sz="17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69" name="LegendRectangle3"/>
            <p:cNvSpPr>
              <a:spLocks noChangeArrowheads="1"/>
            </p:cNvSpPr>
            <p:nvPr/>
          </p:nvSpPr>
          <p:spPr bwMode="auto">
            <a:xfrm>
              <a:off x="4936" y="524"/>
              <a:ext cx="104" cy="101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1668" fontAlgn="base">
                <a:spcBef>
                  <a:spcPct val="0"/>
                </a:spcBef>
                <a:spcAft>
                  <a:spcPct val="0"/>
                </a:spcAft>
              </a:pPr>
              <a:endParaRPr lang="en-US" sz="1700">
                <a:solidFill>
                  <a:srgbClr val="000000"/>
                </a:solidFill>
              </a:endParaRPr>
            </a:p>
          </p:txBody>
        </p:sp>
        <p:sp>
          <p:nvSpPr>
            <p:cNvPr id="70" name="Legend4"/>
            <p:cNvSpPr>
              <a:spLocks noChangeArrowheads="1"/>
            </p:cNvSpPr>
            <p:nvPr/>
          </p:nvSpPr>
          <p:spPr bwMode="auto">
            <a:xfrm>
              <a:off x="5096" y="688"/>
              <a:ext cx="322" cy="1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74969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US" sz="17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71" name="LegendRectangle4"/>
            <p:cNvSpPr>
              <a:spLocks noChangeArrowheads="1"/>
            </p:cNvSpPr>
            <p:nvPr/>
          </p:nvSpPr>
          <p:spPr bwMode="auto">
            <a:xfrm>
              <a:off x="4936" y="695"/>
              <a:ext cx="104" cy="101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1668" fontAlgn="base">
                <a:spcBef>
                  <a:spcPct val="0"/>
                </a:spcBef>
                <a:spcAft>
                  <a:spcPct val="0"/>
                </a:spcAft>
              </a:pPr>
              <a:endParaRPr lang="en-US" sz="1700">
                <a:solidFill>
                  <a:srgbClr val="000000"/>
                </a:solidFill>
              </a:endParaRPr>
            </a:p>
          </p:txBody>
        </p:sp>
      </p:grpSp>
      <p:grpSp>
        <p:nvGrpSpPr>
          <p:cNvPr id="72" name="LegendLines" hidden="1"/>
          <p:cNvGrpSpPr>
            <a:grpSpLocks/>
          </p:cNvGrpSpPr>
          <p:nvPr/>
        </p:nvGrpSpPr>
        <p:grpSpPr bwMode="auto">
          <a:xfrm>
            <a:off x="10910514" y="1313686"/>
            <a:ext cx="1533018" cy="1040849"/>
            <a:chOff x="4750" y="176"/>
            <a:chExt cx="676" cy="459"/>
          </a:xfrm>
        </p:grpSpPr>
        <p:sp>
          <p:nvSpPr>
            <p:cNvPr id="73" name="LineLegend1"/>
            <p:cNvSpPr>
              <a:spLocks noChangeShapeType="1"/>
            </p:cNvSpPr>
            <p:nvPr/>
          </p:nvSpPr>
          <p:spPr bwMode="auto">
            <a:xfrm>
              <a:off x="4750" y="233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911668" fontAlgn="base">
                <a:spcBef>
                  <a:spcPct val="0"/>
                </a:spcBef>
                <a:spcAft>
                  <a:spcPct val="0"/>
                </a:spcAft>
              </a:pPr>
              <a:endParaRPr lang="en-US" sz="1700">
                <a:solidFill>
                  <a:srgbClr val="000000"/>
                </a:solidFill>
              </a:endParaRPr>
            </a:p>
          </p:txBody>
        </p:sp>
        <p:sp>
          <p:nvSpPr>
            <p:cNvPr id="74" name="LineLegend2"/>
            <p:cNvSpPr>
              <a:spLocks noChangeShapeType="1"/>
            </p:cNvSpPr>
            <p:nvPr/>
          </p:nvSpPr>
          <p:spPr bwMode="auto">
            <a:xfrm>
              <a:off x="4750" y="402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911668" fontAlgn="base">
                <a:spcBef>
                  <a:spcPct val="0"/>
                </a:spcBef>
                <a:spcAft>
                  <a:spcPct val="0"/>
                </a:spcAft>
              </a:pPr>
              <a:endParaRPr lang="en-US" sz="1700">
                <a:solidFill>
                  <a:srgbClr val="000000"/>
                </a:solidFill>
              </a:endParaRPr>
            </a:p>
          </p:txBody>
        </p:sp>
        <p:sp>
          <p:nvSpPr>
            <p:cNvPr id="75" name="LineLegend3"/>
            <p:cNvSpPr>
              <a:spLocks noChangeShapeType="1"/>
            </p:cNvSpPr>
            <p:nvPr/>
          </p:nvSpPr>
          <p:spPr bwMode="auto">
            <a:xfrm>
              <a:off x="4750" y="577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911668" fontAlgn="base">
                <a:spcBef>
                  <a:spcPct val="0"/>
                </a:spcBef>
                <a:spcAft>
                  <a:spcPct val="0"/>
                </a:spcAft>
              </a:pPr>
              <a:endParaRPr lang="en-US" sz="1700">
                <a:solidFill>
                  <a:srgbClr val="000000"/>
                </a:solidFill>
              </a:endParaRPr>
            </a:p>
          </p:txBody>
        </p:sp>
        <p:sp>
          <p:nvSpPr>
            <p:cNvPr id="76" name="Legend1"/>
            <p:cNvSpPr>
              <a:spLocks noChangeArrowheads="1"/>
            </p:cNvSpPr>
            <p:nvPr/>
          </p:nvSpPr>
          <p:spPr bwMode="auto">
            <a:xfrm>
              <a:off x="5104" y="176"/>
              <a:ext cx="322" cy="1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74969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US" sz="17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77" name="Legend2"/>
            <p:cNvSpPr>
              <a:spLocks noChangeArrowheads="1"/>
            </p:cNvSpPr>
            <p:nvPr/>
          </p:nvSpPr>
          <p:spPr bwMode="auto">
            <a:xfrm>
              <a:off x="5104" y="344"/>
              <a:ext cx="322" cy="1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74969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US" sz="17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78" name="Legend3"/>
            <p:cNvSpPr>
              <a:spLocks noChangeArrowheads="1"/>
            </p:cNvSpPr>
            <p:nvPr/>
          </p:nvSpPr>
          <p:spPr bwMode="auto">
            <a:xfrm>
              <a:off x="5104" y="520"/>
              <a:ext cx="322" cy="1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74969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US" sz="1700">
                  <a:solidFill>
                    <a:srgbClr val="000000"/>
                  </a:solidFill>
                </a:rPr>
                <a:t>Legend</a:t>
              </a:r>
            </a:p>
          </p:txBody>
        </p:sp>
      </p:grpSp>
      <p:grpSp>
        <p:nvGrpSpPr>
          <p:cNvPr id="79" name="McKSticker" hidden="1"/>
          <p:cNvGrpSpPr/>
          <p:nvPr/>
        </p:nvGrpSpPr>
        <p:grpSpPr bwMode="auto">
          <a:xfrm>
            <a:off x="10937921" y="1313705"/>
            <a:ext cx="1503360" cy="289310"/>
            <a:chOff x="7688388" y="285750"/>
            <a:chExt cx="1052387" cy="202538"/>
          </a:xfrm>
        </p:grpSpPr>
        <p:sp>
          <p:nvSpPr>
            <p:cNvPr id="80" name="StickerRectangle"/>
            <p:cNvSpPr>
              <a:spLocks noChangeArrowheads="1"/>
            </p:cNvSpPr>
            <p:nvPr/>
          </p:nvSpPr>
          <p:spPr bwMode="auto">
            <a:xfrm>
              <a:off x="7688388" y="285750"/>
              <a:ext cx="1052387" cy="202538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27432" tIns="0" rIns="0" bIns="27432">
              <a:spAutoFit/>
            </a:bodyPr>
            <a:lstStyle/>
            <a:p>
              <a:pPr algn="r" defTabSz="1274969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US" sz="1700" dirty="0">
                  <a:solidFill>
                    <a:srgbClr val="808080"/>
                  </a:solidFill>
                </a:rPr>
                <a:t>PRELIMINARY</a:t>
              </a:r>
            </a:p>
          </p:txBody>
        </p:sp>
        <p:cxnSp>
          <p:nvCxnSpPr>
            <p:cNvPr id="81" name="AutoShape 31"/>
            <p:cNvCxnSpPr>
              <a:cxnSpLocks noChangeShapeType="1"/>
              <a:stCxn id="80" idx="2"/>
              <a:endCxn id="80" idx="4"/>
            </p:cNvCxnSpPr>
            <p:nvPr/>
          </p:nvCxnSpPr>
          <p:spPr bwMode="auto">
            <a:xfrm>
              <a:off x="7688388" y="285750"/>
              <a:ext cx="0" cy="202538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2" name="AutoShape 32"/>
            <p:cNvCxnSpPr>
              <a:cxnSpLocks noChangeShapeType="1"/>
              <a:stCxn id="80" idx="4"/>
              <a:endCxn id="80" idx="6"/>
            </p:cNvCxnSpPr>
            <p:nvPr/>
          </p:nvCxnSpPr>
          <p:spPr bwMode="auto">
            <a:xfrm>
              <a:off x="7688388" y="488288"/>
              <a:ext cx="1052387" cy="0"/>
            </a:xfrm>
            <a:prstGeom prst="straightConnector1">
              <a:avLst/>
            </a:prstGeom>
            <a:noFill/>
            <a:ln w="25400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04" name="Slide Number"/>
          <p:cNvSpPr txBox="1">
            <a:spLocks/>
          </p:cNvSpPr>
          <p:nvPr/>
        </p:nvSpPr>
        <p:spPr bwMode="auto">
          <a:xfrm>
            <a:off x="12189603" y="9298079"/>
            <a:ext cx="251672" cy="246221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en-US"/>
            </a:defPPr>
            <a:lvl1pPr>
              <a:defRPr sz="1000" baseline="0">
                <a:latin typeface="+mn-lt"/>
              </a:defRPr>
            </a:lvl1pPr>
          </a:lstStyle>
          <a:p>
            <a:pPr algn="r" defTabSz="911668" fontAlgn="base">
              <a:spcBef>
                <a:spcPct val="0"/>
              </a:spcBef>
              <a:spcAft>
                <a:spcPct val="0"/>
              </a:spcAft>
            </a:pPr>
            <a:fld id="{42C328C1-A84F-4A39-A664-DBA00541A8C6}" type="slidenum">
              <a:rPr lang="en-US" sz="1600" smtClean="0">
                <a:solidFill>
                  <a:srgbClr val="FFFFFF"/>
                </a:solidFill>
              </a:rPr>
              <a:pPr algn="r" defTabSz="911668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600" dirty="0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65231" y="9302687"/>
            <a:ext cx="4607352" cy="236988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lvl1pPr algn="l">
              <a:defRPr sz="1600" baseline="0">
                <a:solidFill>
                  <a:schemeClr val="bg1"/>
                </a:solidFill>
              </a:defRPr>
            </a:lvl1pPr>
          </a:lstStyle>
          <a:p>
            <a:pPr defTabSz="911668" fontAlgn="base">
              <a:spcBef>
                <a:spcPct val="0"/>
              </a:spcBef>
              <a:spcAft>
                <a:spcPct val="0"/>
              </a:spcAft>
            </a:pPr>
            <a:r>
              <a:rPr lang="en-US" smtClean="0">
                <a:solidFill>
                  <a:srgbClr val="FFFFFF"/>
                </a:solidFill>
              </a:rPr>
              <a:t>Document Title | Subtitle | Date</a:t>
            </a:r>
            <a:endParaRPr lang="en-US" dirty="0">
              <a:solidFill>
                <a:srgbClr val="FFFFFF"/>
              </a:solidFill>
            </a:endParaRPr>
          </a:p>
        </p:txBody>
      </p:sp>
      <p:grpSp>
        <p:nvGrpSpPr>
          <p:cNvPr id="60" name="LegendMoons" hidden="1"/>
          <p:cNvGrpSpPr/>
          <p:nvPr userDrawn="1"/>
        </p:nvGrpSpPr>
        <p:grpSpPr bwMode="auto">
          <a:xfrm>
            <a:off x="11254965" y="1313682"/>
            <a:ext cx="1179914" cy="1829122"/>
            <a:chOff x="6655594" y="273840"/>
            <a:chExt cx="842796" cy="1306516"/>
          </a:xfrm>
        </p:grpSpPr>
        <p:grpSp>
          <p:nvGrpSpPr>
            <p:cNvPr id="61" name="MoonLegend1"/>
            <p:cNvGrpSpPr>
              <a:grpSpLocks noChangeAspect="1"/>
            </p:cNvGrpSpPr>
            <p:nvPr>
              <p:custDataLst>
                <p:tags r:id="rId11"/>
              </p:custDataLst>
            </p:nvPr>
          </p:nvGrpSpPr>
          <p:grpSpPr bwMode="auto">
            <a:xfrm>
              <a:off x="6655594" y="273840"/>
              <a:ext cx="209550" cy="209551"/>
              <a:chOff x="4533" y="183"/>
              <a:chExt cx="144" cy="144"/>
            </a:xfrm>
          </p:grpSpPr>
          <p:sp>
            <p:nvSpPr>
              <p:cNvPr id="121" name="Oval 38"/>
              <p:cNvSpPr>
                <a:spLocks noChangeAspect="1" noChangeArrowheads="1"/>
              </p:cNvSpPr>
              <p:nvPr>
                <p:custDataLst>
                  <p:tags r:id="rId24"/>
                </p:custDataLst>
              </p:nvPr>
            </p:nvSpPr>
            <p:spPr bwMode="auto">
              <a:xfrm>
                <a:off x="4533" y="183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1668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>
                  <a:solidFill>
                    <a:srgbClr val="000000"/>
                  </a:solidFill>
                </a:endParaRPr>
              </a:p>
            </p:txBody>
          </p:sp>
          <p:sp>
            <p:nvSpPr>
              <p:cNvPr id="122" name="Arc 39"/>
              <p:cNvSpPr>
                <a:spLocks noChangeAspect="1"/>
              </p:cNvSpPr>
              <p:nvPr>
                <p:custDataLst>
                  <p:tags r:id="rId25"/>
                </p:custDataLst>
              </p:nvPr>
            </p:nvSpPr>
            <p:spPr bwMode="auto">
              <a:xfrm>
                <a:off x="4533" y="183"/>
                <a:ext cx="144" cy="144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1668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2" name="MoonLegend2"/>
            <p:cNvGrpSpPr>
              <a:grpSpLocks noChangeAspect="1"/>
            </p:cNvGrpSpPr>
            <p:nvPr>
              <p:custDataLst>
                <p:tags r:id="rId12"/>
              </p:custDataLst>
            </p:nvPr>
          </p:nvGrpSpPr>
          <p:grpSpPr bwMode="auto">
            <a:xfrm>
              <a:off x="6655594" y="548081"/>
              <a:ext cx="209550" cy="209551"/>
              <a:chOff x="1694" y="2044"/>
              <a:chExt cx="160" cy="160"/>
            </a:xfrm>
          </p:grpSpPr>
          <p:sp>
            <p:nvSpPr>
              <p:cNvPr id="119" name="Oval 41"/>
              <p:cNvSpPr>
                <a:spLocks noChangeAspect="1"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1668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>
                  <a:solidFill>
                    <a:srgbClr val="000000"/>
                  </a:solidFill>
                </a:endParaRPr>
              </a:p>
            </p:txBody>
          </p:sp>
          <p:sp>
            <p:nvSpPr>
              <p:cNvPr id="120" name="Arc 42"/>
              <p:cNvSpPr>
                <a:spLocks noChangeAspect="1"/>
              </p:cNvSpPr>
              <p:nvPr>
                <p:custDataLst>
                  <p:tags r:id="rId23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arc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1668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105" name="MoonLegend4"/>
            <p:cNvGrpSpPr>
              <a:grpSpLocks noChangeAspect="1"/>
            </p:cNvGrpSpPr>
            <p:nvPr>
              <p:custDataLst>
                <p:tags r:id="rId13"/>
              </p:custDataLst>
            </p:nvPr>
          </p:nvGrpSpPr>
          <p:grpSpPr bwMode="auto">
            <a:xfrm>
              <a:off x="6655594" y="1096563"/>
              <a:ext cx="209550" cy="209551"/>
              <a:chOff x="4495" y="1198"/>
              <a:chExt cx="160" cy="160"/>
            </a:xfrm>
          </p:grpSpPr>
          <p:sp>
            <p:nvSpPr>
              <p:cNvPr id="117" name="Oval 47"/>
              <p:cNvSpPr>
                <a:spLocks noChangeAspect="1" noChangeArrowheads="1"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1668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>
                  <a:solidFill>
                    <a:srgbClr val="000000"/>
                  </a:solidFill>
                </a:endParaRPr>
              </a:p>
            </p:txBody>
          </p:sp>
          <p:sp>
            <p:nvSpPr>
              <p:cNvPr id="118" name="Arc 48"/>
              <p:cNvSpPr>
                <a:spLocks noChangeAspect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1668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106" name="MoonLegend5"/>
            <p:cNvGrpSpPr>
              <a:grpSpLocks noChangeAspect="1"/>
            </p:cNvGrpSpPr>
            <p:nvPr>
              <p:custDataLst>
                <p:tags r:id="rId14"/>
              </p:custDataLst>
            </p:nvPr>
          </p:nvGrpSpPr>
          <p:grpSpPr bwMode="auto">
            <a:xfrm>
              <a:off x="6655594" y="1370805"/>
              <a:ext cx="209550" cy="209551"/>
              <a:chOff x="4495" y="1440"/>
              <a:chExt cx="160" cy="160"/>
            </a:xfrm>
          </p:grpSpPr>
          <p:sp>
            <p:nvSpPr>
              <p:cNvPr id="115" name="Oval 50"/>
              <p:cNvSpPr>
                <a:spLocks noChangeAspect="1" noChangeArrowheads="1"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4495" y="1440"/>
                <a:ext cx="160" cy="16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1668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>
                  <a:solidFill>
                    <a:srgbClr val="000000"/>
                  </a:solidFill>
                </a:endParaRPr>
              </a:p>
            </p:txBody>
          </p:sp>
          <p:sp>
            <p:nvSpPr>
              <p:cNvPr id="116" name="Oval 51"/>
              <p:cNvSpPr>
                <a:spLocks noChangeAspect="1" noChangeArrowheads="1"/>
              </p:cNvSpPr>
              <p:nvPr>
                <p:custDataLst>
                  <p:tags r:id="rId19"/>
                </p:custDataLst>
              </p:nvPr>
            </p:nvSpPr>
            <p:spPr bwMode="auto">
              <a:xfrm>
                <a:off x="4495" y="1440"/>
                <a:ext cx="160" cy="16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1668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107" name="Legend1"/>
            <p:cNvSpPr>
              <a:spLocks noChangeArrowheads="1"/>
            </p:cNvSpPr>
            <p:nvPr/>
          </p:nvSpPr>
          <p:spPr bwMode="auto">
            <a:xfrm>
              <a:off x="6976269" y="286540"/>
              <a:ext cx="522121" cy="1868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49605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US" sz="1700" dirty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108" name="Legend2"/>
            <p:cNvSpPr>
              <a:spLocks noChangeArrowheads="1"/>
            </p:cNvSpPr>
            <p:nvPr/>
          </p:nvSpPr>
          <p:spPr bwMode="auto">
            <a:xfrm>
              <a:off x="6976269" y="561179"/>
              <a:ext cx="522121" cy="1868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49605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US" sz="1700" dirty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109" name="Legend3"/>
            <p:cNvSpPr>
              <a:spLocks noChangeArrowheads="1"/>
            </p:cNvSpPr>
            <p:nvPr/>
          </p:nvSpPr>
          <p:spPr bwMode="auto">
            <a:xfrm>
              <a:off x="6976269" y="835817"/>
              <a:ext cx="522121" cy="1868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49605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US" sz="1700" dirty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110" name="Legend4"/>
            <p:cNvSpPr>
              <a:spLocks noChangeArrowheads="1"/>
            </p:cNvSpPr>
            <p:nvPr/>
          </p:nvSpPr>
          <p:spPr bwMode="auto">
            <a:xfrm>
              <a:off x="6976269" y="1107280"/>
              <a:ext cx="522121" cy="1868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49605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US" sz="170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111" name="Legend5"/>
            <p:cNvSpPr>
              <a:spLocks noChangeArrowheads="1"/>
            </p:cNvSpPr>
            <p:nvPr/>
          </p:nvSpPr>
          <p:spPr bwMode="auto">
            <a:xfrm>
              <a:off x="6976269" y="1383505"/>
              <a:ext cx="522121" cy="1868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49605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US" sz="1700" dirty="0">
                  <a:solidFill>
                    <a:srgbClr val="000000"/>
                  </a:solidFill>
                </a:rPr>
                <a:t>Legend</a:t>
              </a:r>
            </a:p>
          </p:txBody>
        </p:sp>
        <p:grpSp>
          <p:nvGrpSpPr>
            <p:cNvPr id="112" name="MoonLegend3"/>
            <p:cNvGrpSpPr>
              <a:grpSpLocks noChangeAspect="1"/>
            </p:cNvGrpSpPr>
            <p:nvPr>
              <p:custDataLst>
                <p:tags r:id="rId15"/>
              </p:custDataLst>
            </p:nvPr>
          </p:nvGrpSpPr>
          <p:grpSpPr bwMode="auto">
            <a:xfrm>
              <a:off x="6655594" y="822322"/>
              <a:ext cx="209550" cy="209551"/>
              <a:chOff x="4495" y="1198"/>
              <a:chExt cx="160" cy="160"/>
            </a:xfrm>
          </p:grpSpPr>
          <p:sp>
            <p:nvSpPr>
              <p:cNvPr id="113" name="Oval 47"/>
              <p:cNvSpPr>
                <a:spLocks noChangeAspect="1"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1668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>
                  <a:solidFill>
                    <a:srgbClr val="000000"/>
                  </a:solidFill>
                </a:endParaRPr>
              </a:p>
            </p:txBody>
          </p:sp>
          <p:sp>
            <p:nvSpPr>
              <p:cNvPr id="114" name="Arc 48"/>
              <p:cNvSpPr>
                <a:spLocks noChangeAspect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1668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123" name="McK Moon" hidden="1"/>
          <p:cNvGrpSpPr>
            <a:grpSpLocks noChangeAspect="1"/>
          </p:cNvGrpSpPr>
          <p:nvPr userDrawn="1">
            <p:custDataLst>
              <p:tags r:id="rId8"/>
            </p:custDataLst>
          </p:nvPr>
        </p:nvGrpSpPr>
        <p:grpSpPr bwMode="auto">
          <a:xfrm>
            <a:off x="10109651" y="1974499"/>
            <a:ext cx="355600" cy="355602"/>
            <a:chOff x="1600" y="1600"/>
            <a:chExt cx="160" cy="160"/>
          </a:xfrm>
        </p:grpSpPr>
        <p:sp>
          <p:nvSpPr>
            <p:cNvPr id="124" name="Oval 90"/>
            <p:cNvSpPr>
              <a:spLocks noChangeAspect="1"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1600" y="1600"/>
              <a:ext cx="160" cy="16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1668" fontAlgn="base">
                <a:spcBef>
                  <a:spcPct val="0"/>
                </a:spcBef>
                <a:spcAft>
                  <a:spcPct val="0"/>
                </a:spcAft>
              </a:pPr>
              <a:endParaRPr lang="en-US" sz="2200">
                <a:solidFill>
                  <a:srgbClr val="000000"/>
                </a:solidFill>
              </a:endParaRPr>
            </a:p>
          </p:txBody>
        </p:sp>
        <p:sp>
          <p:nvSpPr>
            <p:cNvPr id="125" name="Arc 91"/>
            <p:cNvSpPr>
              <a:spLocks noChangeAspect="1"/>
            </p:cNvSpPr>
            <p:nvPr>
              <p:custDataLst>
                <p:tags r:id="rId10"/>
              </p:custDataLst>
            </p:nvPr>
          </p:nvSpPr>
          <p:spPr bwMode="black">
            <a:xfrm>
              <a:off x="1600" y="1600"/>
              <a:ext cx="160" cy="160"/>
            </a:xfrm>
            <a:prstGeom prst="arc">
              <a:avLst/>
            </a:prstGeom>
            <a:solidFill>
              <a:schemeClr val="accent1"/>
            </a:solidFill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1668" fontAlgn="base">
                <a:spcBef>
                  <a:spcPct val="0"/>
                </a:spcBef>
                <a:spcAft>
                  <a:spcPct val="0"/>
                </a:spcAft>
              </a:pPr>
              <a:endParaRPr lang="en-US" sz="220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8719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2" r:id="rId1"/>
    <p:sldLayoutId id="2147484273" r:id="rId2"/>
    <p:sldLayoutId id="2147484274" r:id="rId3"/>
    <p:sldLayoutId id="2147484276" r:id="rId4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1274837" rtl="0" eaLnBrk="1" fontAlgn="base" hangingPunct="1">
        <a:spcBef>
          <a:spcPct val="0"/>
        </a:spcBef>
        <a:spcAft>
          <a:spcPct val="0"/>
        </a:spcAft>
        <a:tabLst>
          <a:tab pos="384267" algn="l"/>
        </a:tabLst>
        <a:defRPr sz="3400" b="0" baseline="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1274837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2"/>
          </a:solidFill>
          <a:latin typeface="Arial" charset="0"/>
        </a:defRPr>
      </a:lvl2pPr>
      <a:lvl3pPr algn="l" defTabSz="1274837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2"/>
          </a:solidFill>
          <a:latin typeface="Arial" charset="0"/>
        </a:defRPr>
      </a:lvl3pPr>
      <a:lvl4pPr algn="l" defTabSz="1274837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2"/>
          </a:solidFill>
          <a:latin typeface="Arial" charset="0"/>
        </a:defRPr>
      </a:lvl4pPr>
      <a:lvl5pPr algn="l" defTabSz="1274837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2"/>
          </a:solidFill>
          <a:latin typeface="Arial" charset="0"/>
        </a:defRPr>
      </a:lvl5pPr>
      <a:lvl6pPr marL="650976" algn="l" defTabSz="1274837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2"/>
          </a:solidFill>
          <a:latin typeface="Arial" charset="0"/>
        </a:defRPr>
      </a:lvl6pPr>
      <a:lvl7pPr marL="1301957" algn="l" defTabSz="1274837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2"/>
          </a:solidFill>
          <a:latin typeface="Arial" charset="0"/>
        </a:defRPr>
      </a:lvl7pPr>
      <a:lvl8pPr marL="1952944" algn="l" defTabSz="1274837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2"/>
          </a:solidFill>
          <a:latin typeface="Arial" charset="0"/>
        </a:defRPr>
      </a:lvl8pPr>
      <a:lvl9pPr marL="2603931" algn="l" defTabSz="1274837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2"/>
          </a:solidFill>
          <a:latin typeface="Arial" charset="0"/>
        </a:defRPr>
      </a:lvl9pPr>
    </p:titleStyle>
    <p:bodyStyle>
      <a:lvl1pPr marL="0" indent="0" algn="l" defTabSz="1274837" rtl="0" eaLnBrk="1" fontAlgn="base" hangingPunct="1">
        <a:spcBef>
          <a:spcPct val="0"/>
        </a:spcBef>
        <a:spcAft>
          <a:spcPct val="0"/>
        </a:spcAft>
        <a:buClr>
          <a:schemeClr val="tx2"/>
        </a:buClr>
        <a:defRPr sz="2200" baseline="0">
          <a:solidFill>
            <a:schemeClr val="tx1"/>
          </a:solidFill>
          <a:latin typeface="+mn-lt"/>
          <a:ea typeface="+mn-ea"/>
          <a:cs typeface="+mn-cs"/>
        </a:defRPr>
      </a:lvl1pPr>
      <a:lvl2pPr marL="275770" indent="-273508" algn="l" defTabSz="1274837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pitchFamily="34" charset="0"/>
        <a:buChar char="•"/>
        <a:defRPr sz="2200" baseline="0">
          <a:solidFill>
            <a:schemeClr val="tx1"/>
          </a:solidFill>
          <a:latin typeface="+mn-lt"/>
        </a:defRPr>
      </a:lvl2pPr>
      <a:lvl3pPr marL="650976" indent="-372950" algn="l" defTabSz="1274837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sz="2200" baseline="0">
          <a:solidFill>
            <a:schemeClr val="tx1"/>
          </a:solidFill>
          <a:latin typeface="+mn-lt"/>
        </a:defRPr>
      </a:lvl3pPr>
      <a:lvl4pPr marL="874762" indent="-221516" algn="l" defTabSz="1274837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00000"/>
        <a:buFont typeface="Arial" pitchFamily="34" charset="0"/>
        <a:buChar char="•"/>
        <a:defRPr sz="2200" baseline="0">
          <a:solidFill>
            <a:schemeClr val="tx1"/>
          </a:solidFill>
          <a:latin typeface="+mn-lt"/>
        </a:defRPr>
      </a:lvl4pPr>
      <a:lvl5pPr marL="1067607" indent="-185355" algn="l" defTabSz="1274837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2200" baseline="0">
          <a:solidFill>
            <a:schemeClr val="tx1"/>
          </a:solidFill>
          <a:latin typeface="+mn-lt"/>
        </a:defRPr>
      </a:lvl5pPr>
      <a:lvl6pPr marL="1067607" indent="-185355" algn="l" defTabSz="1274837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2200" baseline="0">
          <a:solidFill>
            <a:schemeClr val="tx1"/>
          </a:solidFill>
          <a:latin typeface="+mn-lt"/>
        </a:defRPr>
      </a:lvl6pPr>
      <a:lvl7pPr marL="1067607" indent="-185355" algn="l" defTabSz="1274837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2200" baseline="0">
          <a:solidFill>
            <a:schemeClr val="tx1"/>
          </a:solidFill>
          <a:latin typeface="+mn-lt"/>
        </a:defRPr>
      </a:lvl7pPr>
      <a:lvl8pPr marL="1067607" indent="-185355" algn="l" defTabSz="1274837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2200" baseline="0">
          <a:solidFill>
            <a:schemeClr val="tx1"/>
          </a:solidFill>
          <a:latin typeface="+mn-lt"/>
        </a:defRPr>
      </a:lvl8pPr>
      <a:lvl9pPr marL="1067607" indent="-185355" algn="l" defTabSz="1274837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2200" baseline="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130195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50976" algn="l" defTabSz="130195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301957" algn="l" defTabSz="130195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52944" algn="l" defTabSz="130195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603931" algn="l" defTabSz="130195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54909" algn="l" defTabSz="130195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905901" algn="l" defTabSz="130195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556878" algn="l" defTabSz="130195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207869" algn="l" defTabSz="130195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9"/>
            </p:custDataLst>
            <p:extLst/>
          </p:nvPr>
        </p:nvGraphicFramePr>
        <p:xfrm>
          <a:off x="2225" y="2243"/>
          <a:ext cx="2222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568" name="think-cell Slide" r:id="rId10" imgW="360" imgH="360" progId="TCLayout.ActiveDocument.1">
                  <p:embed/>
                </p:oleObj>
              </mc:Choice>
              <mc:Fallback>
                <p:oleObj name="think-cell Slide" r:id="rId10" imgW="360" imgH="36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5" y="2243"/>
                        <a:ext cx="2222" cy="2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310" y="1126549"/>
            <a:ext cx="12097512" cy="470898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en-US" dirty="0" smtClean="0"/>
              <a:t>Headline of maximum two lines here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310" y="2880400"/>
            <a:ext cx="12097512" cy="1844095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n-US" dirty="0" smtClean="0"/>
              <a:t>Text on first level here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12098650" y="9233373"/>
            <a:ext cx="371246" cy="193898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wrap="none" lIns="0" tIns="0" rIns="0" bIns="0" rtlCol="0" anchor="b" anchorCtr="0">
            <a:noAutofit/>
          </a:bodyPr>
          <a:lstStyle/>
          <a:p>
            <a:pPr algn="r" defTabSz="1276347"/>
            <a:fld id="{6CE8C368-3382-4C28-AE75-DF7C05ACA19D}" type="slidenum">
              <a:rPr lang="en-US" sz="1300">
                <a:solidFill>
                  <a:srgbClr val="ADABA1"/>
                </a:solidFill>
              </a:rPr>
              <a:pPr algn="r" defTabSz="1276347"/>
              <a:t>‹#›</a:t>
            </a:fld>
            <a:endParaRPr lang="en-US" sz="1300" dirty="0">
              <a:solidFill>
                <a:srgbClr val="ADABA1"/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4445" y="433864"/>
            <a:ext cx="12801600" cy="0"/>
          </a:xfrm>
          <a:prstGeom prst="line">
            <a:avLst/>
          </a:prstGeom>
          <a:ln w="12700" cap="flat">
            <a:solidFill>
              <a:schemeClr val="bg1">
                <a:lumMod val="50000"/>
              </a:schemeClr>
            </a:solidFill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 userDrawn="1"/>
        </p:nvSpPr>
        <p:spPr>
          <a:xfrm>
            <a:off x="1055376" y="515981"/>
            <a:ext cx="2283532" cy="276999"/>
          </a:xfrm>
          <a:prstGeom prst="rect">
            <a:avLst/>
          </a:prstGeom>
          <a:noFill/>
          <a:ln w="6350" cap="flat">
            <a:noFill/>
            <a:miter lim="800000"/>
          </a:ln>
        </p:spPr>
        <p:txBody>
          <a:bodyPr wrap="square" lIns="0" tIns="0" rIns="0" bIns="0" rtlCol="0" anchor="t" anchorCtr="0">
            <a:spAutoFit/>
          </a:bodyPr>
          <a:lstStyle/>
          <a:p>
            <a:pPr defTabSz="1276347">
              <a:lnSpc>
                <a:spcPct val="90000"/>
              </a:lnSpc>
              <a:spcBef>
                <a:spcPts val="840"/>
              </a:spcBef>
              <a:buClr>
                <a:srgbClr val="858274"/>
              </a:buClr>
            </a:pPr>
            <a:r>
              <a:rPr lang="en-US" sz="2000" b="1" dirty="0" smtClean="0">
                <a:solidFill>
                  <a:srgbClr val="FFFFFF">
                    <a:lumMod val="50000"/>
                  </a:srgbClr>
                </a:solidFill>
                <a:latin typeface="Arial Narrow" panose="020B0606020202030204" pitchFamily="34" charset="0"/>
                <a:cs typeface="Arial" pitchFamily="34" charset="0"/>
              </a:rPr>
              <a:t>LIBERTY GLOBAL 3.0</a:t>
            </a:r>
          </a:p>
        </p:txBody>
      </p:sp>
      <p:pic>
        <p:nvPicPr>
          <p:cNvPr id="11" name="Picture 14" descr="Liberty global"/>
          <p:cNvPicPr>
            <a:picLocks noChangeAspect="1" noChangeArrowheads="1"/>
          </p:cNvPicPr>
          <p:nvPr userDrawn="1"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45" t="6275" r="30538" b="35681"/>
          <a:stretch/>
        </p:blipFill>
        <p:spPr bwMode="auto">
          <a:xfrm>
            <a:off x="235704" y="-1277"/>
            <a:ext cx="819672" cy="99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498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0" r:id="rId1"/>
    <p:sldLayoutId id="2147484281" r:id="rId2"/>
    <p:sldLayoutId id="2147484282" r:id="rId3"/>
    <p:sldLayoutId id="2147484283" r:id="rId4"/>
    <p:sldLayoutId id="2147484284" r:id="rId5"/>
    <p:sldLayoutId id="2147484285" r:id="rId6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marL="0" indent="0" algn="l" defTabSz="1276347" rtl="0" eaLnBrk="1" latinLnBrk="0" hangingPunct="1">
        <a:lnSpc>
          <a:spcPct val="90000"/>
        </a:lnSpc>
        <a:spcBef>
          <a:spcPct val="0"/>
        </a:spcBef>
        <a:buNone/>
        <a:defRPr sz="3400" b="0" kern="1200" baseline="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251244" indent="-251244" algn="l" defTabSz="1276347" rtl="0" eaLnBrk="1" latinLnBrk="0" hangingPunct="1">
        <a:lnSpc>
          <a:spcPct val="90000"/>
        </a:lnSpc>
        <a:spcBef>
          <a:spcPts val="1960"/>
        </a:spcBef>
        <a:buClr>
          <a:schemeClr val="bg2"/>
        </a:buClr>
        <a:buSzPct val="100000"/>
        <a:buFont typeface="Arial" pitchFamily="34" charset="0"/>
        <a:buChar char="■"/>
        <a:defRPr sz="2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433955" indent="-178688" algn="l" defTabSz="1276347" rtl="0" eaLnBrk="1" latinLnBrk="0" hangingPunct="1">
        <a:lnSpc>
          <a:spcPct val="90000"/>
        </a:lnSpc>
        <a:spcBef>
          <a:spcPts val="1261"/>
        </a:spcBef>
        <a:buClr>
          <a:schemeClr val="bg2"/>
        </a:buClr>
        <a:buFont typeface="Arial" pitchFamily="34" charset="0"/>
        <a:buChar char="•"/>
        <a:defRPr sz="2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683407" indent="-251244" algn="l" defTabSz="1276347" rtl="0" eaLnBrk="1" latinLnBrk="0" hangingPunct="1">
        <a:lnSpc>
          <a:spcPct val="90000"/>
        </a:lnSpc>
        <a:spcBef>
          <a:spcPts val="840"/>
        </a:spcBef>
        <a:buClr>
          <a:schemeClr val="bg2"/>
        </a:buClr>
        <a:buFont typeface="Arial" pitchFamily="34" charset="0"/>
        <a:buChar char="–"/>
        <a:defRPr sz="2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884394" indent="-191453" algn="l" defTabSz="1276347" rtl="0" eaLnBrk="1" latinLnBrk="0" hangingPunct="1">
        <a:lnSpc>
          <a:spcPct val="90000"/>
        </a:lnSpc>
        <a:spcBef>
          <a:spcPts val="281"/>
        </a:spcBef>
        <a:buClr>
          <a:schemeClr val="bg2"/>
        </a:buClr>
        <a:buFont typeface="Arial" pitchFamily="34" charset="0"/>
        <a:buChar char="-"/>
        <a:defRPr sz="2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075353" indent="-190948" algn="l" defTabSz="1276347" rtl="0" eaLnBrk="1" latinLnBrk="0" hangingPunct="1">
        <a:lnSpc>
          <a:spcPct val="90000"/>
        </a:lnSpc>
        <a:spcBef>
          <a:spcPts val="140"/>
        </a:spcBef>
        <a:buClr>
          <a:schemeClr val="bg2"/>
        </a:buClr>
        <a:buFont typeface="Arial" pitchFamily="34" charset="0"/>
        <a:buChar char="-"/>
        <a:defRPr sz="2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3509955" indent="-319085" algn="l" defTabSz="1276347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48130" indent="-319085" algn="l" defTabSz="1276347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86312" indent="-319085" algn="l" defTabSz="1276347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24490" indent="-319085" algn="l" defTabSz="1276347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763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8176" algn="l" defTabSz="12763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6347" algn="l" defTabSz="12763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4514" algn="l" defTabSz="12763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2687" algn="l" defTabSz="12763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90871" algn="l" defTabSz="12763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9050" algn="l" defTabSz="12763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7226" algn="l" defTabSz="12763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5395" algn="l" defTabSz="1276347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8"/>
            </p:custDataLst>
            <p:extLst>
              <p:ext uri="{D42A27DB-BD31-4B8C-83A1-F6EECF244321}">
                <p14:modId xmlns:p14="http://schemas.microsoft.com/office/powerpoint/2010/main" val="686149397"/>
              </p:ext>
            </p:extLst>
          </p:nvPr>
        </p:nvGraphicFramePr>
        <p:xfrm>
          <a:off x="2054" y="2243"/>
          <a:ext cx="2050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850" name="think-cell Slide" r:id="rId19" imgW="270" imgH="270" progId="TCLayout.ActiveDocument.1">
                  <p:embed/>
                </p:oleObj>
              </mc:Choice>
              <mc:Fallback>
                <p:oleObj name="think-cell Slide" r:id="rId19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054" y="2243"/>
                        <a:ext cx="2050" cy="22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0" y="731632"/>
            <a:ext cx="10080000" cy="551433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54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2397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638" tIns="57834" rIns="115638" bIns="57834" rtlCol="0" anchor="ctr"/>
          <a:lstStyle/>
          <a:p>
            <a:pPr algn="ctr" defTabSz="1156403"/>
            <a:endParaRPr lang="en-GB" sz="1700"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3248"/>
            <a:ext cx="9440474" cy="332241"/>
          </a:xfrm>
          <a:prstGeom prst="rect">
            <a:avLst/>
          </a:prstGeom>
          <a:noFill/>
        </p:spPr>
        <p:txBody>
          <a:bodyPr wrap="square" lIns="0" tIns="57834" rIns="115638" bIns="5783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pPr defTabSz="1156403"/>
            <a:r>
              <a:rPr lang="en-IE" smtClean="0">
                <a:solidFill>
                  <a:srgbClr val="FFFFFF"/>
                </a:solidFill>
                <a:cs typeface="Arial" charset="0"/>
              </a:rPr>
              <a:t>Classification: Internal</a:t>
            </a:r>
            <a:endParaRPr lang="en-US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9360919" y="9250260"/>
            <a:ext cx="2987040" cy="332241"/>
          </a:xfrm>
          <a:prstGeom prst="rect">
            <a:avLst/>
          </a:prstGeom>
        </p:spPr>
        <p:txBody>
          <a:bodyPr vert="horz" lIns="115638" tIns="57834" rIns="0" bIns="57834" rtlCol="0" anchor="ctr">
            <a:spAutoFit/>
          </a:bodyPr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pPr defTabSz="1156403"/>
            <a:fld id="{496097A3-845D-4C79-9B10-713A18711759}" type="slidenum">
              <a:rPr lang="nl-NL" smtClean="0">
                <a:solidFill>
                  <a:srgbClr val="FFFFFF"/>
                </a:solidFill>
                <a:cs typeface="Arial" charset="0"/>
              </a:rPr>
              <a:pPr defTabSz="1156403"/>
              <a:t>‹#›</a:t>
            </a:fld>
            <a:endParaRPr lang="nl-NL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0" name="Picture 4" descr="H:\Brand Refresh PowerPoint 2012\brand guidelines\assets\LG ppt assets\logo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1086747" y="297790"/>
            <a:ext cx="1288823" cy="866774"/>
          </a:xfrm>
          <a:prstGeom prst="rect">
            <a:avLst/>
          </a:prstGeom>
          <a:noFill/>
        </p:spPr>
      </p:pic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5130812" y="9236389"/>
            <a:ext cx="2525502" cy="360045"/>
          </a:xfrm>
          <a:prstGeom prst="rect">
            <a:avLst/>
          </a:prstGeom>
        </p:spPr>
        <p:txBody>
          <a:bodyPr lIns="115638" tIns="57834" rIns="115638" bIns="57834"/>
          <a:lstStyle>
            <a:lvl1pPr marL="0" algn="ctr" defTabSz="1156403" rtl="0" eaLnBrk="1" latinLnBrk="0" hangingPunct="1">
              <a:defRPr lang="en-US" sz="14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GB">
                <a:solidFill>
                  <a:srgbClr val="FFFFFF"/>
                </a:solidFill>
              </a:rPr>
              <a:t>13th August 2015</a:t>
            </a:r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588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1" r:id="rId1"/>
    <p:sldLayoutId id="2147484292" r:id="rId2"/>
    <p:sldLayoutId id="2147484293" r:id="rId3"/>
    <p:sldLayoutId id="2147484294" r:id="rId4"/>
    <p:sldLayoutId id="2147484295" r:id="rId5"/>
    <p:sldLayoutId id="2147484296" r:id="rId6"/>
    <p:sldLayoutId id="2147484297" r:id="rId7"/>
    <p:sldLayoutId id="2147484298" r:id="rId8"/>
    <p:sldLayoutId id="2147484299" r:id="rId9"/>
    <p:sldLayoutId id="2147484300" r:id="rId10"/>
    <p:sldLayoutId id="2147484301" r:id="rId11"/>
    <p:sldLayoutId id="2147484302" r:id="rId12"/>
    <p:sldLayoutId id="2147484303" r:id="rId13"/>
    <p:sldLayoutId id="2147484304" r:id="rId14"/>
    <p:sldLayoutId id="2147484305" r:id="rId15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1156403" rtl="0" eaLnBrk="1" latinLnBrk="0" hangingPunct="1">
        <a:lnSpc>
          <a:spcPts val="4262"/>
        </a:lnSpc>
        <a:spcBef>
          <a:spcPct val="0"/>
        </a:spcBef>
        <a:buNone/>
        <a:defRPr sz="36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34926" indent="-234926" algn="l" defTabSz="1156403" rtl="0" eaLnBrk="1" latinLnBrk="0" hangingPunct="1">
        <a:lnSpc>
          <a:spcPct val="100000"/>
        </a:lnSpc>
        <a:spcBef>
          <a:spcPts val="1523"/>
        </a:spcBef>
        <a:spcAft>
          <a:spcPts val="381"/>
        </a:spcAft>
        <a:buFont typeface="Arial" pitchFamily="34" charset="0"/>
        <a:buChar char="•"/>
        <a:defRPr lang="en-US" sz="2500" b="0" kern="1200" dirty="0" smtClean="0">
          <a:solidFill>
            <a:srgbClr val="7030A0"/>
          </a:solidFill>
          <a:latin typeface="+mn-lt"/>
          <a:ea typeface="+mn-ea"/>
          <a:cs typeface="+mn-cs"/>
        </a:defRPr>
      </a:lvl1pPr>
      <a:lvl2pPr marL="449768" indent="-222880" algn="l" defTabSz="1156403" rtl="0" eaLnBrk="1" latinLnBrk="0" hangingPunct="1">
        <a:lnSpc>
          <a:spcPct val="100000"/>
        </a:lnSpc>
        <a:spcBef>
          <a:spcPts val="381"/>
        </a:spcBef>
        <a:spcAft>
          <a:spcPts val="381"/>
        </a:spcAft>
        <a:buClrTx/>
        <a:buSzPct val="100000"/>
        <a:buFont typeface="Arial" pitchFamily="34" charset="0"/>
        <a:buChar char="•"/>
        <a:defRPr lang="en-US" sz="2200" b="0" kern="1200" dirty="0" smtClean="0">
          <a:solidFill>
            <a:srgbClr val="7030A0"/>
          </a:solidFill>
          <a:latin typeface="+mn-lt"/>
          <a:ea typeface="+mn-ea"/>
          <a:cs typeface="+mn-cs"/>
        </a:defRPr>
      </a:lvl2pPr>
      <a:lvl3pPr marL="637474" indent="-223115" algn="l" defTabSz="1156403" rtl="0" eaLnBrk="1" latinLnBrk="0" hangingPunct="1">
        <a:lnSpc>
          <a:spcPct val="100000"/>
        </a:lnSpc>
        <a:spcBef>
          <a:spcPts val="381"/>
        </a:spcBef>
        <a:spcAft>
          <a:spcPts val="381"/>
        </a:spcAft>
        <a:buClrTx/>
        <a:buSzPct val="100000"/>
        <a:buFont typeface="Arial" pitchFamily="34" charset="0"/>
        <a:buChar char="–"/>
        <a:defRPr lang="en-US" sz="2000" b="0" kern="1200" dirty="0" smtClean="0">
          <a:solidFill>
            <a:srgbClr val="7030A0"/>
          </a:solidFill>
          <a:latin typeface="+mn-lt"/>
          <a:ea typeface="+mn-ea"/>
          <a:cs typeface="+mn-cs"/>
        </a:defRPr>
      </a:lvl3pPr>
      <a:lvl4pPr marL="819614" indent="-223115" algn="l" defTabSz="1156403" rtl="0" eaLnBrk="1" latinLnBrk="0" hangingPunct="1">
        <a:lnSpc>
          <a:spcPct val="100000"/>
        </a:lnSpc>
        <a:spcBef>
          <a:spcPts val="381"/>
        </a:spcBef>
        <a:spcAft>
          <a:spcPts val="381"/>
        </a:spcAft>
        <a:buClrTx/>
        <a:buSzPct val="100000"/>
        <a:buFont typeface="Arial" pitchFamily="34" charset="0"/>
        <a:buChar char="–"/>
        <a:defRPr lang="en-US" sz="1700" kern="1200" dirty="0" smtClean="0">
          <a:solidFill>
            <a:srgbClr val="7030A0"/>
          </a:solidFill>
          <a:latin typeface="+mn-lt"/>
          <a:ea typeface="+mn-ea"/>
          <a:cs typeface="+mn-cs"/>
        </a:defRPr>
      </a:lvl4pPr>
      <a:lvl5pPr marL="819614" indent="0" algn="l" defTabSz="1156403" rtl="0" eaLnBrk="1" latinLnBrk="0" hangingPunct="1">
        <a:lnSpc>
          <a:spcPct val="100000"/>
        </a:lnSpc>
        <a:spcBef>
          <a:spcPts val="381"/>
        </a:spcBef>
        <a:spcAft>
          <a:spcPts val="381"/>
        </a:spcAft>
        <a:buClrTx/>
        <a:buSzPct val="100000"/>
        <a:buFont typeface="Arial" pitchFamily="34" charset="0"/>
        <a:buNone/>
        <a:defRPr lang="en-US" sz="1700" kern="1200" dirty="0" smtClean="0">
          <a:solidFill>
            <a:srgbClr val="7030A0"/>
          </a:solidFill>
          <a:latin typeface="+mn-lt"/>
          <a:ea typeface="+mn-ea"/>
          <a:cs typeface="+mn-cs"/>
        </a:defRPr>
      </a:lvl5pPr>
      <a:lvl6pPr marL="3180114" indent="-289098" algn="l" defTabSz="115640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58325" indent="-289098" algn="l" defTabSz="115640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36539" indent="-289098" algn="l" defTabSz="115640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914741" indent="-289098" algn="l" defTabSz="115640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15640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78200" algn="l" defTabSz="115640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56403" algn="l" defTabSz="115640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34619" algn="l" defTabSz="115640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312824" algn="l" defTabSz="115640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91022" algn="l" defTabSz="115640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469227" algn="l" defTabSz="115640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047434" algn="l" defTabSz="115640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625638" algn="l" defTabSz="115640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54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698" tIns="63849" rIns="127698" bIns="63849" rtlCol="0" anchor="ctr"/>
          <a:lstStyle/>
          <a:p>
            <a:pPr algn="ctr" defTabSz="1276800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5"/>
            <a:ext cx="9440474" cy="375166"/>
          </a:xfrm>
          <a:prstGeom prst="rect">
            <a:avLst/>
          </a:prstGeom>
          <a:noFill/>
        </p:spPr>
        <p:txBody>
          <a:bodyPr wrap="square" lIns="0" tIns="63849" rIns="127698" bIns="63849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pPr defTabSz="1276800"/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9360918" y="9230039"/>
            <a:ext cx="2987040" cy="375166"/>
          </a:xfrm>
          <a:prstGeom prst="rect">
            <a:avLst/>
          </a:prstGeom>
        </p:spPr>
        <p:txBody>
          <a:bodyPr vert="horz" lIns="127698" tIns="63849" rIns="0" bIns="63849" rtlCol="0" anchor="ctr">
            <a:spAutoFit/>
          </a:bodyPr>
          <a:lstStyle>
            <a:lvl1pPr algn="r">
              <a:defRPr sz="1600">
                <a:solidFill>
                  <a:schemeClr val="bg1"/>
                </a:solidFill>
              </a:defRPr>
            </a:lvl1pPr>
          </a:lstStyle>
          <a:p>
            <a:pPr defTabSz="1276800"/>
            <a:fld id="{496097A3-845D-4C79-9B10-713A18711759}" type="slidenum">
              <a:rPr lang="nl-NL" smtClean="0">
                <a:solidFill>
                  <a:srgbClr val="FFFFFF"/>
                </a:solidFill>
              </a:rPr>
              <a:pPr defTabSz="1276800"/>
              <a:t>‹#›</a:t>
            </a:fld>
            <a:endParaRPr lang="nl-NL" dirty="0">
              <a:solidFill>
                <a:srgbClr val="FFFFFF"/>
              </a:solidFill>
            </a:endParaRPr>
          </a:p>
        </p:txBody>
      </p:sp>
      <p:pic>
        <p:nvPicPr>
          <p:cNvPr id="8" name="Picture 4" descr="H:\Brand Refresh PowerPoint 2012\brand guidelines\assets\LG ppt assets\logo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0985281" y="297790"/>
            <a:ext cx="1396224" cy="8667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81967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  <p:sldLayoutId id="2147484320" r:id="rId12"/>
    <p:sldLayoutId id="2147484321" r:id="rId13"/>
    <p:sldLayoutId id="2147484322" r:id="rId14"/>
    <p:sldLayoutId id="2147484323" r:id="rId15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1276800" rtl="0" eaLnBrk="1" latinLnBrk="0" hangingPunct="1">
        <a:lnSpc>
          <a:spcPts val="4704"/>
        </a:lnSpc>
        <a:spcBef>
          <a:spcPct val="0"/>
        </a:spcBef>
        <a:buNone/>
        <a:defRPr sz="39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59391" indent="-259391" algn="l" defTabSz="1276800" rtl="0" eaLnBrk="1" latinLnBrk="0" hangingPunct="1">
        <a:lnSpc>
          <a:spcPct val="100000"/>
        </a:lnSpc>
        <a:spcBef>
          <a:spcPts val="1679"/>
        </a:spcBef>
        <a:spcAft>
          <a:spcPts val="420"/>
        </a:spcAft>
        <a:buFont typeface="Arial" pitchFamily="34" charset="0"/>
        <a:buChar char="•"/>
        <a:defRPr lang="en-US" sz="28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96587" indent="-246073" algn="l" defTabSz="1276800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•"/>
        <a:defRPr lang="en-US" sz="25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703834" indent="-246334" algn="l" defTabSz="1276800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–"/>
        <a:defRPr lang="en-US" sz="22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904932" indent="-246334" algn="l" defTabSz="1276800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–"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904513" indent="17734" algn="l" defTabSz="1276800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None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3511199" indent="-319198" algn="l" defTabSz="12768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49601" indent="-319198" algn="l" defTabSz="12768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88006" indent="-319198" algn="l" defTabSz="12768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26411" indent="-319198" algn="l" defTabSz="12768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7680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8406" algn="l" defTabSz="127680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6800" algn="l" defTabSz="127680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5202" algn="l" defTabSz="127680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3598" algn="l" defTabSz="127680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92001" algn="l" defTabSz="127680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30408" algn="l" defTabSz="127680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8803" algn="l" defTabSz="127680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7200" algn="l" defTabSz="127680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  <p15:guide id="3" pos="5556" userDrawn="1">
          <p15:clr>
            <a:srgbClr val="F26B43"/>
          </p15:clr>
        </p15:guide>
        <p15:guide id="4" orient="horz" pos="3997" userDrawn="1">
          <p15:clr>
            <a:srgbClr val="F26B43"/>
          </p15:clr>
        </p15:guide>
        <p15:guide id="5" pos="204" userDrawn="1">
          <p15:clr>
            <a:srgbClr val="F26B43"/>
          </p15:clr>
        </p15:guide>
        <p15:guide id="6" orient="horz" pos="981" userDrawn="1">
          <p15:clr>
            <a:srgbClr val="F26B43"/>
          </p15:clr>
        </p15:guide>
        <p15:guide id="7" orient="horz" pos="595" userDrawn="1">
          <p15:clr>
            <a:srgbClr val="F26B43"/>
          </p15:clr>
        </p15:guide>
        <p15:guide id="8" orient="horz" pos="799" userDrawn="1">
          <p15:clr>
            <a:srgbClr val="F26B43"/>
          </p15:clr>
        </p15:guide>
        <p15:guide id="9" orient="horz" pos="572" userDrawn="1">
          <p15:clr>
            <a:srgbClr val="F26B43"/>
          </p15:clr>
        </p15:guide>
        <p15:guide id="10" orient="horz" pos="3906" userDrawn="1">
          <p15:clr>
            <a:srgbClr val="F26B43"/>
          </p15:clr>
        </p15:guide>
      </p15:sldGuideLst>
    </p:ext>
  </p:extLst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680322"/>
            <a:ext cx="10080000" cy="602729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54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761" tIns="63879" rIns="127761" bIns="63879" rtlCol="0" anchor="ctr"/>
          <a:lstStyle/>
          <a:p>
            <a:pPr algn="ctr" defTabSz="1277415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3"/>
            <a:ext cx="9440474" cy="375227"/>
          </a:xfrm>
          <a:prstGeom prst="rect">
            <a:avLst/>
          </a:prstGeom>
          <a:noFill/>
        </p:spPr>
        <p:txBody>
          <a:bodyPr wrap="square" lIns="0" tIns="63879" rIns="127761" bIns="63879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pPr defTabSz="1277415"/>
            <a:r>
              <a:rPr lang="en-GB" smtClean="0">
                <a:solidFill>
                  <a:srgbClr val="FFFFFF"/>
                </a:solidFill>
              </a:rPr>
              <a:t>Liberty 3.0 | T&amp;I Organization Design to N+5 | v8.0 | 30 June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9360918" y="9230018"/>
            <a:ext cx="2987040" cy="375227"/>
          </a:xfrm>
          <a:prstGeom prst="rect">
            <a:avLst/>
          </a:prstGeom>
        </p:spPr>
        <p:txBody>
          <a:bodyPr vert="horz" lIns="127761" tIns="63879" rIns="0" bIns="63879" rtlCol="0" anchor="ctr">
            <a:spAutoFit/>
          </a:bodyPr>
          <a:lstStyle>
            <a:lvl1pPr algn="r">
              <a:defRPr sz="1600">
                <a:solidFill>
                  <a:schemeClr val="bg1"/>
                </a:solidFill>
              </a:defRPr>
            </a:lvl1pPr>
          </a:lstStyle>
          <a:p>
            <a:pPr defTabSz="1277415"/>
            <a:fld id="{496097A3-845D-4C79-9B10-713A18711759}" type="slidenum">
              <a:rPr lang="nl-NL" smtClean="0">
                <a:solidFill>
                  <a:srgbClr val="FFFFFF"/>
                </a:solidFill>
              </a:rPr>
              <a:pPr defTabSz="1277415"/>
              <a:t>‹#›</a:t>
            </a:fld>
            <a:endParaRPr lang="nl-NL" dirty="0">
              <a:solidFill>
                <a:srgbClr val="FFFFFF"/>
              </a:solidFill>
            </a:endParaRPr>
          </a:p>
        </p:txBody>
      </p:sp>
      <p:pic>
        <p:nvPicPr>
          <p:cNvPr id="8" name="Picture 4" descr="H:\Brand Refresh PowerPoint 2012\brand guidelines\assets\LG ppt assets\logo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0985281" y="297790"/>
            <a:ext cx="1396224" cy="8667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53147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25" r:id="rId1"/>
    <p:sldLayoutId id="2147484326" r:id="rId2"/>
    <p:sldLayoutId id="2147484327" r:id="rId3"/>
    <p:sldLayoutId id="2147484328" r:id="rId4"/>
    <p:sldLayoutId id="2147484329" r:id="rId5"/>
    <p:sldLayoutId id="2147484330" r:id="rId6"/>
    <p:sldLayoutId id="2147484331" r:id="rId7"/>
    <p:sldLayoutId id="2147484332" r:id="rId8"/>
    <p:sldLayoutId id="2147484333" r:id="rId9"/>
    <p:sldLayoutId id="2147484334" r:id="rId10"/>
    <p:sldLayoutId id="2147484335" r:id="rId11"/>
    <p:sldLayoutId id="2147484336" r:id="rId12"/>
    <p:sldLayoutId id="2147484337" r:id="rId13"/>
    <p:sldLayoutId id="2147484338" r:id="rId14"/>
    <p:sldLayoutId id="2147484339" r:id="rId15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1277415" rtl="0" eaLnBrk="1" latinLnBrk="0" hangingPunct="1">
        <a:lnSpc>
          <a:spcPts val="4704"/>
        </a:lnSpc>
        <a:spcBef>
          <a:spcPct val="0"/>
        </a:spcBef>
        <a:buNone/>
        <a:defRPr sz="39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59515" indent="-259515" algn="l" defTabSz="1277415" rtl="0" eaLnBrk="1" latinLnBrk="0" hangingPunct="1">
        <a:lnSpc>
          <a:spcPct val="100000"/>
        </a:lnSpc>
        <a:spcBef>
          <a:spcPts val="1679"/>
        </a:spcBef>
        <a:spcAft>
          <a:spcPts val="420"/>
        </a:spcAft>
        <a:buFont typeface="Arial" pitchFamily="34" charset="0"/>
        <a:buChar char="•"/>
        <a:defRPr lang="en-US" sz="28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96826" indent="-246189" algn="l" defTabSz="1277415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•"/>
        <a:defRPr lang="en-US" sz="25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704172" indent="-246450" algn="l" defTabSz="1277415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–"/>
        <a:defRPr lang="en-US" sz="22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905366" indent="-246450" algn="l" defTabSz="1277415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–"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904948" indent="17742" algn="l" defTabSz="1277415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None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3512886" indent="-319353" algn="l" defTabSz="127741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51595" indent="-319353" algn="l" defTabSz="127741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90307" indent="-319353" algn="l" defTabSz="127741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29013" indent="-319353" algn="l" defTabSz="127741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7741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8712" algn="l" defTabSz="127741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7415" algn="l" defTabSz="127741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6118" algn="l" defTabSz="127741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827" algn="l" defTabSz="127741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93541" algn="l" defTabSz="127741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32247" algn="l" defTabSz="127741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70948" algn="l" defTabSz="127741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9656" algn="l" defTabSz="127741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  <p15:guide id="3" pos="5556" userDrawn="1">
          <p15:clr>
            <a:srgbClr val="F26B43"/>
          </p15:clr>
        </p15:guide>
        <p15:guide id="4" orient="horz" pos="3997" userDrawn="1">
          <p15:clr>
            <a:srgbClr val="F26B43"/>
          </p15:clr>
        </p15:guide>
        <p15:guide id="5" pos="204" userDrawn="1">
          <p15:clr>
            <a:srgbClr val="F26B43"/>
          </p15:clr>
        </p15:guide>
        <p15:guide id="6" orient="horz" pos="981" userDrawn="1">
          <p15:clr>
            <a:srgbClr val="F26B43"/>
          </p15:clr>
        </p15:guide>
        <p15:guide id="7" orient="horz" pos="595" userDrawn="1">
          <p15:clr>
            <a:srgbClr val="F26B43"/>
          </p15:clr>
        </p15:guide>
        <p15:guide id="8" orient="horz" pos="799" userDrawn="1">
          <p15:clr>
            <a:srgbClr val="F26B43"/>
          </p15:clr>
        </p15:guide>
        <p15:guide id="9" orient="horz" pos="572" userDrawn="1">
          <p15:clr>
            <a:srgbClr val="F26B43"/>
          </p15:clr>
        </p15:guide>
        <p15:guide id="10" orient="horz" pos="3906" userDrawn="1">
          <p15:clr>
            <a:srgbClr val="F26B43"/>
          </p15:clr>
        </p15:guide>
      </p15:sldGuideLst>
    </p:ext>
  </p:extLst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8"/>
            </p:custDataLst>
            <p:extLst>
              <p:ext uri="{D42A27DB-BD31-4B8C-83A1-F6EECF244321}">
                <p14:modId xmlns:p14="http://schemas.microsoft.com/office/powerpoint/2010/main" val="4107444843"/>
              </p:ext>
            </p:extLst>
          </p:nvPr>
        </p:nvGraphicFramePr>
        <p:xfrm>
          <a:off x="2087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119" name="think-cell Slide" r:id="rId19" imgW="270" imgH="270" progId="TCLayout.ActiveDocument.1">
                  <p:embed/>
                </p:oleObj>
              </mc:Choice>
              <mc:Fallback>
                <p:oleObj name="think-cell Slide" r:id="rId19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087" y="2243"/>
                        <a:ext cx="2051" cy="22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54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1" tIns="60959" rIns="121921" bIns="60959" rtlCol="0" anchor="ctr"/>
          <a:lstStyle/>
          <a:p>
            <a:pPr algn="ctr" defTabSz="1219147"/>
            <a:endParaRPr lang="en-GB" sz="2400"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pPr defTabSz="1219147"/>
            <a:r>
              <a:rPr lang="en-US" smtClean="0">
                <a:solidFill>
                  <a:srgbClr val="FFFFFF"/>
                </a:solidFill>
              </a:rPr>
              <a:t>Proposed_GDO_CNO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9360918" y="9248350"/>
            <a:ext cx="2987040" cy="338552"/>
          </a:xfrm>
          <a:prstGeom prst="rect">
            <a:avLst/>
          </a:prstGeom>
        </p:spPr>
        <p:txBody>
          <a:bodyPr vert="horz" lIns="121921" tIns="60959" rIns="0" bIns="60959" rtlCol="0" anchor="ctr">
            <a:spAutoFit/>
          </a:bodyPr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pPr defTabSz="1219147"/>
            <a:fld id="{496097A3-845D-4C79-9B10-713A18711759}" type="slidenum">
              <a:rPr lang="nl-NL" smtClean="0">
                <a:solidFill>
                  <a:srgbClr val="FFFFFF"/>
                </a:solidFill>
              </a:rPr>
              <a:pPr defTabSz="1219147"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pic>
        <p:nvPicPr>
          <p:cNvPr id="10" name="Picture 4" descr="H:\Brand Refresh PowerPoint 2012\brand guidelines\assets\LG ppt assets\logo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1086750" y="297790"/>
            <a:ext cx="1288822" cy="8667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62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41" r:id="rId1"/>
    <p:sldLayoutId id="2147484342" r:id="rId2"/>
    <p:sldLayoutId id="2147484343" r:id="rId3"/>
    <p:sldLayoutId id="2147484344" r:id="rId4"/>
    <p:sldLayoutId id="2147484345" r:id="rId5"/>
    <p:sldLayoutId id="2147484346" r:id="rId6"/>
    <p:sldLayoutId id="2147484347" r:id="rId7"/>
    <p:sldLayoutId id="2147484348" r:id="rId8"/>
    <p:sldLayoutId id="2147484349" r:id="rId9"/>
    <p:sldLayoutId id="2147484350" r:id="rId10"/>
    <p:sldLayoutId id="2147484351" r:id="rId11"/>
    <p:sldLayoutId id="2147484352" r:id="rId12"/>
    <p:sldLayoutId id="2147484353" r:id="rId13"/>
    <p:sldLayoutId id="2147484354" r:id="rId14"/>
    <p:sldLayoutId id="2147484355" r:id="rId15"/>
  </p:sldLayoutIdLst>
  <p:hf hdr="0" dt="0"/>
  <p:txStyles>
    <p:titleStyle>
      <a:lvl1pPr algn="l" defTabSz="1219147" rtl="0" eaLnBrk="1" latinLnBrk="0" hangingPunct="1">
        <a:lnSpc>
          <a:spcPts val="4488"/>
        </a:lnSpc>
        <a:spcBef>
          <a:spcPct val="0"/>
        </a:spcBef>
        <a:buNone/>
        <a:defRPr sz="38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47662" indent="-247662" algn="l" defTabSz="1219147" rtl="0" eaLnBrk="1" latinLnBrk="0" hangingPunct="1">
        <a:lnSpc>
          <a:spcPct val="100000"/>
        </a:lnSpc>
        <a:spcBef>
          <a:spcPts val="1604"/>
        </a:spcBef>
        <a:spcAft>
          <a:spcPts val="400"/>
        </a:spcAft>
        <a:buFont typeface="Arial" pitchFamily="34" charset="0"/>
        <a:buChar char="•"/>
        <a:defRPr lang="en-US" sz="27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74176" indent="-234968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•"/>
        <a:defRPr lang="en-US" sz="24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672054" indent="-235217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–"/>
        <a:defRPr lang="en-US" sz="22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864070" indent="-235217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–"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864070" indent="0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None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3352635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9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780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5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6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7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7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89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56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20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9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62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8"/>
            </p:custDataLst>
            <p:extLst>
              <p:ext uri="{D42A27DB-BD31-4B8C-83A1-F6EECF244321}">
                <p14:modId xmlns:p14="http://schemas.microsoft.com/office/powerpoint/2010/main" val="1851778868"/>
              </p:ext>
            </p:extLst>
          </p:nvPr>
        </p:nvGraphicFramePr>
        <p:xfrm>
          <a:off x="2087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4260" name="think-cell Slide" r:id="rId19" imgW="270" imgH="270" progId="TCLayout.ActiveDocument.1">
                  <p:embed/>
                </p:oleObj>
              </mc:Choice>
              <mc:Fallback>
                <p:oleObj name="think-cell Slide" r:id="rId19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087" y="2243"/>
                        <a:ext cx="2051" cy="22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54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1" tIns="60959" rIns="121921" bIns="60959" rtlCol="0" anchor="ctr"/>
          <a:lstStyle/>
          <a:p>
            <a:pPr algn="ctr" defTabSz="1219147"/>
            <a:endParaRPr lang="en-GB" sz="2400"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pPr defTabSz="1219147"/>
            <a:r>
              <a:rPr lang="en-US" smtClean="0">
                <a:solidFill>
                  <a:srgbClr val="FFFFFF"/>
                </a:solidFill>
              </a:rPr>
              <a:t>Proposed_GDO_CNO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9360918" y="9248350"/>
            <a:ext cx="2987040" cy="338552"/>
          </a:xfrm>
          <a:prstGeom prst="rect">
            <a:avLst/>
          </a:prstGeom>
        </p:spPr>
        <p:txBody>
          <a:bodyPr vert="horz" lIns="121921" tIns="60959" rIns="0" bIns="60959" rtlCol="0" anchor="ctr">
            <a:spAutoFit/>
          </a:bodyPr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pPr defTabSz="1219147"/>
            <a:fld id="{496097A3-845D-4C79-9B10-713A18711759}" type="slidenum">
              <a:rPr lang="nl-NL" smtClean="0">
                <a:solidFill>
                  <a:srgbClr val="FFFFFF"/>
                </a:solidFill>
              </a:rPr>
              <a:pPr defTabSz="1219147"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pic>
        <p:nvPicPr>
          <p:cNvPr id="10" name="Picture 4" descr="H:\Brand Refresh PowerPoint 2012\brand guidelines\assets\LG ppt assets\logo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1086750" y="297790"/>
            <a:ext cx="1288822" cy="8667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71144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57" r:id="rId1"/>
    <p:sldLayoutId id="2147484358" r:id="rId2"/>
    <p:sldLayoutId id="2147484359" r:id="rId3"/>
    <p:sldLayoutId id="2147484360" r:id="rId4"/>
    <p:sldLayoutId id="2147484361" r:id="rId5"/>
    <p:sldLayoutId id="2147484362" r:id="rId6"/>
    <p:sldLayoutId id="2147484363" r:id="rId7"/>
    <p:sldLayoutId id="2147484364" r:id="rId8"/>
    <p:sldLayoutId id="2147484365" r:id="rId9"/>
    <p:sldLayoutId id="2147484366" r:id="rId10"/>
    <p:sldLayoutId id="2147484367" r:id="rId11"/>
    <p:sldLayoutId id="2147484368" r:id="rId12"/>
    <p:sldLayoutId id="2147484369" r:id="rId13"/>
    <p:sldLayoutId id="2147484370" r:id="rId14"/>
    <p:sldLayoutId id="2147484371" r:id="rId15"/>
  </p:sldLayoutIdLst>
  <p:hf hdr="0" dt="0"/>
  <p:txStyles>
    <p:titleStyle>
      <a:lvl1pPr algn="l" defTabSz="1219147" rtl="0" eaLnBrk="1" latinLnBrk="0" hangingPunct="1">
        <a:lnSpc>
          <a:spcPts val="4488"/>
        </a:lnSpc>
        <a:spcBef>
          <a:spcPct val="0"/>
        </a:spcBef>
        <a:buNone/>
        <a:defRPr sz="38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47662" indent="-247662" algn="l" defTabSz="1219147" rtl="0" eaLnBrk="1" latinLnBrk="0" hangingPunct="1">
        <a:lnSpc>
          <a:spcPct val="100000"/>
        </a:lnSpc>
        <a:spcBef>
          <a:spcPts val="1604"/>
        </a:spcBef>
        <a:spcAft>
          <a:spcPts val="400"/>
        </a:spcAft>
        <a:buFont typeface="Arial" pitchFamily="34" charset="0"/>
        <a:buChar char="•"/>
        <a:defRPr lang="en-US" sz="27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74176" indent="-234968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•"/>
        <a:defRPr lang="en-US" sz="24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672054" indent="-235217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–"/>
        <a:defRPr lang="en-US" sz="22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864070" indent="-235217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–"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864070" indent="0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None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3352635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9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780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5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6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7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7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89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56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20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9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62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8"/>
            </p:custDataLst>
            <p:extLst>
              <p:ext uri="{D42A27DB-BD31-4B8C-83A1-F6EECF244321}">
                <p14:modId xmlns:p14="http://schemas.microsoft.com/office/powerpoint/2010/main" val="4026736521"/>
              </p:ext>
            </p:extLst>
          </p:nvPr>
        </p:nvGraphicFramePr>
        <p:xfrm>
          <a:off x="2087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3716" name="think-cell Slide" r:id="rId19" imgW="270" imgH="270" progId="TCLayout.ActiveDocument.1">
                  <p:embed/>
                </p:oleObj>
              </mc:Choice>
              <mc:Fallback>
                <p:oleObj name="think-cell Slide" r:id="rId19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087" y="2243"/>
                        <a:ext cx="2051" cy="22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54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1" tIns="60959" rIns="121921" bIns="60959" rtlCol="0" anchor="ctr"/>
          <a:lstStyle/>
          <a:p>
            <a:pPr algn="ctr" defTabSz="1219147"/>
            <a:endParaRPr lang="en-GB" sz="2400"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pPr defTabSz="1219147"/>
            <a:r>
              <a:rPr lang="en-US" smtClean="0">
                <a:solidFill>
                  <a:srgbClr val="FFFFFF"/>
                </a:solidFill>
              </a:rPr>
              <a:t>Proposed_GDO_CNO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9360918" y="9248350"/>
            <a:ext cx="2987040" cy="338552"/>
          </a:xfrm>
          <a:prstGeom prst="rect">
            <a:avLst/>
          </a:prstGeom>
        </p:spPr>
        <p:txBody>
          <a:bodyPr vert="horz" lIns="121921" tIns="60959" rIns="0" bIns="60959" rtlCol="0" anchor="ctr">
            <a:spAutoFit/>
          </a:bodyPr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pPr defTabSz="1219147"/>
            <a:fld id="{496097A3-845D-4C79-9B10-713A18711759}" type="slidenum">
              <a:rPr lang="nl-NL" smtClean="0">
                <a:solidFill>
                  <a:srgbClr val="FFFFFF"/>
                </a:solidFill>
              </a:rPr>
              <a:pPr defTabSz="1219147"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pic>
        <p:nvPicPr>
          <p:cNvPr id="10" name="Picture 4" descr="H:\Brand Refresh PowerPoint 2012\brand guidelines\assets\LG ppt assets\logo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1086750" y="297790"/>
            <a:ext cx="1288822" cy="8667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43355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3" r:id="rId1"/>
    <p:sldLayoutId id="2147484374" r:id="rId2"/>
    <p:sldLayoutId id="2147484375" r:id="rId3"/>
    <p:sldLayoutId id="2147484376" r:id="rId4"/>
    <p:sldLayoutId id="2147484377" r:id="rId5"/>
    <p:sldLayoutId id="2147484378" r:id="rId6"/>
    <p:sldLayoutId id="2147484379" r:id="rId7"/>
    <p:sldLayoutId id="2147484380" r:id="rId8"/>
    <p:sldLayoutId id="2147484381" r:id="rId9"/>
    <p:sldLayoutId id="2147484382" r:id="rId10"/>
    <p:sldLayoutId id="2147484383" r:id="rId11"/>
    <p:sldLayoutId id="2147484384" r:id="rId12"/>
    <p:sldLayoutId id="2147484385" r:id="rId13"/>
    <p:sldLayoutId id="2147484386" r:id="rId14"/>
    <p:sldLayoutId id="2147484387" r:id="rId15"/>
  </p:sldLayoutIdLst>
  <p:hf hdr="0" dt="0"/>
  <p:txStyles>
    <p:titleStyle>
      <a:lvl1pPr algn="l" defTabSz="1219147" rtl="0" eaLnBrk="1" latinLnBrk="0" hangingPunct="1">
        <a:lnSpc>
          <a:spcPts val="4488"/>
        </a:lnSpc>
        <a:spcBef>
          <a:spcPct val="0"/>
        </a:spcBef>
        <a:buNone/>
        <a:defRPr sz="38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47662" indent="-247662" algn="l" defTabSz="1219147" rtl="0" eaLnBrk="1" latinLnBrk="0" hangingPunct="1">
        <a:lnSpc>
          <a:spcPct val="100000"/>
        </a:lnSpc>
        <a:spcBef>
          <a:spcPts val="1604"/>
        </a:spcBef>
        <a:spcAft>
          <a:spcPts val="400"/>
        </a:spcAft>
        <a:buFont typeface="Arial" pitchFamily="34" charset="0"/>
        <a:buChar char="•"/>
        <a:defRPr lang="en-US" sz="27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74176" indent="-234968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•"/>
        <a:defRPr lang="en-US" sz="24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672054" indent="-235217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–"/>
        <a:defRPr lang="en-US" sz="22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864070" indent="-235217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–"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864070" indent="0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None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3352635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9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780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5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6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7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7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89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56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20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9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62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8"/>
            </p:custDataLst>
            <p:extLst>
              <p:ext uri="{D42A27DB-BD31-4B8C-83A1-F6EECF244321}">
                <p14:modId xmlns:p14="http://schemas.microsoft.com/office/powerpoint/2010/main" val="2449138091"/>
              </p:ext>
            </p:extLst>
          </p:nvPr>
        </p:nvGraphicFramePr>
        <p:xfrm>
          <a:off x="2087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12" name="think-cell Slide" r:id="rId19" imgW="270" imgH="270" progId="TCLayout.ActiveDocument.1">
                  <p:embed/>
                </p:oleObj>
              </mc:Choice>
              <mc:Fallback>
                <p:oleObj name="think-cell Slide" r:id="rId19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087" y="2243"/>
                        <a:ext cx="2051" cy="22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54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1" tIns="60959" rIns="121921" bIns="60959" rtlCol="0" anchor="ctr"/>
          <a:lstStyle/>
          <a:p>
            <a:pPr algn="ctr" defTabSz="1219147"/>
            <a:endParaRPr lang="en-GB" sz="2400"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pPr defTabSz="1219147"/>
            <a:r>
              <a:rPr lang="en-US" smtClean="0">
                <a:solidFill>
                  <a:srgbClr val="FFFFFF"/>
                </a:solidFill>
              </a:rPr>
              <a:t>Proposed_GDO_CNO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9360918" y="9248350"/>
            <a:ext cx="2987040" cy="338552"/>
          </a:xfrm>
          <a:prstGeom prst="rect">
            <a:avLst/>
          </a:prstGeom>
        </p:spPr>
        <p:txBody>
          <a:bodyPr vert="horz" lIns="121921" tIns="60959" rIns="0" bIns="60959" rtlCol="0" anchor="ctr">
            <a:spAutoFit/>
          </a:bodyPr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pPr defTabSz="1219147"/>
            <a:fld id="{496097A3-845D-4C79-9B10-713A18711759}" type="slidenum">
              <a:rPr lang="nl-NL" smtClean="0">
                <a:solidFill>
                  <a:srgbClr val="FFFFFF"/>
                </a:solidFill>
              </a:rPr>
              <a:pPr defTabSz="1219147"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pic>
        <p:nvPicPr>
          <p:cNvPr id="10" name="Picture 4" descr="H:\Brand Refresh PowerPoint 2012\brand guidelines\assets\LG ppt assets\logo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1086750" y="297790"/>
            <a:ext cx="1288822" cy="8667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74256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89" r:id="rId1"/>
    <p:sldLayoutId id="2147484390" r:id="rId2"/>
    <p:sldLayoutId id="2147484391" r:id="rId3"/>
    <p:sldLayoutId id="2147484392" r:id="rId4"/>
    <p:sldLayoutId id="2147484393" r:id="rId5"/>
    <p:sldLayoutId id="2147484394" r:id="rId6"/>
    <p:sldLayoutId id="2147484395" r:id="rId7"/>
    <p:sldLayoutId id="2147484396" r:id="rId8"/>
    <p:sldLayoutId id="2147484397" r:id="rId9"/>
    <p:sldLayoutId id="2147484398" r:id="rId10"/>
    <p:sldLayoutId id="2147484399" r:id="rId11"/>
    <p:sldLayoutId id="2147484400" r:id="rId12"/>
    <p:sldLayoutId id="2147484401" r:id="rId13"/>
    <p:sldLayoutId id="2147484402" r:id="rId14"/>
    <p:sldLayoutId id="2147484403" r:id="rId15"/>
  </p:sldLayoutIdLst>
  <p:hf hdr="0" dt="0"/>
  <p:txStyles>
    <p:titleStyle>
      <a:lvl1pPr algn="l" defTabSz="1219147" rtl="0" eaLnBrk="1" latinLnBrk="0" hangingPunct="1">
        <a:lnSpc>
          <a:spcPts val="4488"/>
        </a:lnSpc>
        <a:spcBef>
          <a:spcPct val="0"/>
        </a:spcBef>
        <a:buNone/>
        <a:defRPr sz="38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47662" indent="-247662" algn="l" defTabSz="1219147" rtl="0" eaLnBrk="1" latinLnBrk="0" hangingPunct="1">
        <a:lnSpc>
          <a:spcPct val="100000"/>
        </a:lnSpc>
        <a:spcBef>
          <a:spcPts val="1604"/>
        </a:spcBef>
        <a:spcAft>
          <a:spcPts val="400"/>
        </a:spcAft>
        <a:buFont typeface="Arial" pitchFamily="34" charset="0"/>
        <a:buChar char="•"/>
        <a:defRPr lang="en-US" sz="27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74176" indent="-234968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•"/>
        <a:defRPr lang="en-US" sz="24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672054" indent="-235217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–"/>
        <a:defRPr lang="en-US" sz="22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864070" indent="-235217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–"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864070" indent="0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None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3352635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9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780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5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6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7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7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89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56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20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9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62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8"/>
            </p:custDataLst>
            <p:extLst>
              <p:ext uri="{D42A27DB-BD31-4B8C-83A1-F6EECF244321}">
                <p14:modId xmlns:p14="http://schemas.microsoft.com/office/powerpoint/2010/main" val="2711823497"/>
              </p:ext>
            </p:extLst>
          </p:nvPr>
        </p:nvGraphicFramePr>
        <p:xfrm>
          <a:off x="2087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908" name="think-cell Slide" r:id="rId19" imgW="270" imgH="270" progId="TCLayout.ActiveDocument.1">
                  <p:embed/>
                </p:oleObj>
              </mc:Choice>
              <mc:Fallback>
                <p:oleObj name="think-cell Slide" r:id="rId19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087" y="2243"/>
                        <a:ext cx="2051" cy="22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54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1" tIns="60959" rIns="121921" bIns="60959" rtlCol="0" anchor="ctr"/>
          <a:lstStyle/>
          <a:p>
            <a:pPr algn="ctr" defTabSz="1219147"/>
            <a:endParaRPr lang="en-GB" sz="2400"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pPr defTabSz="1219147"/>
            <a:r>
              <a:rPr lang="en-US" smtClean="0">
                <a:solidFill>
                  <a:srgbClr val="FFFFFF"/>
                </a:solidFill>
              </a:rPr>
              <a:t>Proposed_GDO_CNO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9360918" y="9248350"/>
            <a:ext cx="2987040" cy="338552"/>
          </a:xfrm>
          <a:prstGeom prst="rect">
            <a:avLst/>
          </a:prstGeom>
        </p:spPr>
        <p:txBody>
          <a:bodyPr vert="horz" lIns="121921" tIns="60959" rIns="0" bIns="60959" rtlCol="0" anchor="ctr">
            <a:spAutoFit/>
          </a:bodyPr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pPr defTabSz="1219147"/>
            <a:fld id="{496097A3-845D-4C79-9B10-713A18711759}" type="slidenum">
              <a:rPr lang="nl-NL" smtClean="0">
                <a:solidFill>
                  <a:srgbClr val="FFFFFF"/>
                </a:solidFill>
              </a:rPr>
              <a:pPr defTabSz="1219147"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pic>
        <p:nvPicPr>
          <p:cNvPr id="10" name="Picture 4" descr="H:\Brand Refresh PowerPoint 2012\brand guidelines\assets\LG ppt assets\logo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1086750" y="297790"/>
            <a:ext cx="1288822" cy="8667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97381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05" r:id="rId1"/>
    <p:sldLayoutId id="2147484406" r:id="rId2"/>
    <p:sldLayoutId id="2147484407" r:id="rId3"/>
    <p:sldLayoutId id="2147484408" r:id="rId4"/>
    <p:sldLayoutId id="2147484409" r:id="rId5"/>
    <p:sldLayoutId id="2147484410" r:id="rId6"/>
    <p:sldLayoutId id="2147484411" r:id="rId7"/>
    <p:sldLayoutId id="2147484412" r:id="rId8"/>
    <p:sldLayoutId id="2147484413" r:id="rId9"/>
    <p:sldLayoutId id="2147484414" r:id="rId10"/>
    <p:sldLayoutId id="2147484415" r:id="rId11"/>
    <p:sldLayoutId id="2147484416" r:id="rId12"/>
    <p:sldLayoutId id="2147484417" r:id="rId13"/>
    <p:sldLayoutId id="2147484418" r:id="rId14"/>
    <p:sldLayoutId id="2147484419" r:id="rId15"/>
  </p:sldLayoutIdLst>
  <p:hf hdr="0" dt="0"/>
  <p:txStyles>
    <p:titleStyle>
      <a:lvl1pPr algn="l" defTabSz="1219147" rtl="0" eaLnBrk="1" latinLnBrk="0" hangingPunct="1">
        <a:lnSpc>
          <a:spcPts val="4488"/>
        </a:lnSpc>
        <a:spcBef>
          <a:spcPct val="0"/>
        </a:spcBef>
        <a:buNone/>
        <a:defRPr sz="38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47662" indent="-247662" algn="l" defTabSz="1219147" rtl="0" eaLnBrk="1" latinLnBrk="0" hangingPunct="1">
        <a:lnSpc>
          <a:spcPct val="100000"/>
        </a:lnSpc>
        <a:spcBef>
          <a:spcPts val="1604"/>
        </a:spcBef>
        <a:spcAft>
          <a:spcPts val="400"/>
        </a:spcAft>
        <a:buFont typeface="Arial" pitchFamily="34" charset="0"/>
        <a:buChar char="•"/>
        <a:defRPr lang="en-US" sz="27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74176" indent="-234968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•"/>
        <a:defRPr lang="en-US" sz="24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672054" indent="-235217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–"/>
        <a:defRPr lang="en-US" sz="22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864070" indent="-235217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–"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864070" indent="0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None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3352635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9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780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5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6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7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7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89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56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20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9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62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8"/>
            </p:custDataLst>
            <p:extLst>
              <p:ext uri="{D42A27DB-BD31-4B8C-83A1-F6EECF244321}">
                <p14:modId xmlns:p14="http://schemas.microsoft.com/office/powerpoint/2010/main" val="2503869045"/>
              </p:ext>
            </p:extLst>
          </p:nvPr>
        </p:nvGraphicFramePr>
        <p:xfrm>
          <a:off x="2087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6004" name="think-cell Slide" r:id="rId19" imgW="270" imgH="270" progId="TCLayout.ActiveDocument.1">
                  <p:embed/>
                </p:oleObj>
              </mc:Choice>
              <mc:Fallback>
                <p:oleObj name="think-cell Slide" r:id="rId19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087" y="2243"/>
                        <a:ext cx="2051" cy="22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705981"/>
            <a:ext cx="10080000" cy="577081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54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1" tIns="60959" rIns="121921" bIns="60959" rtlCol="0" anchor="ctr"/>
          <a:lstStyle/>
          <a:p>
            <a:pPr algn="ctr" defTabSz="1219147"/>
            <a:endParaRPr lang="en-GB" sz="2400"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92"/>
            <a:ext cx="9440474" cy="338552"/>
          </a:xfrm>
          <a:prstGeom prst="rect">
            <a:avLst/>
          </a:prstGeom>
          <a:noFill/>
        </p:spPr>
        <p:txBody>
          <a:bodyPr wrap="square" lIns="0" tIns="60959" rIns="121921" bIns="6095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pPr defTabSz="1219147"/>
            <a:r>
              <a:rPr lang="en-US" smtClean="0">
                <a:solidFill>
                  <a:srgbClr val="FFFFFF"/>
                </a:solidFill>
              </a:rPr>
              <a:t>Proposed_GDO_CNO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9360918" y="9248350"/>
            <a:ext cx="2987040" cy="338552"/>
          </a:xfrm>
          <a:prstGeom prst="rect">
            <a:avLst/>
          </a:prstGeom>
        </p:spPr>
        <p:txBody>
          <a:bodyPr vert="horz" lIns="121921" tIns="60959" rIns="0" bIns="60959" rtlCol="0" anchor="ctr">
            <a:spAutoFit/>
          </a:bodyPr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pPr defTabSz="1219147"/>
            <a:fld id="{496097A3-845D-4C79-9B10-713A18711759}" type="slidenum">
              <a:rPr lang="nl-NL" smtClean="0">
                <a:solidFill>
                  <a:srgbClr val="FFFFFF"/>
                </a:solidFill>
              </a:rPr>
              <a:pPr defTabSz="1219147"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pic>
        <p:nvPicPr>
          <p:cNvPr id="10" name="Picture 4" descr="H:\Brand Refresh PowerPoint 2012\brand guidelines\assets\LG ppt assets\logo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1086750" y="297790"/>
            <a:ext cx="1288822" cy="8667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85225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21" r:id="rId1"/>
    <p:sldLayoutId id="2147484422" r:id="rId2"/>
    <p:sldLayoutId id="2147484423" r:id="rId3"/>
    <p:sldLayoutId id="2147484424" r:id="rId4"/>
    <p:sldLayoutId id="2147484425" r:id="rId5"/>
    <p:sldLayoutId id="2147484426" r:id="rId6"/>
    <p:sldLayoutId id="2147484427" r:id="rId7"/>
    <p:sldLayoutId id="2147484428" r:id="rId8"/>
    <p:sldLayoutId id="2147484429" r:id="rId9"/>
    <p:sldLayoutId id="2147484430" r:id="rId10"/>
    <p:sldLayoutId id="2147484431" r:id="rId11"/>
    <p:sldLayoutId id="2147484432" r:id="rId12"/>
    <p:sldLayoutId id="2147484433" r:id="rId13"/>
    <p:sldLayoutId id="2147484434" r:id="rId14"/>
    <p:sldLayoutId id="2147484435" r:id="rId15"/>
  </p:sldLayoutIdLst>
  <p:hf hdr="0" dt="0"/>
  <p:txStyles>
    <p:titleStyle>
      <a:lvl1pPr algn="l" defTabSz="1219147" rtl="0" eaLnBrk="1" latinLnBrk="0" hangingPunct="1">
        <a:lnSpc>
          <a:spcPts val="4488"/>
        </a:lnSpc>
        <a:spcBef>
          <a:spcPct val="0"/>
        </a:spcBef>
        <a:buNone/>
        <a:defRPr sz="38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47662" indent="-247662" algn="l" defTabSz="1219147" rtl="0" eaLnBrk="1" latinLnBrk="0" hangingPunct="1">
        <a:lnSpc>
          <a:spcPct val="100000"/>
        </a:lnSpc>
        <a:spcBef>
          <a:spcPts val="1604"/>
        </a:spcBef>
        <a:spcAft>
          <a:spcPts val="400"/>
        </a:spcAft>
        <a:buFont typeface="Arial" pitchFamily="34" charset="0"/>
        <a:buChar char="•"/>
        <a:defRPr lang="en-US" sz="27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74176" indent="-234968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•"/>
        <a:defRPr lang="en-US" sz="24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672054" indent="-235217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–"/>
        <a:defRPr lang="en-US" sz="22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864070" indent="-235217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–"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864070" indent="0" algn="l" defTabSz="1219147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None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3352635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9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780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5" indent="-304778" algn="l" defTabSz="121914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6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7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7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89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56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20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9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62" algn="l" defTabSz="121914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8"/>
            </p:custDataLst>
            <p:extLst>
              <p:ext uri="{D42A27DB-BD31-4B8C-83A1-F6EECF244321}">
                <p14:modId xmlns:p14="http://schemas.microsoft.com/office/powerpoint/2010/main" val="826125638"/>
              </p:ext>
            </p:extLst>
          </p:nvPr>
        </p:nvGraphicFramePr>
        <p:xfrm>
          <a:off x="2077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5445" name="think-cell Slide" r:id="rId19" imgW="270" imgH="270" progId="TCLayout.ActiveDocument.1">
                  <p:embed/>
                </p:oleObj>
              </mc:Choice>
              <mc:Fallback>
                <p:oleObj name="think-cell Slide" r:id="rId19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077" y="2243"/>
                        <a:ext cx="2051" cy="22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705968"/>
            <a:ext cx="10080000" cy="577081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54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98" tIns="60998" rIns="121998" bIns="60998" rtlCol="0" anchor="ctr"/>
          <a:lstStyle/>
          <a:p>
            <a:pPr algn="ctr" defTabSz="1219884"/>
            <a:endParaRPr lang="en-GB" sz="2400"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5"/>
            <a:ext cx="9440474" cy="338631"/>
          </a:xfrm>
          <a:prstGeom prst="rect">
            <a:avLst/>
          </a:prstGeom>
          <a:noFill/>
        </p:spPr>
        <p:txBody>
          <a:bodyPr wrap="square" lIns="0" tIns="60998" rIns="121998" bIns="60998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pPr defTabSz="1219884"/>
            <a:r>
              <a:rPr lang="en-US" smtClean="0">
                <a:solidFill>
                  <a:srgbClr val="FFFFFF"/>
                </a:solidFill>
              </a:rPr>
              <a:t>Proposed_GDO_CNO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9360918" y="9248297"/>
            <a:ext cx="2987040" cy="338631"/>
          </a:xfrm>
          <a:prstGeom prst="rect">
            <a:avLst/>
          </a:prstGeom>
        </p:spPr>
        <p:txBody>
          <a:bodyPr vert="horz" lIns="121998" tIns="60998" rIns="0" bIns="60998" rtlCol="0" anchor="ctr">
            <a:spAutoFit/>
          </a:bodyPr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pPr defTabSz="1219884"/>
            <a:fld id="{496097A3-845D-4C79-9B10-713A18711759}" type="slidenum">
              <a:rPr lang="nl-NL" smtClean="0">
                <a:solidFill>
                  <a:srgbClr val="FFFFFF"/>
                </a:solidFill>
              </a:rPr>
              <a:pPr defTabSz="1219884"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pic>
        <p:nvPicPr>
          <p:cNvPr id="10" name="Picture 4" descr="H:\Brand Refresh PowerPoint 2012\brand guidelines\assets\LG ppt assets\logo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1086750" y="297790"/>
            <a:ext cx="1288822" cy="8667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85574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83" r:id="rId1"/>
    <p:sldLayoutId id="2147484484" r:id="rId2"/>
    <p:sldLayoutId id="2147484485" r:id="rId3"/>
    <p:sldLayoutId id="2147484486" r:id="rId4"/>
    <p:sldLayoutId id="2147484487" r:id="rId5"/>
    <p:sldLayoutId id="2147484488" r:id="rId6"/>
    <p:sldLayoutId id="2147484489" r:id="rId7"/>
    <p:sldLayoutId id="2147484490" r:id="rId8"/>
    <p:sldLayoutId id="2147484491" r:id="rId9"/>
    <p:sldLayoutId id="2147484492" r:id="rId10"/>
    <p:sldLayoutId id="2147484493" r:id="rId11"/>
    <p:sldLayoutId id="2147484494" r:id="rId12"/>
    <p:sldLayoutId id="2147484495" r:id="rId13"/>
    <p:sldLayoutId id="2147484496" r:id="rId14"/>
    <p:sldLayoutId id="2147484497" r:id="rId15"/>
  </p:sldLayoutIdLst>
  <p:hf hdr="0" dt="0"/>
  <p:txStyles>
    <p:titleStyle>
      <a:lvl1pPr algn="l" defTabSz="1219884" rtl="0" eaLnBrk="1" latinLnBrk="0" hangingPunct="1">
        <a:lnSpc>
          <a:spcPts val="4488"/>
        </a:lnSpc>
        <a:spcBef>
          <a:spcPct val="0"/>
        </a:spcBef>
        <a:buNone/>
        <a:defRPr sz="38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47816" indent="-247816" algn="l" defTabSz="1219884" rtl="0" eaLnBrk="1" latinLnBrk="0" hangingPunct="1">
        <a:lnSpc>
          <a:spcPct val="100000"/>
        </a:lnSpc>
        <a:spcBef>
          <a:spcPts val="1604"/>
        </a:spcBef>
        <a:spcAft>
          <a:spcPts val="400"/>
        </a:spcAft>
        <a:buFont typeface="Arial" pitchFamily="34" charset="0"/>
        <a:buChar char="•"/>
        <a:defRPr lang="en-US" sz="27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74460" indent="-235111" algn="l" defTabSz="1219884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•"/>
        <a:defRPr lang="en-US" sz="24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672460" indent="-235360" algn="l" defTabSz="1219884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–"/>
        <a:defRPr lang="en-US" sz="22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864592" indent="-235360" algn="l" defTabSz="1219884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–"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864592" indent="0" algn="l" defTabSz="1219884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None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3354665" indent="-304965" algn="l" defTabSz="1219884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4605" indent="-304965" algn="l" defTabSz="1219884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4547" indent="-304965" algn="l" defTabSz="1219884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4478" indent="-304965" algn="l" defTabSz="1219884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88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943" algn="l" defTabSz="121988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884" algn="l" defTabSz="121988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9815" algn="l" defTabSz="121988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9763" algn="l" defTabSz="121988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9700" algn="l" defTabSz="121988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9634" algn="l" defTabSz="121988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9567" algn="l" defTabSz="121988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9513" algn="l" defTabSz="121988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8"/>
            </p:custDataLst>
            <p:extLst>
              <p:ext uri="{D42A27DB-BD31-4B8C-83A1-F6EECF244321}">
                <p14:modId xmlns:p14="http://schemas.microsoft.com/office/powerpoint/2010/main" val="472108317"/>
              </p:ext>
            </p:extLst>
          </p:nvPr>
        </p:nvGraphicFramePr>
        <p:xfrm>
          <a:off x="2069" y="2243"/>
          <a:ext cx="2051" cy="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0555" name="think-cell Slide" r:id="rId19" imgW="270" imgH="270" progId="TCLayout.ActiveDocument.1">
                  <p:embed/>
                </p:oleObj>
              </mc:Choice>
              <mc:Fallback>
                <p:oleObj name="think-cell Slide" r:id="rId19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069" y="2243"/>
                        <a:ext cx="2051" cy="22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705957"/>
            <a:ext cx="10080000" cy="577081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49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2061" tIns="61034" rIns="122061" bIns="61034" rtlCol="0" anchor="ctr"/>
          <a:lstStyle/>
          <a:p>
            <a:pPr algn="ctr" defTabSz="1220516"/>
            <a:endParaRPr lang="en-GB" sz="2400"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0"/>
            <a:ext cx="9440474" cy="338704"/>
          </a:xfrm>
          <a:prstGeom prst="rect">
            <a:avLst/>
          </a:prstGeom>
          <a:noFill/>
        </p:spPr>
        <p:txBody>
          <a:bodyPr wrap="square" lIns="0" tIns="61034" rIns="122061" bIns="6103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pPr defTabSz="1220516"/>
            <a:r>
              <a:rPr lang="en-US" smtClean="0">
                <a:solidFill>
                  <a:srgbClr val="FFFFFF"/>
                </a:solidFill>
              </a:rPr>
              <a:t>Proposed_GDO_CNO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9360918" y="9248259"/>
            <a:ext cx="2987040" cy="338704"/>
          </a:xfrm>
          <a:prstGeom prst="rect">
            <a:avLst/>
          </a:prstGeom>
        </p:spPr>
        <p:txBody>
          <a:bodyPr vert="horz" lIns="122061" tIns="61034" rIns="0" bIns="61034" rtlCol="0" anchor="ctr">
            <a:spAutoFit/>
          </a:bodyPr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pPr defTabSz="1220516"/>
            <a:fld id="{496097A3-845D-4C79-9B10-713A18711759}" type="slidenum">
              <a:rPr lang="nl-NL" smtClean="0">
                <a:solidFill>
                  <a:srgbClr val="FFFFFF"/>
                </a:solidFill>
              </a:rPr>
              <a:pPr defTabSz="1220516"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pic>
        <p:nvPicPr>
          <p:cNvPr id="10" name="Picture 4" descr="H:\Brand Refresh PowerPoint 2012\brand guidelines\assets\LG ppt assets\logo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1086750" y="297790"/>
            <a:ext cx="1288822" cy="8667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39304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99" r:id="rId1"/>
    <p:sldLayoutId id="2147484500" r:id="rId2"/>
    <p:sldLayoutId id="2147484501" r:id="rId3"/>
    <p:sldLayoutId id="2147484502" r:id="rId4"/>
    <p:sldLayoutId id="2147484503" r:id="rId5"/>
    <p:sldLayoutId id="2147484504" r:id="rId6"/>
    <p:sldLayoutId id="2147484505" r:id="rId7"/>
    <p:sldLayoutId id="2147484506" r:id="rId8"/>
    <p:sldLayoutId id="2147484507" r:id="rId9"/>
    <p:sldLayoutId id="2147484508" r:id="rId10"/>
    <p:sldLayoutId id="2147484509" r:id="rId11"/>
    <p:sldLayoutId id="2147484510" r:id="rId12"/>
    <p:sldLayoutId id="2147484511" r:id="rId13"/>
    <p:sldLayoutId id="2147484512" r:id="rId14"/>
    <p:sldLayoutId id="2147484513" r:id="rId15"/>
  </p:sldLayoutIdLst>
  <p:hf hdr="0" dt="0"/>
  <p:txStyles>
    <p:titleStyle>
      <a:lvl1pPr algn="l" defTabSz="1220516" rtl="0" eaLnBrk="1" latinLnBrk="0" hangingPunct="1">
        <a:lnSpc>
          <a:spcPts val="4488"/>
        </a:lnSpc>
        <a:spcBef>
          <a:spcPct val="0"/>
        </a:spcBef>
        <a:buNone/>
        <a:defRPr sz="38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47943" indent="-247943" algn="l" defTabSz="1220516" rtl="0" eaLnBrk="1" latinLnBrk="0" hangingPunct="1">
        <a:lnSpc>
          <a:spcPct val="100000"/>
        </a:lnSpc>
        <a:spcBef>
          <a:spcPts val="1604"/>
        </a:spcBef>
        <a:spcAft>
          <a:spcPts val="400"/>
        </a:spcAft>
        <a:buFont typeface="Arial" pitchFamily="34" charset="0"/>
        <a:buChar char="•"/>
        <a:defRPr lang="en-US" sz="27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74704" indent="-235233" algn="l" defTabSz="1220516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•"/>
        <a:defRPr lang="en-US" sz="24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672808" indent="-235482" algn="l" defTabSz="1220516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–"/>
        <a:defRPr lang="en-US" sz="22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865039" indent="-235482" algn="l" defTabSz="1220516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–"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865039" indent="0" algn="l" defTabSz="1220516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None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3356403" indent="-305125" algn="l" defTabSz="1220516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6659" indent="-305125" algn="l" defTabSz="1220516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6918" indent="-305125" algn="l" defTabSz="1220516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7168" indent="-305125" algn="l" defTabSz="1220516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20516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0258" algn="l" defTabSz="1220516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20516" algn="l" defTabSz="1220516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30765" algn="l" defTabSz="1220516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1025" algn="l" defTabSz="1220516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51279" algn="l" defTabSz="1220516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61529" algn="l" defTabSz="1220516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71787" algn="l" defTabSz="1220516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82043" algn="l" defTabSz="1220516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705953"/>
            <a:ext cx="10080000" cy="577081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44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2034" tIns="61017" rIns="122034" bIns="61017" rtlCol="0" anchor="ctr"/>
          <a:lstStyle/>
          <a:p>
            <a:pPr algn="ctr" defTabSz="1220224"/>
            <a:endParaRPr lang="en-GB" sz="2400"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82"/>
            <a:ext cx="9440474" cy="369447"/>
          </a:xfrm>
          <a:prstGeom prst="rect">
            <a:avLst/>
          </a:prstGeom>
          <a:noFill/>
        </p:spPr>
        <p:txBody>
          <a:bodyPr wrap="square" lIns="0" tIns="61017" rIns="122034" bIns="61017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pPr defTabSz="1220224"/>
            <a:r>
              <a:rPr lang="en-IE" smtClean="0">
                <a:solidFill>
                  <a:srgbClr val="FFFFFF"/>
                </a:solidFill>
              </a:rPr>
              <a:t>Liberty Global | Netflix | January 2016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9360919" y="9232892"/>
            <a:ext cx="2987040" cy="369447"/>
          </a:xfrm>
          <a:prstGeom prst="rect">
            <a:avLst/>
          </a:prstGeom>
        </p:spPr>
        <p:txBody>
          <a:bodyPr vert="horz" lIns="122034" tIns="61017" rIns="0" bIns="61017" rtlCol="0" anchor="ctr">
            <a:spAutoFit/>
          </a:bodyPr>
          <a:lstStyle>
            <a:lvl1pPr algn="r">
              <a:defRPr sz="1600">
                <a:solidFill>
                  <a:schemeClr val="bg1"/>
                </a:solidFill>
              </a:defRPr>
            </a:lvl1pPr>
          </a:lstStyle>
          <a:p>
            <a:pPr defTabSz="1220224"/>
            <a:fld id="{496097A3-845D-4C79-9B10-713A18711759}" type="slidenum">
              <a:rPr lang="nl-NL" smtClean="0">
                <a:solidFill>
                  <a:srgbClr val="FFFFFF"/>
                </a:solidFill>
              </a:rPr>
              <a:pPr defTabSz="1220224"/>
              <a:t>‹#›</a:t>
            </a:fld>
            <a:endParaRPr lang="nl-NL" dirty="0">
              <a:solidFill>
                <a:srgbClr val="FFFFFF"/>
              </a:solidFill>
            </a:endParaRPr>
          </a:p>
        </p:txBody>
      </p:sp>
      <p:pic>
        <p:nvPicPr>
          <p:cNvPr id="10" name="Picture 4" descr="H:\Brand Refresh PowerPoint 2012\brand guidelines\assets\LG ppt assets\logo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1086750" y="297790"/>
            <a:ext cx="1288822" cy="8667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94573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15" r:id="rId1"/>
    <p:sldLayoutId id="2147484516" r:id="rId2"/>
    <p:sldLayoutId id="2147484517" r:id="rId3"/>
    <p:sldLayoutId id="2147484518" r:id="rId4"/>
    <p:sldLayoutId id="2147484519" r:id="rId5"/>
    <p:sldLayoutId id="2147484520" r:id="rId6"/>
    <p:sldLayoutId id="2147484521" r:id="rId7"/>
    <p:sldLayoutId id="2147484522" r:id="rId8"/>
    <p:sldLayoutId id="2147484523" r:id="rId9"/>
    <p:sldLayoutId id="2147484524" r:id="rId10"/>
    <p:sldLayoutId id="2147484525" r:id="rId11"/>
    <p:sldLayoutId id="2147484526" r:id="rId12"/>
    <p:sldLayoutId id="2147484527" r:id="rId13"/>
    <p:sldLayoutId id="2147484528" r:id="rId14"/>
    <p:sldLayoutId id="2147484529" r:id="rId15"/>
    <p:sldLayoutId id="2147484530" r:id="rId16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1220224" rtl="0" eaLnBrk="1" latinLnBrk="0" hangingPunct="1">
        <a:lnSpc>
          <a:spcPts val="4488"/>
        </a:lnSpc>
        <a:spcBef>
          <a:spcPct val="0"/>
        </a:spcBef>
        <a:buNone/>
        <a:defRPr sz="36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47888" indent="-247888" algn="l" defTabSz="1220224" rtl="0" eaLnBrk="1" latinLnBrk="0" hangingPunct="1">
        <a:lnSpc>
          <a:spcPct val="100000"/>
        </a:lnSpc>
        <a:spcBef>
          <a:spcPts val="1604"/>
        </a:spcBef>
        <a:spcAft>
          <a:spcPts val="400"/>
        </a:spcAft>
        <a:buFont typeface="Arial" pitchFamily="34" charset="0"/>
        <a:buChar char="•"/>
        <a:defRPr lang="en-US" sz="27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74593" indent="-235176" algn="l" defTabSz="1220224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•"/>
        <a:defRPr lang="en-US" sz="24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672650" indent="-235426" algn="l" defTabSz="1220224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–"/>
        <a:defRPr lang="en-US" sz="20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864837" indent="-235426" algn="l" defTabSz="1220224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Char char="–"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864837" indent="0" algn="l" defTabSz="1220224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Tx/>
        <a:buSzPct val="100000"/>
        <a:buFont typeface="Arial" pitchFamily="34" charset="0"/>
        <a:buNone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3355611" indent="-305053" algn="l" defTabSz="1220224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5723" indent="-305053" algn="l" defTabSz="1220224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5833" indent="-305053" algn="l" defTabSz="1220224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5940" indent="-305053" algn="l" defTabSz="1220224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2022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0109" algn="l" defTabSz="122022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20224" algn="l" defTabSz="122022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30334" algn="l" defTabSz="122022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0445" algn="l" defTabSz="122022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50557" algn="l" defTabSz="122022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60662" algn="l" defTabSz="122022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70776" algn="l" defTabSz="122022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80889" algn="l" defTabSz="122022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9"/>
            </p:custDataLst>
            <p:extLst>
              <p:ext uri="{D42A27DB-BD31-4B8C-83A1-F6EECF244321}">
                <p14:modId xmlns:p14="http://schemas.microsoft.com/office/powerpoint/2010/main" val="1338323609"/>
              </p:ext>
            </p:extLst>
          </p:nvPr>
        </p:nvGraphicFramePr>
        <p:xfrm>
          <a:off x="2071" y="2238"/>
          <a:ext cx="2051" cy="22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4889" name="think-cell Slide" r:id="rId20" imgW="270" imgH="270" progId="TCLayout.ActiveDocument.1">
                  <p:embed/>
                </p:oleObj>
              </mc:Choice>
              <mc:Fallback>
                <p:oleObj name="think-cell Slide" r:id="rId20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2071" y="2238"/>
                        <a:ext cx="2051" cy="222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0" y="680314"/>
            <a:ext cx="10080000" cy="602729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46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2397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17" tIns="63959" rIns="127917" bIns="63959" rtlCol="0" anchor="ctr"/>
          <a:lstStyle/>
          <a:p>
            <a:pPr algn="ctr" defTabSz="1279005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3244"/>
            <a:ext cx="9440474" cy="375388"/>
          </a:xfrm>
          <a:prstGeom prst="rect">
            <a:avLst/>
          </a:prstGeom>
          <a:noFill/>
        </p:spPr>
        <p:txBody>
          <a:bodyPr wrap="square" lIns="0" tIns="63959" rIns="127917" bIns="63959" rtlCol="0">
            <a:spAutoFit/>
          </a:bodyPr>
          <a:lstStyle>
            <a:lvl1pPr>
              <a:defRPr lang="nl-NL" sz="1600">
                <a:solidFill>
                  <a:schemeClr val="bg1"/>
                </a:solidFill>
              </a:defRPr>
            </a:lvl1pPr>
          </a:lstStyle>
          <a:p>
            <a:pPr defTabSz="1279005"/>
            <a:r>
              <a:rPr lang="en-IE" smtClean="0">
                <a:solidFill>
                  <a:srgbClr val="FFFFFF"/>
                </a:solidFill>
                <a:cs typeface="Arial" charset="0"/>
              </a:rPr>
              <a:t>Classification: Internal</a:t>
            </a:r>
            <a:endParaRPr lang="en-US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9360921" y="9228676"/>
            <a:ext cx="2987040" cy="375388"/>
          </a:xfrm>
          <a:prstGeom prst="rect">
            <a:avLst/>
          </a:prstGeom>
        </p:spPr>
        <p:txBody>
          <a:bodyPr vert="horz" lIns="127917" tIns="63959" rIns="0" bIns="63959" rtlCol="0" anchor="ctr">
            <a:spAutoFit/>
          </a:bodyPr>
          <a:lstStyle>
            <a:lvl1pPr algn="r">
              <a:defRPr sz="1600">
                <a:solidFill>
                  <a:schemeClr val="bg1"/>
                </a:solidFill>
              </a:defRPr>
            </a:lvl1pPr>
          </a:lstStyle>
          <a:p>
            <a:pPr defTabSz="1279005"/>
            <a:fld id="{496097A3-845D-4C79-9B10-713A18711759}" type="slidenum">
              <a:rPr lang="nl-NL" smtClean="0">
                <a:solidFill>
                  <a:srgbClr val="FFFFFF"/>
                </a:solidFill>
                <a:cs typeface="Arial" charset="0"/>
              </a:rPr>
              <a:pPr defTabSz="1279005"/>
              <a:t>‹#›</a:t>
            </a:fld>
            <a:endParaRPr lang="nl-NL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0" name="Picture 4" descr="H:\Brand Refresh PowerPoint 2012\brand guidelines\assets\LG ppt assets\logo.JP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1086744" y="297790"/>
            <a:ext cx="1288823" cy="866774"/>
          </a:xfrm>
          <a:prstGeom prst="rect">
            <a:avLst/>
          </a:prstGeom>
          <a:noFill/>
        </p:spPr>
      </p:pic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5130812" y="9236366"/>
            <a:ext cx="2525502" cy="360045"/>
          </a:xfrm>
          <a:prstGeom prst="rect">
            <a:avLst/>
          </a:prstGeom>
        </p:spPr>
        <p:txBody>
          <a:bodyPr lIns="127917" tIns="63959" rIns="127917" bIns="63959"/>
          <a:lstStyle>
            <a:lvl1pPr marL="0" algn="ctr" defTabSz="1279005" rtl="0" eaLnBrk="1" latinLnBrk="0" hangingPunct="1">
              <a:defRPr lang="en-US" sz="16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GB">
                <a:solidFill>
                  <a:srgbClr val="FFFFFF"/>
                </a:solidFill>
              </a:rPr>
              <a:t>13th August 2015</a:t>
            </a:r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708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32" r:id="rId1"/>
    <p:sldLayoutId id="2147484533" r:id="rId2"/>
    <p:sldLayoutId id="2147484534" r:id="rId3"/>
    <p:sldLayoutId id="2147484535" r:id="rId4"/>
    <p:sldLayoutId id="2147484536" r:id="rId5"/>
    <p:sldLayoutId id="2147484537" r:id="rId6"/>
    <p:sldLayoutId id="2147484538" r:id="rId7"/>
    <p:sldLayoutId id="2147484539" r:id="rId8"/>
    <p:sldLayoutId id="2147484540" r:id="rId9"/>
    <p:sldLayoutId id="2147484541" r:id="rId10"/>
    <p:sldLayoutId id="2147484542" r:id="rId11"/>
    <p:sldLayoutId id="2147484543" r:id="rId12"/>
    <p:sldLayoutId id="2147484544" r:id="rId13"/>
    <p:sldLayoutId id="2147484545" r:id="rId14"/>
    <p:sldLayoutId id="2147484546" r:id="rId15"/>
    <p:sldLayoutId id="2147484547" r:id="rId16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1279005" rtl="0" eaLnBrk="1" latinLnBrk="0" hangingPunct="1">
        <a:lnSpc>
          <a:spcPts val="4704"/>
        </a:lnSpc>
        <a:spcBef>
          <a:spcPct val="0"/>
        </a:spcBef>
        <a:buNone/>
        <a:defRPr sz="39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59833" indent="-259833" algn="l" defTabSz="1279005" rtl="0" eaLnBrk="1" latinLnBrk="0" hangingPunct="1">
        <a:lnSpc>
          <a:spcPct val="100000"/>
        </a:lnSpc>
        <a:spcBef>
          <a:spcPts val="1679"/>
        </a:spcBef>
        <a:spcAft>
          <a:spcPts val="420"/>
        </a:spcAft>
        <a:buFont typeface="Arial" pitchFamily="34" charset="0"/>
        <a:buChar char="•"/>
        <a:defRPr lang="en-US" sz="2800" b="0" kern="1200" dirty="0" smtClean="0">
          <a:solidFill>
            <a:srgbClr val="7030A0"/>
          </a:solidFill>
          <a:latin typeface="+mn-lt"/>
          <a:ea typeface="+mn-ea"/>
          <a:cs typeface="+mn-cs"/>
        </a:defRPr>
      </a:lvl1pPr>
      <a:lvl2pPr marL="497450" indent="-246502" algn="l" defTabSz="1279005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•"/>
        <a:defRPr lang="en-US" sz="2500" b="0" kern="1200" dirty="0" smtClean="0">
          <a:solidFill>
            <a:srgbClr val="7030A0"/>
          </a:solidFill>
          <a:latin typeface="+mn-lt"/>
          <a:ea typeface="+mn-ea"/>
          <a:cs typeface="+mn-cs"/>
        </a:defRPr>
      </a:lvl2pPr>
      <a:lvl3pPr marL="705050" indent="-246762" algn="l" defTabSz="1279005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–"/>
        <a:defRPr lang="en-US" sz="2200" b="0" kern="1200" dirty="0" smtClean="0">
          <a:solidFill>
            <a:srgbClr val="7030A0"/>
          </a:solidFill>
          <a:latin typeface="+mn-lt"/>
          <a:ea typeface="+mn-ea"/>
          <a:cs typeface="+mn-cs"/>
        </a:defRPr>
      </a:lvl3pPr>
      <a:lvl4pPr marL="906494" indent="-246762" algn="l" defTabSz="1279005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Char char="–"/>
        <a:defRPr lang="en-US" sz="2000" kern="1200" dirty="0" smtClean="0">
          <a:solidFill>
            <a:srgbClr val="7030A0"/>
          </a:solidFill>
          <a:latin typeface="+mn-lt"/>
          <a:ea typeface="+mn-ea"/>
          <a:cs typeface="+mn-cs"/>
        </a:defRPr>
      </a:lvl4pPr>
      <a:lvl5pPr marL="906494" indent="0" algn="l" defTabSz="1279005" rtl="0" eaLnBrk="1" latinLnBrk="0" hangingPunct="1">
        <a:lnSpc>
          <a:spcPct val="100000"/>
        </a:lnSpc>
        <a:spcBef>
          <a:spcPts val="420"/>
        </a:spcBef>
        <a:spcAft>
          <a:spcPts val="420"/>
        </a:spcAft>
        <a:buClrTx/>
        <a:buSzPct val="100000"/>
        <a:buFont typeface="Arial" pitchFamily="34" charset="0"/>
        <a:buNone/>
        <a:defRPr lang="en-US" sz="2000" kern="1200" dirty="0" smtClean="0">
          <a:solidFill>
            <a:srgbClr val="7030A0"/>
          </a:solidFill>
          <a:latin typeface="+mn-lt"/>
          <a:ea typeface="+mn-ea"/>
          <a:cs typeface="+mn-cs"/>
        </a:defRPr>
      </a:lvl5pPr>
      <a:lvl6pPr marL="3517258" indent="-319750" algn="l" defTabSz="127900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56762" indent="-319750" algn="l" defTabSz="127900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96266" indent="-319750" algn="l" defTabSz="127900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35764" indent="-319750" algn="l" defTabSz="127900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7900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9504" algn="l" defTabSz="127900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9005" algn="l" defTabSz="127900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8504" algn="l" defTabSz="127900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8007" algn="l" defTabSz="127900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97511" algn="l" defTabSz="127900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37012" algn="l" defTabSz="127900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76510" algn="l" defTabSz="127900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16014" algn="l" defTabSz="127900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8"/>
            </p:custDataLst>
            <p:extLst>
              <p:ext uri="{D42A27DB-BD31-4B8C-83A1-F6EECF244321}">
                <p14:modId xmlns:p14="http://schemas.microsoft.com/office/powerpoint/2010/main" val="3856555018"/>
              </p:ext>
            </p:extLst>
          </p:nvPr>
        </p:nvGraphicFramePr>
        <p:xfrm>
          <a:off x="2053" y="2225"/>
          <a:ext cx="2051" cy="22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82" name="think-cell Slide" r:id="rId19" imgW="270" imgH="270" progId="TCLayout.ActiveDocument.1">
                  <p:embed/>
                </p:oleObj>
              </mc:Choice>
              <mc:Fallback>
                <p:oleObj name="think-cell Slide" r:id="rId19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053" y="2225"/>
                        <a:ext cx="2051" cy="222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705936"/>
            <a:ext cx="10080000" cy="577081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33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2186" tIns="61094" rIns="122186" bIns="61094" rtlCol="0" anchor="ctr"/>
          <a:lstStyle/>
          <a:p>
            <a:pPr algn="ctr" defTabSz="1221712"/>
            <a:endParaRPr lang="en-GB" sz="2400"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25"/>
          </a:xfrm>
          <a:prstGeom prst="rect">
            <a:avLst/>
          </a:prstGeom>
          <a:noFill/>
        </p:spPr>
        <p:txBody>
          <a:bodyPr wrap="square" lIns="0" tIns="61094" rIns="122186" bIns="61094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pPr defTabSz="1221712"/>
            <a:r>
              <a:rPr lang="en-US" dirty="0" smtClean="0">
                <a:solidFill>
                  <a:srgbClr val="FFFFFF"/>
                </a:solidFill>
              </a:rPr>
              <a:t>GDO_CNO aligned  DMF_DeliveryFramework_v161010 | APPROVED | INTERNAL | uncontrolled when printed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9360918" y="9248193"/>
            <a:ext cx="2987040" cy="338825"/>
          </a:xfrm>
          <a:prstGeom prst="rect">
            <a:avLst/>
          </a:prstGeom>
        </p:spPr>
        <p:txBody>
          <a:bodyPr vert="horz" lIns="122186" tIns="61094" rIns="0" bIns="61094" rtlCol="0" anchor="ctr">
            <a:spAutoFit/>
          </a:bodyPr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pPr defTabSz="1221712"/>
            <a:fld id="{496097A3-845D-4C79-9B10-713A18711759}" type="slidenum">
              <a:rPr lang="nl-NL" smtClean="0">
                <a:solidFill>
                  <a:srgbClr val="FFFFFF"/>
                </a:solidFill>
              </a:rPr>
              <a:pPr defTabSz="1221712"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pic>
        <p:nvPicPr>
          <p:cNvPr id="10" name="Picture 4" descr="H:\Brand Refresh PowerPoint 2012\brand guidelines\assets\LG ppt assets\logo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1086749" y="297790"/>
            <a:ext cx="1288822" cy="8667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15447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49" r:id="rId1"/>
    <p:sldLayoutId id="2147484550" r:id="rId2"/>
    <p:sldLayoutId id="2147484551" r:id="rId3"/>
    <p:sldLayoutId id="2147484552" r:id="rId4"/>
    <p:sldLayoutId id="2147484553" r:id="rId5"/>
    <p:sldLayoutId id="2147484554" r:id="rId6"/>
    <p:sldLayoutId id="2147484555" r:id="rId7"/>
    <p:sldLayoutId id="2147484556" r:id="rId8"/>
    <p:sldLayoutId id="2147484557" r:id="rId9"/>
    <p:sldLayoutId id="2147484558" r:id="rId10"/>
    <p:sldLayoutId id="2147484559" r:id="rId11"/>
    <p:sldLayoutId id="2147484560" r:id="rId12"/>
    <p:sldLayoutId id="2147484561" r:id="rId13"/>
    <p:sldLayoutId id="2147484562" r:id="rId14"/>
    <p:sldLayoutId id="2147484563" r:id="rId15"/>
  </p:sldLayoutIdLst>
  <p:hf hdr="0"/>
  <p:txStyles>
    <p:titleStyle>
      <a:lvl1pPr algn="l" defTabSz="1221712" rtl="0" eaLnBrk="1" latinLnBrk="0" hangingPunct="1">
        <a:lnSpc>
          <a:spcPts val="4489"/>
        </a:lnSpc>
        <a:spcBef>
          <a:spcPct val="0"/>
        </a:spcBef>
        <a:buNone/>
        <a:defRPr sz="38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48192" indent="-248192" algn="l" defTabSz="1221712" rtl="0" eaLnBrk="1" latinLnBrk="0" hangingPunct="1">
        <a:lnSpc>
          <a:spcPct val="100000"/>
        </a:lnSpc>
        <a:spcBef>
          <a:spcPts val="1604"/>
        </a:spcBef>
        <a:spcAft>
          <a:spcPts val="401"/>
        </a:spcAft>
        <a:buFont typeface="Arial" pitchFamily="34" charset="0"/>
        <a:buChar char="•"/>
        <a:defRPr lang="en-US" sz="27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75170" indent="-235465" algn="l" defTabSz="1221712" rtl="0" eaLnBrk="1" latinLnBrk="0" hangingPunct="1">
        <a:lnSpc>
          <a:spcPct val="100000"/>
        </a:lnSpc>
        <a:spcBef>
          <a:spcPts val="401"/>
        </a:spcBef>
        <a:spcAft>
          <a:spcPts val="401"/>
        </a:spcAft>
        <a:buClrTx/>
        <a:buSzPct val="100000"/>
        <a:buFont typeface="Arial" pitchFamily="34" charset="0"/>
        <a:buChar char="•"/>
        <a:defRPr lang="en-US" sz="24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673470" indent="-235714" algn="l" defTabSz="1221712" rtl="0" eaLnBrk="1" latinLnBrk="0" hangingPunct="1">
        <a:lnSpc>
          <a:spcPct val="100000"/>
        </a:lnSpc>
        <a:spcBef>
          <a:spcPts val="401"/>
        </a:spcBef>
        <a:spcAft>
          <a:spcPts val="401"/>
        </a:spcAft>
        <a:buClrTx/>
        <a:buSzPct val="100000"/>
        <a:buFont typeface="Arial" pitchFamily="34" charset="0"/>
        <a:buChar char="–"/>
        <a:defRPr lang="en-US" sz="22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865890" indent="-235714" algn="l" defTabSz="1221712" rtl="0" eaLnBrk="1" latinLnBrk="0" hangingPunct="1">
        <a:lnSpc>
          <a:spcPct val="100000"/>
        </a:lnSpc>
        <a:spcBef>
          <a:spcPts val="401"/>
        </a:spcBef>
        <a:spcAft>
          <a:spcPts val="401"/>
        </a:spcAft>
        <a:buClrTx/>
        <a:buSzPct val="100000"/>
        <a:buFont typeface="Arial" pitchFamily="34" charset="0"/>
        <a:buChar char="–"/>
        <a:defRPr lang="en-US" sz="19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865890" indent="0" algn="l" defTabSz="1221712" rtl="0" eaLnBrk="1" latinLnBrk="0" hangingPunct="1">
        <a:lnSpc>
          <a:spcPct val="100000"/>
        </a:lnSpc>
        <a:spcBef>
          <a:spcPts val="401"/>
        </a:spcBef>
        <a:spcAft>
          <a:spcPts val="401"/>
        </a:spcAft>
        <a:buClrTx/>
        <a:buSzPct val="100000"/>
        <a:buFont typeface="Arial" pitchFamily="34" charset="0"/>
        <a:buNone/>
        <a:defRPr lang="en-US" sz="19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3359708" indent="-305428" algn="l" defTabSz="122171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70565" indent="-305428" algn="l" defTabSz="122171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81422" indent="-305428" algn="l" defTabSz="122171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92275" indent="-305428" algn="l" defTabSz="122171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217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0857" algn="l" defTabSz="12217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21712" algn="l" defTabSz="12217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32569" algn="l" defTabSz="12217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3425" algn="l" defTabSz="12217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54281" algn="l" defTabSz="12217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65136" algn="l" defTabSz="12217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75994" algn="l" defTabSz="12217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86849" algn="l" defTabSz="12217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0"/>
            </p:custDataLst>
            <p:extLst>
              <p:ext uri="{D42A27DB-BD31-4B8C-83A1-F6EECF244321}">
                <p14:modId xmlns:p14="http://schemas.microsoft.com/office/powerpoint/2010/main" val="1369142445"/>
              </p:ext>
            </p:extLst>
          </p:nvPr>
        </p:nvGraphicFramePr>
        <p:xfrm>
          <a:off x="2055" y="2225"/>
          <a:ext cx="2051" cy="22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5125" name="think-cell Slide" r:id="rId21" imgW="270" imgH="270" progId="TCLayout.ActiveDocument.1">
                  <p:embed/>
                </p:oleObj>
              </mc:Choice>
              <mc:Fallback>
                <p:oleObj name="think-cell Slide" r:id="rId21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2055" y="2225"/>
                        <a:ext cx="2051" cy="222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5231" y="705938"/>
            <a:ext cx="10080000" cy="577081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5235" y="2167200"/>
            <a:ext cx="11866567" cy="6710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 bwMode="gray">
          <a:xfrm>
            <a:off x="0" y="9236711"/>
            <a:ext cx="12801600" cy="367920"/>
          </a:xfrm>
          <a:prstGeom prst="rect">
            <a:avLst/>
          </a:prstGeom>
          <a:solidFill>
            <a:srgbClr val="337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2175" tIns="61089" rIns="122175" bIns="61089" rtlCol="0" anchor="ctr"/>
          <a:lstStyle/>
          <a:p>
            <a:pPr algn="ctr" defTabSz="1221607"/>
            <a:endParaRPr lang="en-GB" sz="2400" dirty="0">
              <a:solidFill>
                <a:srgbClr val="FFFFFF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465230" y="9234478"/>
            <a:ext cx="9440474" cy="338815"/>
          </a:xfrm>
          <a:prstGeom prst="rect">
            <a:avLst/>
          </a:prstGeom>
          <a:noFill/>
        </p:spPr>
        <p:txBody>
          <a:bodyPr wrap="square" lIns="0" tIns="61089" rIns="122175" bIns="61089" rtlCol="0">
            <a:spAutoFit/>
          </a:bodyPr>
          <a:lstStyle>
            <a:lvl1pPr>
              <a:defRPr lang="nl-NL" sz="1400">
                <a:solidFill>
                  <a:schemeClr val="bg1"/>
                </a:solidFill>
              </a:defRPr>
            </a:lvl1pPr>
          </a:lstStyle>
          <a:p>
            <a:pPr defTabSz="1221607"/>
            <a:r>
              <a:rPr lang="en-US" dirty="0" smtClean="0">
                <a:solidFill>
                  <a:srgbClr val="FFFFFF"/>
                </a:solidFill>
              </a:rPr>
              <a:t>Proposed_GDO_CNO aligned DeliveryFramework_v160905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9360918" y="9248200"/>
            <a:ext cx="2987040" cy="338815"/>
          </a:xfrm>
          <a:prstGeom prst="rect">
            <a:avLst/>
          </a:prstGeom>
        </p:spPr>
        <p:txBody>
          <a:bodyPr vert="horz" lIns="122175" tIns="61089" rIns="0" bIns="61089" rtlCol="0" anchor="ctr">
            <a:spAutoFit/>
          </a:bodyPr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pPr defTabSz="1221607"/>
            <a:fld id="{496097A3-845D-4C79-9B10-713A18711759}" type="slidenum">
              <a:rPr lang="nl-NL" smtClean="0">
                <a:solidFill>
                  <a:srgbClr val="FFFFFF"/>
                </a:solidFill>
              </a:rPr>
              <a:pPr defTabSz="1221607"/>
              <a:t>‹#›</a:t>
            </a:fld>
            <a:endParaRPr lang="nl-NL">
              <a:solidFill>
                <a:srgbClr val="FFFFFF"/>
              </a:solidFill>
            </a:endParaRPr>
          </a:p>
        </p:txBody>
      </p:sp>
      <p:pic>
        <p:nvPicPr>
          <p:cNvPr id="10" name="Picture 4" descr="H:\Brand Refresh PowerPoint 2012\brand guidelines\assets\LG ppt assets\logo.JPG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11086750" y="297790"/>
            <a:ext cx="1288822" cy="8667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21262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65" r:id="rId1"/>
    <p:sldLayoutId id="2147484566" r:id="rId2"/>
    <p:sldLayoutId id="2147484567" r:id="rId3"/>
    <p:sldLayoutId id="2147484568" r:id="rId4"/>
    <p:sldLayoutId id="2147484569" r:id="rId5"/>
    <p:sldLayoutId id="2147484570" r:id="rId6"/>
    <p:sldLayoutId id="2147484571" r:id="rId7"/>
    <p:sldLayoutId id="2147484572" r:id="rId8"/>
    <p:sldLayoutId id="2147484573" r:id="rId9"/>
    <p:sldLayoutId id="2147484574" r:id="rId10"/>
    <p:sldLayoutId id="2147484575" r:id="rId11"/>
    <p:sldLayoutId id="2147484576" r:id="rId12"/>
    <p:sldLayoutId id="2147484577" r:id="rId13"/>
    <p:sldLayoutId id="2147484578" r:id="rId14"/>
    <p:sldLayoutId id="2147484579" r:id="rId15"/>
    <p:sldLayoutId id="2147484580" r:id="rId16"/>
    <p:sldLayoutId id="2147484581" r:id="rId17"/>
  </p:sldLayoutIdLst>
  <p:hf hdr="0" dt="0"/>
  <p:txStyles>
    <p:titleStyle>
      <a:lvl1pPr algn="l" defTabSz="1221607" rtl="0" eaLnBrk="1" latinLnBrk="0" hangingPunct="1">
        <a:lnSpc>
          <a:spcPts val="4489"/>
        </a:lnSpc>
        <a:spcBef>
          <a:spcPct val="0"/>
        </a:spcBef>
        <a:buNone/>
        <a:defRPr sz="3800" b="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48170" indent="-248170" algn="l" defTabSz="1221607" rtl="0" eaLnBrk="1" latinLnBrk="0" hangingPunct="1">
        <a:lnSpc>
          <a:spcPct val="100000"/>
        </a:lnSpc>
        <a:spcBef>
          <a:spcPts val="1604"/>
        </a:spcBef>
        <a:spcAft>
          <a:spcPts val="401"/>
        </a:spcAft>
        <a:buFont typeface="Arial" pitchFamily="34" charset="0"/>
        <a:buChar char="•"/>
        <a:defRPr lang="en-US" sz="27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75129" indent="-235445" algn="l" defTabSz="1221607" rtl="0" eaLnBrk="1" latinLnBrk="0" hangingPunct="1">
        <a:lnSpc>
          <a:spcPct val="100000"/>
        </a:lnSpc>
        <a:spcBef>
          <a:spcPts val="401"/>
        </a:spcBef>
        <a:spcAft>
          <a:spcPts val="401"/>
        </a:spcAft>
        <a:buClrTx/>
        <a:buSzPct val="100000"/>
        <a:buFont typeface="Arial" pitchFamily="34" charset="0"/>
        <a:buChar char="•"/>
        <a:defRPr lang="en-US" sz="24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673412" indent="-235694" algn="l" defTabSz="1221607" rtl="0" eaLnBrk="1" latinLnBrk="0" hangingPunct="1">
        <a:lnSpc>
          <a:spcPct val="100000"/>
        </a:lnSpc>
        <a:spcBef>
          <a:spcPts val="401"/>
        </a:spcBef>
        <a:spcAft>
          <a:spcPts val="401"/>
        </a:spcAft>
        <a:buClrTx/>
        <a:buSzPct val="100000"/>
        <a:buFont typeface="Arial" pitchFamily="34" charset="0"/>
        <a:buChar char="–"/>
        <a:defRPr lang="en-US" sz="22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865815" indent="-235694" algn="l" defTabSz="1221607" rtl="0" eaLnBrk="1" latinLnBrk="0" hangingPunct="1">
        <a:lnSpc>
          <a:spcPct val="100000"/>
        </a:lnSpc>
        <a:spcBef>
          <a:spcPts val="401"/>
        </a:spcBef>
        <a:spcAft>
          <a:spcPts val="401"/>
        </a:spcAft>
        <a:buClrTx/>
        <a:buSzPct val="100000"/>
        <a:buFont typeface="Arial" pitchFamily="34" charset="0"/>
        <a:buChar char="–"/>
        <a:defRPr lang="en-US" sz="19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865815" indent="0" algn="l" defTabSz="1221607" rtl="0" eaLnBrk="1" latinLnBrk="0" hangingPunct="1">
        <a:lnSpc>
          <a:spcPct val="100000"/>
        </a:lnSpc>
        <a:spcBef>
          <a:spcPts val="401"/>
        </a:spcBef>
        <a:spcAft>
          <a:spcPts val="401"/>
        </a:spcAft>
        <a:buClrTx/>
        <a:buSzPct val="100000"/>
        <a:buFont typeface="Arial" pitchFamily="34" charset="0"/>
        <a:buNone/>
        <a:defRPr lang="en-US" sz="19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3359418" indent="-305401" algn="l" defTabSz="122160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70221" indent="-305401" algn="l" defTabSz="122160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81026" indent="-305401" algn="l" defTabSz="122160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91827" indent="-305401" algn="l" defTabSz="122160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2160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0805" algn="l" defTabSz="122160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21607" algn="l" defTabSz="122160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32410" algn="l" defTabSz="122160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3214" algn="l" defTabSz="122160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54017" algn="l" defTabSz="122160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64819" algn="l" defTabSz="122160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75624" algn="l" defTabSz="122160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86427" algn="l" defTabSz="122160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hP27x91K39I" TargetMode="External"/><Relationship Id="rId1" Type="http://schemas.openxmlformats.org/officeDocument/2006/relationships/slideLayout" Target="../slideLayouts/slideLayout14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3.xml"/><Relationship Id="rId4" Type="http://schemas.openxmlformats.org/officeDocument/2006/relationships/image" Target="../media/image2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43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43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"/>
          </p:nvPr>
        </p:nvSpPr>
        <p:spPr>
          <a:xfrm>
            <a:off x="465227" y="451422"/>
            <a:ext cx="11869200" cy="1123146"/>
          </a:xfrm>
        </p:spPr>
        <p:txBody>
          <a:bodyPr/>
          <a:lstStyle/>
          <a:p>
            <a:pPr algn="ctr"/>
            <a:r>
              <a:rPr lang="en-US" sz="2000" dirty="0" smtClean="0"/>
              <a:t>UPC </a:t>
            </a:r>
            <a:r>
              <a:rPr lang="en-US" sz="2000" dirty="0" err="1" smtClean="0"/>
              <a:t>ROMANIA_Proiecte</a:t>
            </a:r>
            <a:r>
              <a:rPr lang="en-US" sz="2000" dirty="0" smtClean="0"/>
              <a:t> </a:t>
            </a:r>
            <a:r>
              <a:rPr lang="en-US" sz="2000" dirty="0" err="1" smtClean="0"/>
              <a:t>eficienta</a:t>
            </a:r>
            <a:r>
              <a:rPr lang="en-US" sz="2000" dirty="0" smtClean="0"/>
              <a:t> </a:t>
            </a:r>
            <a:r>
              <a:rPr lang="en-US" sz="2000" dirty="0" err="1" smtClean="0"/>
              <a:t>energetica</a:t>
            </a:r>
            <a:r>
              <a:rPr lang="en-US" sz="2000" dirty="0" smtClean="0"/>
              <a:t> dedicate </a:t>
            </a:r>
            <a:r>
              <a:rPr lang="en-US" sz="2000" dirty="0" err="1" smtClean="0"/>
              <a:t>spatiilor</a:t>
            </a:r>
            <a:r>
              <a:rPr lang="en-US" sz="2000" dirty="0" smtClean="0"/>
              <a:t> </a:t>
            </a:r>
            <a:r>
              <a:rPr lang="en-US" sz="2000" dirty="0" err="1" smtClean="0"/>
              <a:t>tehnice</a:t>
            </a:r>
            <a:r>
              <a:rPr lang="en-US" sz="2000" dirty="0" smtClean="0"/>
              <a:t>  </a:t>
            </a:r>
            <a:r>
              <a:rPr lang="en-US" sz="2000" dirty="0" err="1" smtClean="0"/>
              <a:t>bazate</a:t>
            </a:r>
            <a:r>
              <a:rPr lang="en-US" sz="2000" dirty="0" smtClean="0"/>
              <a:t> </a:t>
            </a:r>
            <a:r>
              <a:rPr lang="en-US" sz="2000" dirty="0" err="1" smtClean="0"/>
              <a:t>pe</a:t>
            </a:r>
            <a:r>
              <a:rPr lang="en-US" sz="2000" dirty="0" smtClean="0"/>
              <a:t> </a:t>
            </a:r>
            <a:r>
              <a:rPr lang="en-US" sz="2000" dirty="0" err="1" smtClean="0"/>
              <a:t>tehnologii</a:t>
            </a:r>
            <a:r>
              <a:rPr lang="en-US" sz="2000" dirty="0" smtClean="0"/>
              <a:t> de </a:t>
            </a:r>
            <a:r>
              <a:rPr lang="en-US" sz="2000" dirty="0" err="1" smtClean="0"/>
              <a:t>racire</a:t>
            </a:r>
            <a:r>
              <a:rPr lang="en-US" sz="2000" dirty="0" smtClean="0"/>
              <a:t> </a:t>
            </a:r>
            <a:r>
              <a:rPr lang="en-US" sz="2000" dirty="0" smtClean="0"/>
              <a:t>PCM (phase change materials) </a:t>
            </a:r>
            <a:r>
              <a:rPr lang="en-US" sz="2000" dirty="0" err="1" smtClean="0"/>
              <a:t>si</a:t>
            </a:r>
            <a:r>
              <a:rPr lang="en-US" sz="2000" dirty="0" smtClean="0"/>
              <a:t> </a:t>
            </a:r>
            <a:r>
              <a:rPr lang="en-US" sz="2000" dirty="0" err="1" smtClean="0"/>
              <a:t>sisteme</a:t>
            </a:r>
            <a:r>
              <a:rPr lang="en-US" sz="2000" dirty="0" smtClean="0"/>
              <a:t> de </a:t>
            </a:r>
            <a:r>
              <a:rPr lang="en-US" sz="2000" dirty="0" err="1" smtClean="0"/>
              <a:t>panouri</a:t>
            </a:r>
            <a:r>
              <a:rPr lang="en-US" sz="2000" dirty="0" smtClean="0"/>
              <a:t> </a:t>
            </a:r>
            <a:r>
              <a:rPr lang="en-US" sz="2000" dirty="0" err="1" smtClean="0"/>
              <a:t>fotovoltaice</a:t>
            </a:r>
            <a:endParaRPr lang="en-US" sz="2000" dirty="0"/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465227" y="1574569"/>
            <a:ext cx="12119091" cy="3518426"/>
          </a:xfrm>
          <a:prstGeom prst="rect">
            <a:avLst/>
          </a:prstGeom>
        </p:spPr>
        <p:txBody>
          <a:bodyPr/>
          <a:lstStyle>
            <a:lvl1pPr algn="l" defTabSz="1276800" rtl="0" eaLnBrk="1" latinLnBrk="0" hangingPunct="1">
              <a:lnSpc>
                <a:spcPts val="4704"/>
              </a:lnSpc>
              <a:spcBef>
                <a:spcPct val="0"/>
              </a:spcBef>
              <a:buNone/>
              <a:defRPr sz="3900" b="0" kern="120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ts val="3000"/>
              </a:lnSpc>
            </a:pPr>
            <a:r>
              <a:rPr lang="da-DK" sz="2800" b="1" dirty="0" smtClean="0">
                <a:solidFill>
                  <a:srgbClr val="9B1717"/>
                </a:solidFill>
                <a:latin typeface="+mn-lt"/>
                <a:ea typeface="Tahoma" pitchFamily="34" charset="0"/>
                <a:cs typeface="Tahoma" pitchFamily="34" charset="0"/>
              </a:rPr>
              <a:t>Obiective </a:t>
            </a:r>
          </a:p>
          <a:p>
            <a:pPr marL="285750" indent="-285750">
              <a:lnSpc>
                <a:spcPts val="2500"/>
              </a:lnSpc>
              <a:buFont typeface="Wingdings" pitchFamily="2" charset="2"/>
              <a:buChar char="v"/>
            </a:pPr>
            <a:r>
              <a:rPr lang="en-US" sz="1800" dirty="0" smtClean="0">
                <a:latin typeface="+mn-lt"/>
                <a:hlinkClick r:id="rId2"/>
              </a:rPr>
              <a:t>https</a:t>
            </a:r>
            <a:r>
              <a:rPr lang="en-US" sz="1800" dirty="0">
                <a:latin typeface="+mn-lt"/>
                <a:hlinkClick r:id="rId2"/>
              </a:rPr>
              <a:t>://youtu.be/hP27x91K39I</a:t>
            </a:r>
            <a:r>
              <a:rPr lang="en-US" sz="1800" dirty="0">
                <a:latin typeface="+mn-lt"/>
              </a:rPr>
              <a:t> </a:t>
            </a:r>
          </a:p>
          <a:p>
            <a:pPr marL="285750" lvl="0" indent="-285750">
              <a:lnSpc>
                <a:spcPts val="2500"/>
              </a:lnSpc>
              <a:buFont typeface="Wingdings" pitchFamily="2" charset="2"/>
              <a:buChar char="v"/>
            </a:pPr>
            <a:endParaRPr lang="en-US" sz="1800" dirty="0" smtClean="0">
              <a:latin typeface="+mn-lt"/>
            </a:endParaRPr>
          </a:p>
          <a:p>
            <a:pPr marL="285750" lvl="0" indent="-285750">
              <a:lnSpc>
                <a:spcPts val="2500"/>
              </a:lnSpc>
              <a:buFont typeface="Wingdings" pitchFamily="2" charset="2"/>
              <a:buChar char="v"/>
            </a:pPr>
            <a:r>
              <a:rPr lang="en-US" sz="1800" dirty="0" smtClean="0">
                <a:latin typeface="+mn-lt"/>
              </a:rPr>
              <a:t>PUE  ≤ </a:t>
            </a:r>
            <a:r>
              <a:rPr lang="en-US" sz="1800" dirty="0" smtClean="0">
                <a:latin typeface="+mn-lt"/>
              </a:rPr>
              <a:t>1.2; </a:t>
            </a:r>
            <a:r>
              <a:rPr lang="en-US" sz="1800" dirty="0" err="1" smtClean="0">
                <a:latin typeface="+mn-lt"/>
              </a:rPr>
              <a:t>reducerea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amprentei</a:t>
            </a:r>
            <a:r>
              <a:rPr lang="en-US" sz="1800" dirty="0" smtClean="0">
                <a:latin typeface="+mn-lt"/>
              </a:rPr>
              <a:t> de </a:t>
            </a:r>
            <a:r>
              <a:rPr lang="en-US" sz="1800" dirty="0" smtClean="0">
                <a:latin typeface="+mn-lt"/>
              </a:rPr>
              <a:t>carbon; </a:t>
            </a:r>
            <a:r>
              <a:rPr lang="en-US" sz="1800" dirty="0" err="1" smtClean="0">
                <a:latin typeface="+mn-lt"/>
              </a:rPr>
              <a:t>reducerea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consumului</a:t>
            </a:r>
            <a:r>
              <a:rPr lang="en-US" sz="1800" dirty="0" smtClean="0">
                <a:latin typeface="+mn-lt"/>
              </a:rPr>
              <a:t> de </a:t>
            </a:r>
            <a:r>
              <a:rPr lang="en-US" sz="1800" dirty="0" err="1" smtClean="0">
                <a:latin typeface="+mn-lt"/>
              </a:rPr>
              <a:t>energie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electrica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datorat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echipamentelor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clasice</a:t>
            </a:r>
            <a:r>
              <a:rPr lang="en-US" sz="1800" dirty="0" smtClean="0">
                <a:latin typeface="+mn-lt"/>
              </a:rPr>
              <a:t> de </a:t>
            </a:r>
            <a:r>
              <a:rPr lang="en-US" sz="1800" dirty="0" err="1" smtClean="0">
                <a:latin typeface="+mn-lt"/>
              </a:rPr>
              <a:t>racire</a:t>
            </a:r>
            <a:r>
              <a:rPr lang="en-US" sz="1800" dirty="0" smtClean="0">
                <a:latin typeface="+mn-lt"/>
              </a:rPr>
              <a:t> – </a:t>
            </a:r>
            <a:r>
              <a:rPr lang="en-US" sz="1800" dirty="0" err="1" smtClean="0">
                <a:latin typeface="+mn-lt"/>
              </a:rPr>
              <a:t>obiective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comune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asumate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impreuna</a:t>
            </a:r>
            <a:r>
              <a:rPr lang="en-US" sz="1800" dirty="0" smtClean="0">
                <a:latin typeface="+mn-lt"/>
              </a:rPr>
              <a:t> cu </a:t>
            </a:r>
            <a:r>
              <a:rPr lang="en-US" sz="1800" dirty="0" err="1" smtClean="0">
                <a:latin typeface="+mn-lt"/>
              </a:rPr>
              <a:t>partenerul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Elsaco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Esco</a:t>
            </a:r>
            <a:r>
              <a:rPr lang="en-US" sz="1800" dirty="0" smtClean="0">
                <a:latin typeface="+mn-lt"/>
              </a:rPr>
              <a:t> </a:t>
            </a:r>
            <a:endParaRPr lang="en-US" sz="1800" dirty="0">
              <a:latin typeface="+mn-lt"/>
            </a:endParaRPr>
          </a:p>
          <a:p>
            <a:pPr marL="285750" indent="-285750">
              <a:lnSpc>
                <a:spcPts val="2500"/>
              </a:lnSpc>
              <a:buFont typeface="Wingdings" pitchFamily="2" charset="2"/>
              <a:buChar char="v"/>
            </a:pPr>
            <a:r>
              <a:rPr lang="da-DK" sz="1800" dirty="0" smtClean="0">
                <a:latin typeface="+mn-lt"/>
                <a:ea typeface="Tahoma" pitchFamily="34" charset="0"/>
                <a:cs typeface="Tahoma" pitchFamily="34" charset="0"/>
              </a:rPr>
              <a:t>Costuri minime de mentenanta pentru sistemul de racire al spatiului tehnic</a:t>
            </a:r>
          </a:p>
          <a:p>
            <a:pPr marL="285750" indent="-285750">
              <a:lnSpc>
                <a:spcPts val="2500"/>
              </a:lnSpc>
              <a:buFont typeface="Wingdings" pitchFamily="2" charset="2"/>
              <a:buChar char="v"/>
            </a:pPr>
            <a:r>
              <a:rPr lang="en-GB" sz="1800" dirty="0" smtClean="0">
                <a:latin typeface="+mn-lt"/>
              </a:rPr>
              <a:t>PCM: phase-change material (PCM) </a:t>
            </a:r>
            <a:r>
              <a:rPr lang="en-GB" sz="1800" dirty="0" err="1" smtClean="0">
                <a:latin typeface="+mn-lt"/>
              </a:rPr>
              <a:t>este</a:t>
            </a:r>
            <a:r>
              <a:rPr lang="en-GB" sz="1800" dirty="0" smtClean="0">
                <a:latin typeface="+mn-lt"/>
              </a:rPr>
              <a:t> o </a:t>
            </a:r>
            <a:r>
              <a:rPr lang="en-GB" sz="1800" dirty="0" err="1" smtClean="0">
                <a:latin typeface="+mn-lt"/>
              </a:rPr>
              <a:t>substanta</a:t>
            </a:r>
            <a:r>
              <a:rPr lang="en-GB" sz="1800" dirty="0" smtClean="0">
                <a:latin typeface="+mn-lt"/>
              </a:rPr>
              <a:t> / </a:t>
            </a:r>
            <a:r>
              <a:rPr lang="en-GB" sz="1800" dirty="0" err="1" smtClean="0">
                <a:latin typeface="+mn-lt"/>
              </a:rPr>
              <a:t>sare</a:t>
            </a:r>
            <a:r>
              <a:rPr lang="en-GB" sz="1800" dirty="0" smtClean="0">
                <a:latin typeface="+mn-lt"/>
              </a:rPr>
              <a:t> </a:t>
            </a:r>
            <a:r>
              <a:rPr lang="en-GB" sz="1800" dirty="0" err="1" smtClean="0">
                <a:latin typeface="+mn-lt"/>
              </a:rPr>
              <a:t>speciala</a:t>
            </a:r>
            <a:r>
              <a:rPr lang="en-GB" sz="1800" dirty="0" smtClean="0">
                <a:latin typeface="+mn-lt"/>
              </a:rPr>
              <a:t> care </a:t>
            </a:r>
            <a:r>
              <a:rPr lang="en-GB" sz="1800" dirty="0" smtClean="0">
                <a:latin typeface="+mn-lt"/>
              </a:rPr>
              <a:t>se </a:t>
            </a:r>
            <a:r>
              <a:rPr lang="en-GB" sz="1800" dirty="0" err="1" smtClean="0">
                <a:latin typeface="+mn-lt"/>
              </a:rPr>
              <a:t>topeste</a:t>
            </a:r>
            <a:r>
              <a:rPr lang="en-GB" sz="1800" dirty="0" smtClean="0">
                <a:latin typeface="+mn-lt"/>
              </a:rPr>
              <a:t> </a:t>
            </a:r>
            <a:r>
              <a:rPr lang="en-GB" sz="1800" dirty="0" err="1" smtClean="0">
                <a:latin typeface="+mn-lt"/>
              </a:rPr>
              <a:t>si</a:t>
            </a:r>
            <a:r>
              <a:rPr lang="en-GB" sz="1800" dirty="0" smtClean="0">
                <a:latin typeface="+mn-lt"/>
              </a:rPr>
              <a:t> se </a:t>
            </a:r>
            <a:r>
              <a:rPr lang="en-GB" sz="1800" dirty="0" err="1" smtClean="0">
                <a:latin typeface="+mn-lt"/>
              </a:rPr>
              <a:t>solidifica</a:t>
            </a:r>
            <a:r>
              <a:rPr lang="en-GB" sz="1800" dirty="0" smtClean="0">
                <a:latin typeface="+mn-lt"/>
              </a:rPr>
              <a:t> la o </a:t>
            </a:r>
            <a:r>
              <a:rPr lang="en-GB" sz="1800" dirty="0" err="1" smtClean="0">
                <a:latin typeface="+mn-lt"/>
              </a:rPr>
              <a:t>temperatura</a:t>
            </a:r>
            <a:r>
              <a:rPr lang="en-GB" sz="1800" dirty="0" smtClean="0">
                <a:latin typeface="+mn-lt"/>
              </a:rPr>
              <a:t> </a:t>
            </a:r>
            <a:r>
              <a:rPr lang="en-GB" sz="1800" dirty="0" err="1" smtClean="0">
                <a:latin typeface="+mn-lt"/>
              </a:rPr>
              <a:t>definita</a:t>
            </a:r>
            <a:r>
              <a:rPr lang="en-GB" sz="1800" dirty="0" smtClean="0">
                <a:latin typeface="+mn-lt"/>
              </a:rPr>
              <a:t> (23 grade C in </a:t>
            </a:r>
            <a:r>
              <a:rPr lang="en-GB" sz="1800" dirty="0" err="1" smtClean="0">
                <a:latin typeface="+mn-lt"/>
              </a:rPr>
              <a:t>exemplul</a:t>
            </a:r>
            <a:r>
              <a:rPr lang="en-GB" sz="1800" dirty="0" smtClean="0">
                <a:latin typeface="+mn-lt"/>
              </a:rPr>
              <a:t> </a:t>
            </a:r>
            <a:r>
              <a:rPr lang="en-GB" sz="1800" dirty="0" err="1" smtClean="0">
                <a:latin typeface="+mn-lt"/>
              </a:rPr>
              <a:t>nostru</a:t>
            </a:r>
            <a:r>
              <a:rPr lang="en-GB" sz="1800" dirty="0" smtClean="0">
                <a:latin typeface="+mn-lt"/>
              </a:rPr>
              <a:t>), </a:t>
            </a:r>
            <a:r>
              <a:rPr lang="en-GB" sz="1800" dirty="0" err="1" smtClean="0">
                <a:latin typeface="+mn-lt"/>
              </a:rPr>
              <a:t>substanta</a:t>
            </a:r>
            <a:r>
              <a:rPr lang="en-GB" sz="1800" dirty="0" smtClean="0">
                <a:latin typeface="+mn-lt"/>
              </a:rPr>
              <a:t> </a:t>
            </a:r>
            <a:r>
              <a:rPr lang="en-GB" sz="1800" dirty="0" err="1" smtClean="0">
                <a:latin typeface="+mn-lt"/>
              </a:rPr>
              <a:t>este</a:t>
            </a:r>
            <a:r>
              <a:rPr lang="en-GB" sz="1800" dirty="0" smtClean="0">
                <a:latin typeface="+mn-lt"/>
              </a:rPr>
              <a:t> </a:t>
            </a:r>
            <a:r>
              <a:rPr lang="en-GB" sz="1800" dirty="0" err="1" smtClean="0">
                <a:latin typeface="+mn-lt"/>
              </a:rPr>
              <a:t>capabila</a:t>
            </a:r>
            <a:r>
              <a:rPr lang="en-GB" sz="1800" dirty="0" smtClean="0">
                <a:latin typeface="+mn-lt"/>
              </a:rPr>
              <a:t> </a:t>
            </a:r>
            <a:r>
              <a:rPr lang="en-GB" sz="1800" dirty="0" err="1" smtClean="0">
                <a:latin typeface="+mn-lt"/>
              </a:rPr>
              <a:t>sa</a:t>
            </a:r>
            <a:r>
              <a:rPr lang="en-GB" sz="1800" dirty="0" smtClean="0">
                <a:latin typeface="+mn-lt"/>
              </a:rPr>
              <a:t> retina </a:t>
            </a:r>
            <a:r>
              <a:rPr lang="en-GB" sz="1800" dirty="0" err="1" smtClean="0">
                <a:latin typeface="+mn-lt"/>
              </a:rPr>
              <a:t>sau</a:t>
            </a:r>
            <a:r>
              <a:rPr lang="en-GB" sz="1800" dirty="0" smtClean="0">
                <a:latin typeface="+mn-lt"/>
              </a:rPr>
              <a:t> </a:t>
            </a:r>
            <a:r>
              <a:rPr lang="en-GB" sz="1800" dirty="0" err="1" smtClean="0">
                <a:latin typeface="+mn-lt"/>
              </a:rPr>
              <a:t>sa</a:t>
            </a:r>
            <a:r>
              <a:rPr lang="en-GB" sz="1800" dirty="0" smtClean="0">
                <a:latin typeface="+mn-lt"/>
              </a:rPr>
              <a:t> </a:t>
            </a:r>
            <a:r>
              <a:rPr lang="en-GB" sz="1800" dirty="0" err="1" smtClean="0">
                <a:latin typeface="+mn-lt"/>
              </a:rPr>
              <a:t>elibereze</a:t>
            </a:r>
            <a:r>
              <a:rPr lang="en-GB" sz="1800" dirty="0" smtClean="0">
                <a:latin typeface="+mn-lt"/>
              </a:rPr>
              <a:t> o mare </a:t>
            </a:r>
            <a:r>
              <a:rPr lang="en-GB" sz="1800" dirty="0" err="1" smtClean="0">
                <a:latin typeface="+mn-lt"/>
              </a:rPr>
              <a:t>cantitate</a:t>
            </a:r>
            <a:r>
              <a:rPr lang="en-GB" sz="1800" dirty="0" smtClean="0">
                <a:latin typeface="+mn-lt"/>
              </a:rPr>
              <a:t> de </a:t>
            </a:r>
            <a:r>
              <a:rPr lang="en-GB" sz="1800" dirty="0" err="1" smtClean="0">
                <a:latin typeface="+mn-lt"/>
              </a:rPr>
              <a:t>energie</a:t>
            </a:r>
            <a:r>
              <a:rPr lang="en-GB" sz="1800" dirty="0" smtClean="0">
                <a:latin typeface="+mn-lt"/>
              </a:rPr>
              <a:t>. </a:t>
            </a:r>
            <a:r>
              <a:rPr lang="en-GB" sz="1800" dirty="0" err="1" smtClean="0">
                <a:latin typeface="+mn-lt"/>
              </a:rPr>
              <a:t>Caldura</a:t>
            </a:r>
            <a:r>
              <a:rPr lang="en-GB" sz="1800" dirty="0" smtClean="0">
                <a:latin typeface="+mn-lt"/>
              </a:rPr>
              <a:t> </a:t>
            </a:r>
            <a:r>
              <a:rPr lang="en-GB" sz="1800" dirty="0" err="1" smtClean="0">
                <a:latin typeface="+mn-lt"/>
              </a:rPr>
              <a:t>este</a:t>
            </a:r>
            <a:r>
              <a:rPr lang="en-GB" sz="1800" dirty="0" smtClean="0">
                <a:latin typeface="+mn-lt"/>
              </a:rPr>
              <a:t> </a:t>
            </a:r>
            <a:r>
              <a:rPr lang="en-GB" sz="1800" dirty="0" err="1" smtClean="0">
                <a:latin typeface="+mn-lt"/>
              </a:rPr>
              <a:t>absorbita</a:t>
            </a:r>
            <a:r>
              <a:rPr lang="en-GB" sz="1800" dirty="0" smtClean="0">
                <a:latin typeface="+mn-lt"/>
              </a:rPr>
              <a:t> </a:t>
            </a:r>
            <a:r>
              <a:rPr lang="en-GB" sz="1800" dirty="0" err="1" smtClean="0">
                <a:latin typeface="+mn-lt"/>
              </a:rPr>
              <a:t>sau</a:t>
            </a:r>
            <a:r>
              <a:rPr lang="en-GB" sz="1800" dirty="0" smtClean="0">
                <a:latin typeface="+mn-lt"/>
              </a:rPr>
              <a:t> </a:t>
            </a:r>
            <a:r>
              <a:rPr lang="en-GB" sz="1800" dirty="0" err="1" smtClean="0">
                <a:latin typeface="+mn-lt"/>
              </a:rPr>
              <a:t>eliberata</a:t>
            </a:r>
            <a:r>
              <a:rPr lang="en-GB" sz="1800" dirty="0" smtClean="0">
                <a:latin typeface="+mn-lt"/>
              </a:rPr>
              <a:t> </a:t>
            </a:r>
            <a:r>
              <a:rPr lang="en-GB" sz="1800" dirty="0" err="1" smtClean="0">
                <a:latin typeface="+mn-lt"/>
              </a:rPr>
              <a:t>cand</a:t>
            </a:r>
            <a:r>
              <a:rPr lang="en-GB" sz="1800" dirty="0" smtClean="0">
                <a:latin typeface="+mn-lt"/>
              </a:rPr>
              <a:t> </a:t>
            </a:r>
            <a:r>
              <a:rPr lang="en-GB" sz="1800" dirty="0" err="1" smtClean="0">
                <a:latin typeface="+mn-lt"/>
              </a:rPr>
              <a:t>substanta</a:t>
            </a:r>
            <a:r>
              <a:rPr lang="en-GB" sz="1800" dirty="0" smtClean="0">
                <a:latin typeface="+mn-lt"/>
              </a:rPr>
              <a:t> / </a:t>
            </a:r>
            <a:r>
              <a:rPr lang="en-GB" sz="1800" dirty="0" err="1" smtClean="0">
                <a:latin typeface="+mn-lt"/>
              </a:rPr>
              <a:t>sarea</a:t>
            </a:r>
            <a:r>
              <a:rPr lang="en-GB" sz="1800" dirty="0" smtClean="0">
                <a:latin typeface="+mn-lt"/>
              </a:rPr>
              <a:t> </a:t>
            </a:r>
            <a:r>
              <a:rPr lang="en-GB" sz="1800" dirty="0" err="1" smtClean="0">
                <a:latin typeface="+mn-lt"/>
              </a:rPr>
              <a:t>trece</a:t>
            </a:r>
            <a:r>
              <a:rPr lang="en-GB" sz="1800" dirty="0" smtClean="0">
                <a:latin typeface="+mn-lt"/>
              </a:rPr>
              <a:t> din </a:t>
            </a:r>
            <a:r>
              <a:rPr lang="en-GB" sz="1800" dirty="0" err="1" smtClean="0">
                <a:latin typeface="+mn-lt"/>
              </a:rPr>
              <a:t>starea</a:t>
            </a:r>
            <a:r>
              <a:rPr lang="en-GB" sz="1800" dirty="0" smtClean="0">
                <a:latin typeface="+mn-lt"/>
              </a:rPr>
              <a:t> </a:t>
            </a:r>
            <a:r>
              <a:rPr lang="en-GB" sz="1800" dirty="0" err="1" smtClean="0">
                <a:latin typeface="+mn-lt"/>
              </a:rPr>
              <a:t>solida</a:t>
            </a:r>
            <a:r>
              <a:rPr lang="en-GB" sz="1800" dirty="0" smtClean="0">
                <a:latin typeface="+mn-lt"/>
              </a:rPr>
              <a:t> in </a:t>
            </a:r>
            <a:r>
              <a:rPr lang="en-GB" sz="1800" dirty="0" err="1" smtClean="0">
                <a:latin typeface="+mn-lt"/>
              </a:rPr>
              <a:t>starea</a:t>
            </a:r>
            <a:r>
              <a:rPr lang="en-GB" sz="1800" dirty="0" smtClean="0">
                <a:latin typeface="+mn-lt"/>
              </a:rPr>
              <a:t> </a:t>
            </a:r>
            <a:r>
              <a:rPr lang="en-GB" sz="1800" dirty="0" err="1" smtClean="0">
                <a:latin typeface="+mn-lt"/>
              </a:rPr>
              <a:t>lichida</a:t>
            </a:r>
            <a:r>
              <a:rPr lang="en-GB" sz="1800" dirty="0" smtClean="0">
                <a:latin typeface="+mn-lt"/>
              </a:rPr>
              <a:t> </a:t>
            </a:r>
            <a:r>
              <a:rPr lang="en-GB" sz="1800" dirty="0" err="1" smtClean="0">
                <a:latin typeface="+mn-lt"/>
              </a:rPr>
              <a:t>si</a:t>
            </a:r>
            <a:r>
              <a:rPr lang="en-GB" sz="1800" dirty="0" smtClean="0">
                <a:latin typeface="+mn-lt"/>
              </a:rPr>
              <a:t> invers; </a:t>
            </a:r>
          </a:p>
          <a:p>
            <a:pPr marL="285750" indent="-285750">
              <a:lnSpc>
                <a:spcPts val="2500"/>
              </a:lnSpc>
              <a:buFont typeface="Wingdings" pitchFamily="2" charset="2"/>
              <a:buChar char="v"/>
            </a:pPr>
            <a:r>
              <a:rPr lang="en-US" sz="1800" dirty="0" err="1" smtClean="0">
                <a:latin typeface="+mn-lt"/>
              </a:rPr>
              <a:t>Productia</a:t>
            </a:r>
            <a:r>
              <a:rPr lang="en-US" sz="1800" dirty="0" smtClean="0">
                <a:latin typeface="+mn-lt"/>
              </a:rPr>
              <a:t> de </a:t>
            </a:r>
            <a:r>
              <a:rPr lang="en-US" sz="1800" dirty="0" err="1" smtClean="0">
                <a:latin typeface="+mn-lt"/>
              </a:rPr>
              <a:t>energie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electrica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pentru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consum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propriu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echipamente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smtClean="0">
                <a:latin typeface="+mn-lt"/>
              </a:rPr>
              <a:t>in </a:t>
            </a:r>
            <a:r>
              <a:rPr lang="en-US" sz="1800" dirty="0" err="1" smtClean="0">
                <a:latin typeface="+mn-lt"/>
              </a:rPr>
              <a:t>vederea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reducerii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dependentei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smtClean="0">
                <a:latin typeface="+mn-lt"/>
              </a:rPr>
              <a:t>de </a:t>
            </a:r>
            <a:r>
              <a:rPr lang="en-US" sz="1800" dirty="0" err="1" smtClean="0">
                <a:latin typeface="+mn-lt"/>
              </a:rPr>
              <a:t>furnizorul</a:t>
            </a:r>
            <a:r>
              <a:rPr lang="en-US" sz="1800" dirty="0" smtClean="0">
                <a:latin typeface="+mn-lt"/>
              </a:rPr>
              <a:t> local </a:t>
            </a:r>
            <a:r>
              <a:rPr lang="en-US" sz="1800" dirty="0" smtClean="0">
                <a:latin typeface="+mn-lt"/>
              </a:rPr>
              <a:t>- </a:t>
            </a:r>
            <a:r>
              <a:rPr lang="en-US" sz="1800" dirty="0" err="1" smtClean="0">
                <a:latin typeface="+mn-lt"/>
              </a:rPr>
              <a:t>panouri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fotovoltaice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policristaline</a:t>
            </a:r>
            <a:r>
              <a:rPr lang="en-US" sz="1800" dirty="0" smtClean="0">
                <a:latin typeface="+mn-lt"/>
              </a:rPr>
              <a:t>: </a:t>
            </a:r>
            <a:r>
              <a:rPr lang="en-US" sz="1800" dirty="0">
                <a:latin typeface="+mn-lt"/>
              </a:rPr>
              <a:t>10 </a:t>
            </a:r>
            <a:r>
              <a:rPr lang="en-US" sz="1800" dirty="0" err="1" smtClean="0">
                <a:latin typeface="+mn-lt"/>
              </a:rPr>
              <a:t>MWh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>
                <a:latin typeface="+mn-lt"/>
              </a:rPr>
              <a:t>/ </a:t>
            </a:r>
            <a:r>
              <a:rPr lang="en-US" sz="1800" dirty="0" smtClean="0">
                <a:latin typeface="+mn-lt"/>
              </a:rPr>
              <a:t>an in </a:t>
            </a:r>
            <a:r>
              <a:rPr lang="en-US" sz="1800" dirty="0" err="1" smtClean="0">
                <a:latin typeface="+mn-lt"/>
              </a:rPr>
              <a:t>climat</a:t>
            </a:r>
            <a:r>
              <a:rPr lang="en-US" sz="1800" dirty="0" smtClean="0">
                <a:latin typeface="+mn-lt"/>
              </a:rPr>
              <a:t> specific </a:t>
            </a:r>
            <a:r>
              <a:rPr lang="en-US" sz="1800" dirty="0" err="1" smtClean="0">
                <a:latin typeface="+mn-lt"/>
              </a:rPr>
              <a:t>zona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si</a:t>
            </a:r>
            <a:r>
              <a:rPr lang="en-US" sz="1800" dirty="0" smtClean="0">
                <a:latin typeface="+mn-lt"/>
              </a:rPr>
              <a:t> 32 grade </a:t>
            </a:r>
            <a:r>
              <a:rPr lang="en-US" sz="1800" dirty="0" err="1" smtClean="0">
                <a:latin typeface="+mn-lt"/>
              </a:rPr>
              <a:t>inclinatie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panouri</a:t>
            </a:r>
            <a:r>
              <a:rPr lang="en-US" sz="1800" dirty="0" smtClean="0">
                <a:latin typeface="+mn-lt"/>
              </a:rPr>
              <a:t>; </a:t>
            </a:r>
            <a:endParaRPr lang="en-GB" sz="1800" dirty="0" smtClean="0">
              <a:latin typeface="+mn-lt"/>
            </a:endParaRPr>
          </a:p>
          <a:p>
            <a:pPr marL="285750" lvl="0" indent="-285750">
              <a:lnSpc>
                <a:spcPts val="2500"/>
              </a:lnSpc>
              <a:buFont typeface="Wingdings" pitchFamily="2" charset="2"/>
              <a:buChar char="v"/>
            </a:pPr>
            <a:endParaRPr lang="en-US" sz="1400" dirty="0">
              <a:latin typeface="+mn-lt"/>
            </a:endParaRPr>
          </a:p>
          <a:p>
            <a:pPr marL="285750" lvl="0" indent="-285750">
              <a:lnSpc>
                <a:spcPts val="2500"/>
              </a:lnSpc>
              <a:buFont typeface="Wingdings" pitchFamily="2" charset="2"/>
              <a:buChar char="v"/>
            </a:pPr>
            <a:endParaRPr lang="en-US" sz="1400" dirty="0">
              <a:latin typeface="+mn-lt"/>
            </a:endParaRPr>
          </a:p>
          <a:p>
            <a:pPr lvl="0">
              <a:lnSpc>
                <a:spcPts val="2500"/>
              </a:lnSpc>
            </a:pPr>
            <a:endParaRPr lang="en-US" sz="1400" dirty="0"/>
          </a:p>
          <a:p>
            <a:pPr marL="285750" lvl="0" indent="-285750">
              <a:lnSpc>
                <a:spcPts val="2500"/>
              </a:lnSpc>
              <a:buFont typeface="Wingdings" pitchFamily="2" charset="2"/>
              <a:buChar char="v"/>
            </a:pPr>
            <a:endParaRPr lang="en-US" sz="1400" dirty="0" smtClean="0"/>
          </a:p>
          <a:p>
            <a:pPr lvl="0">
              <a:lnSpc>
                <a:spcPts val="2500"/>
              </a:lnSpc>
            </a:pPr>
            <a:endParaRPr lang="en-US" sz="1400" dirty="0" smtClean="0"/>
          </a:p>
          <a:p>
            <a:pPr marL="342900" indent="-342900">
              <a:lnSpc>
                <a:spcPts val="2500"/>
              </a:lnSpc>
              <a:buFont typeface="Wingdings" pitchFamily="2" charset="2"/>
              <a:buChar char="Ø"/>
            </a:pPr>
            <a:endParaRPr lang="en-GB" sz="1400" b="1" dirty="0">
              <a:latin typeface="+mn-lt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91116" y="5805375"/>
            <a:ext cx="11344939" cy="3274829"/>
          </a:xfrm>
          <a:prstGeom prst="rect">
            <a:avLst/>
          </a:prstGeom>
        </p:spPr>
        <p:txBody>
          <a:bodyPr/>
          <a:lstStyle>
            <a:lvl1pPr algn="l" defTabSz="1276800" rtl="0" eaLnBrk="1" latinLnBrk="0" hangingPunct="1">
              <a:lnSpc>
                <a:spcPts val="4704"/>
              </a:lnSpc>
              <a:spcBef>
                <a:spcPct val="0"/>
              </a:spcBef>
              <a:buNone/>
              <a:defRPr sz="3900" b="0" kern="120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ts val="2500"/>
              </a:lnSpc>
            </a:pPr>
            <a:r>
              <a:rPr lang="da-DK" sz="2800" b="1" dirty="0" smtClean="0">
                <a:solidFill>
                  <a:srgbClr val="9B1717"/>
                </a:solidFill>
                <a:ea typeface="Tahoma" pitchFamily="34" charset="0"/>
                <a:cs typeface="Tahoma" pitchFamily="34" charset="0"/>
              </a:rPr>
              <a:t>Rezultate - Observatii</a:t>
            </a:r>
          </a:p>
          <a:p>
            <a:pPr lvl="0" algn="ctr">
              <a:lnSpc>
                <a:spcPts val="2500"/>
              </a:lnSpc>
            </a:pPr>
            <a:endParaRPr lang="en-US" sz="2800" dirty="0" smtClean="0">
              <a:latin typeface="+mn-lt"/>
            </a:endParaRPr>
          </a:p>
          <a:p>
            <a:pPr marL="285750" lvl="0" indent="-285750">
              <a:lnSpc>
                <a:spcPts val="2500"/>
              </a:lnSpc>
              <a:buFont typeface="Wingdings" pitchFamily="2" charset="2"/>
              <a:buChar char="v"/>
            </a:pPr>
            <a:r>
              <a:rPr lang="en-US" sz="1800" dirty="0" smtClean="0">
                <a:latin typeface="+mn-lt"/>
              </a:rPr>
              <a:t>UPC Romania a </a:t>
            </a:r>
            <a:r>
              <a:rPr lang="en-US" sz="1800" dirty="0" err="1" smtClean="0">
                <a:latin typeface="+mn-lt"/>
              </a:rPr>
              <a:t>implementat</a:t>
            </a:r>
            <a:r>
              <a:rPr lang="en-US" sz="1800" dirty="0" smtClean="0">
                <a:latin typeface="+mn-lt"/>
              </a:rPr>
              <a:t> in 2017 </a:t>
            </a:r>
            <a:r>
              <a:rPr lang="en-US" sz="1800" dirty="0" err="1" smtClean="0">
                <a:latin typeface="+mn-lt"/>
              </a:rPr>
              <a:t>si</a:t>
            </a:r>
            <a:r>
              <a:rPr lang="en-US" sz="1800" dirty="0" smtClean="0">
                <a:latin typeface="+mn-lt"/>
              </a:rPr>
              <a:t> 2018 </a:t>
            </a:r>
            <a:r>
              <a:rPr lang="en-US" sz="1800" dirty="0" err="1" smtClean="0">
                <a:latin typeface="+mn-lt"/>
              </a:rPr>
              <a:t>solutii</a:t>
            </a:r>
            <a:r>
              <a:rPr lang="en-US" sz="1800" dirty="0" smtClean="0">
                <a:latin typeface="+mn-lt"/>
              </a:rPr>
              <a:t> free cooling </a:t>
            </a:r>
            <a:r>
              <a:rPr lang="en-US" sz="1800" dirty="0" err="1" smtClean="0">
                <a:latin typeface="+mn-lt"/>
              </a:rPr>
              <a:t>si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tehnologie</a:t>
            </a:r>
            <a:r>
              <a:rPr lang="en-US" sz="1800" dirty="0" smtClean="0">
                <a:latin typeface="+mn-lt"/>
              </a:rPr>
              <a:t> PCM in 6 </a:t>
            </a:r>
            <a:r>
              <a:rPr lang="en-US" sz="1800" dirty="0" err="1" smtClean="0">
                <a:latin typeface="+mn-lt"/>
              </a:rPr>
              <a:t>locatii</a:t>
            </a:r>
            <a:r>
              <a:rPr lang="en-US" sz="1800" dirty="0" smtClean="0">
                <a:latin typeface="+mn-lt"/>
              </a:rPr>
              <a:t> din </a:t>
            </a:r>
            <a:r>
              <a:rPr lang="en-US" sz="1800" dirty="0" smtClean="0">
                <a:latin typeface="+mn-lt"/>
              </a:rPr>
              <a:t>Romania (Alba Iulia, Cluj, Timisoara, Deva, </a:t>
            </a:r>
            <a:r>
              <a:rPr lang="en-US" sz="1800" dirty="0" err="1" smtClean="0">
                <a:latin typeface="+mn-lt"/>
              </a:rPr>
              <a:t>Petrosani</a:t>
            </a:r>
            <a:r>
              <a:rPr lang="en-US" sz="1800" dirty="0" smtClean="0">
                <a:latin typeface="+mn-lt"/>
              </a:rPr>
              <a:t>, Constanta) </a:t>
            </a:r>
            <a:r>
              <a:rPr lang="en-US" sz="1800" dirty="0" smtClean="0">
                <a:latin typeface="+mn-lt"/>
              </a:rPr>
              <a:t>cu un saving </a:t>
            </a:r>
            <a:r>
              <a:rPr lang="en-US" sz="1800" dirty="0" err="1" smtClean="0">
                <a:latin typeface="+mn-lt"/>
              </a:rPr>
              <a:t>calculat</a:t>
            </a:r>
            <a:r>
              <a:rPr lang="en-US" sz="1800" dirty="0" smtClean="0">
                <a:latin typeface="+mn-lt"/>
              </a:rPr>
              <a:t> de </a:t>
            </a:r>
            <a:r>
              <a:rPr lang="en-US" sz="1800" dirty="0" err="1" smtClean="0">
                <a:latin typeface="+mn-lt"/>
              </a:rPr>
              <a:t>aproximativ</a:t>
            </a:r>
            <a:r>
              <a:rPr lang="en-US" sz="1800" dirty="0" smtClean="0">
                <a:latin typeface="+mn-lt"/>
              </a:rPr>
              <a:t> 600 </a:t>
            </a:r>
            <a:r>
              <a:rPr lang="en-US" sz="1800" dirty="0" err="1" smtClean="0">
                <a:latin typeface="+mn-lt"/>
              </a:rPr>
              <a:t>MWh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smtClean="0">
                <a:latin typeface="+mn-lt"/>
              </a:rPr>
              <a:t>/ an </a:t>
            </a:r>
            <a:r>
              <a:rPr lang="en-US" sz="1800" dirty="0" err="1" smtClean="0">
                <a:latin typeface="+mn-lt"/>
              </a:rPr>
              <a:t>si</a:t>
            </a:r>
            <a:r>
              <a:rPr lang="en-US" sz="1800" dirty="0" smtClean="0">
                <a:latin typeface="+mn-lt"/>
              </a:rPr>
              <a:t> are in plan </a:t>
            </a:r>
            <a:r>
              <a:rPr lang="en-US" sz="1800" dirty="0" err="1" smtClean="0">
                <a:latin typeface="+mn-lt"/>
              </a:rPr>
              <a:t>investitii</a:t>
            </a:r>
            <a:r>
              <a:rPr lang="en-US" sz="1800" dirty="0" smtClean="0">
                <a:latin typeface="+mn-lt"/>
              </a:rPr>
              <a:t> care </a:t>
            </a:r>
            <a:r>
              <a:rPr lang="en-US" sz="1800" dirty="0" err="1" smtClean="0">
                <a:latin typeface="+mn-lt"/>
              </a:rPr>
              <a:t>sa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duca</a:t>
            </a:r>
            <a:r>
              <a:rPr lang="en-US" sz="1800" dirty="0" smtClean="0">
                <a:latin typeface="+mn-lt"/>
              </a:rPr>
              <a:t> la o </a:t>
            </a:r>
            <a:r>
              <a:rPr lang="en-US" sz="1800" dirty="0" err="1" smtClean="0">
                <a:latin typeface="+mn-lt"/>
              </a:rPr>
              <a:t>reducere</a:t>
            </a:r>
            <a:r>
              <a:rPr lang="en-US" sz="1800" dirty="0" smtClean="0">
                <a:latin typeface="+mn-lt"/>
              </a:rPr>
              <a:t> de </a:t>
            </a:r>
            <a:r>
              <a:rPr lang="en-US" sz="1800" dirty="0" err="1" smtClean="0">
                <a:latin typeface="+mn-lt"/>
              </a:rPr>
              <a:t>consum</a:t>
            </a:r>
            <a:r>
              <a:rPr lang="en-US" sz="1800" dirty="0" smtClean="0">
                <a:latin typeface="+mn-lt"/>
              </a:rPr>
              <a:t> de </a:t>
            </a:r>
            <a:r>
              <a:rPr lang="en-US" sz="1800" dirty="0" err="1" smtClean="0">
                <a:latin typeface="+mn-lt"/>
              </a:rPr>
              <a:t>aproximativ</a:t>
            </a:r>
            <a:r>
              <a:rPr lang="en-US" sz="1800" dirty="0" smtClean="0">
                <a:latin typeface="+mn-lt"/>
              </a:rPr>
              <a:t> 1GWh / an</a:t>
            </a:r>
          </a:p>
          <a:p>
            <a:pPr marL="285750" lvl="0" indent="-285750">
              <a:lnSpc>
                <a:spcPts val="2500"/>
              </a:lnSpc>
              <a:buFont typeface="Wingdings" pitchFamily="2" charset="2"/>
              <a:buChar char="v"/>
            </a:pPr>
            <a:r>
              <a:rPr lang="en-US" sz="1800" dirty="0" smtClean="0">
                <a:latin typeface="+mn-lt"/>
              </a:rPr>
              <a:t>ROI </a:t>
            </a:r>
            <a:r>
              <a:rPr lang="en-US" sz="1800" dirty="0" err="1" smtClean="0">
                <a:latin typeface="+mn-lt"/>
              </a:rPr>
              <a:t>calculat</a:t>
            </a:r>
            <a:r>
              <a:rPr lang="en-US" sz="1800" dirty="0" smtClean="0">
                <a:latin typeface="+mn-lt"/>
              </a:rPr>
              <a:t> de </a:t>
            </a:r>
            <a:r>
              <a:rPr lang="en-US" sz="1800" dirty="0" err="1" smtClean="0">
                <a:latin typeface="+mn-lt"/>
              </a:rPr>
              <a:t>aproximativ</a:t>
            </a:r>
            <a:r>
              <a:rPr lang="en-US" sz="1800" dirty="0" smtClean="0">
                <a:latin typeface="+mn-lt"/>
              </a:rPr>
              <a:t> 2.5 </a:t>
            </a:r>
            <a:r>
              <a:rPr lang="en-US" sz="1800" dirty="0" err="1" smtClean="0">
                <a:latin typeface="+mn-lt"/>
              </a:rPr>
              <a:t>ani</a:t>
            </a:r>
            <a:endParaRPr lang="en-US" sz="1800" dirty="0" smtClean="0">
              <a:latin typeface="+mn-lt"/>
            </a:endParaRPr>
          </a:p>
          <a:p>
            <a:pPr marL="285750" lvl="0" indent="-285750">
              <a:lnSpc>
                <a:spcPts val="2500"/>
              </a:lnSpc>
              <a:buFont typeface="Wingdings" pitchFamily="2" charset="2"/>
              <a:buChar char="v"/>
            </a:pPr>
            <a:r>
              <a:rPr lang="en-US" sz="1800" dirty="0" err="1" smtClean="0">
                <a:latin typeface="+mn-lt"/>
              </a:rPr>
              <a:t>Sistemul</a:t>
            </a:r>
            <a:r>
              <a:rPr lang="en-US" sz="1800" dirty="0" smtClean="0">
                <a:latin typeface="+mn-lt"/>
              </a:rPr>
              <a:t> de </a:t>
            </a:r>
            <a:r>
              <a:rPr lang="en-US" sz="1800" dirty="0" err="1" smtClean="0">
                <a:latin typeface="+mn-lt"/>
              </a:rPr>
              <a:t>racire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este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folosit</a:t>
            </a:r>
            <a:r>
              <a:rPr lang="en-US" sz="1800" dirty="0" smtClean="0">
                <a:latin typeface="+mn-lt"/>
              </a:rPr>
              <a:t> permanent </a:t>
            </a:r>
            <a:r>
              <a:rPr lang="en-US" sz="1800" dirty="0" err="1" smtClean="0">
                <a:latin typeface="+mn-lt"/>
              </a:rPr>
              <a:t>aproximativ</a:t>
            </a:r>
            <a:r>
              <a:rPr lang="en-US" sz="1800" dirty="0" smtClean="0">
                <a:latin typeface="+mn-lt"/>
              </a:rPr>
              <a:t> 9 </a:t>
            </a:r>
            <a:r>
              <a:rPr lang="en-US" sz="1800" dirty="0" err="1" smtClean="0">
                <a:latin typeface="+mn-lt"/>
              </a:rPr>
              <a:t>luni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pe</a:t>
            </a:r>
            <a:r>
              <a:rPr lang="en-US" sz="1800" dirty="0" smtClean="0">
                <a:latin typeface="+mn-lt"/>
              </a:rPr>
              <a:t> an, </a:t>
            </a:r>
            <a:r>
              <a:rPr lang="en-US" sz="1800" dirty="0" err="1" smtClean="0">
                <a:latin typeface="+mn-lt"/>
              </a:rPr>
              <a:t>restul</a:t>
            </a:r>
            <a:r>
              <a:rPr lang="en-US" sz="1800" dirty="0" smtClean="0">
                <a:latin typeface="+mn-lt"/>
              </a:rPr>
              <a:t> de 3 </a:t>
            </a:r>
            <a:r>
              <a:rPr lang="en-US" sz="1800" dirty="0" err="1" smtClean="0">
                <a:latin typeface="+mn-lt"/>
              </a:rPr>
              <a:t>luni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fiind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acoperit</a:t>
            </a:r>
            <a:r>
              <a:rPr lang="en-US" sz="1800" dirty="0" smtClean="0">
                <a:latin typeface="+mn-lt"/>
              </a:rPr>
              <a:t> de </a:t>
            </a:r>
            <a:r>
              <a:rPr lang="en-US" sz="1800" dirty="0" err="1" smtClean="0">
                <a:latin typeface="+mn-lt"/>
              </a:rPr>
              <a:t>sistemele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clasice</a:t>
            </a:r>
            <a:r>
              <a:rPr lang="en-US" sz="1800" dirty="0" smtClean="0">
                <a:latin typeface="+mn-lt"/>
              </a:rPr>
              <a:t> de </a:t>
            </a:r>
            <a:r>
              <a:rPr lang="en-US" sz="1800" dirty="0" err="1" smtClean="0">
                <a:latin typeface="+mn-lt"/>
              </a:rPr>
              <a:t>racire</a:t>
            </a:r>
            <a:r>
              <a:rPr lang="en-US" sz="1800" dirty="0" smtClean="0">
                <a:latin typeface="+mn-lt"/>
              </a:rPr>
              <a:t> in </a:t>
            </a:r>
            <a:r>
              <a:rPr lang="en-US" sz="1800" dirty="0" err="1" smtClean="0">
                <a:latin typeface="+mn-lt"/>
              </a:rPr>
              <a:t>cursul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zilei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cand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temperaturile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exterioare</a:t>
            </a:r>
            <a:r>
              <a:rPr lang="en-US" sz="1800" dirty="0" smtClean="0">
                <a:latin typeface="+mn-lt"/>
              </a:rPr>
              <a:t> au </a:t>
            </a:r>
            <a:r>
              <a:rPr lang="en-US" sz="1800" dirty="0" err="1" smtClean="0">
                <a:latin typeface="+mn-lt"/>
              </a:rPr>
              <a:t>valori</a:t>
            </a:r>
            <a:r>
              <a:rPr lang="en-US" sz="1800" dirty="0" smtClean="0">
                <a:latin typeface="+mn-lt"/>
              </a:rPr>
              <a:t> de </a:t>
            </a:r>
            <a:r>
              <a:rPr lang="en-US" sz="1800" dirty="0" err="1" smtClean="0">
                <a:latin typeface="+mn-lt"/>
              </a:rPr>
              <a:t>peste</a:t>
            </a:r>
            <a:r>
              <a:rPr lang="en-US" sz="1800" dirty="0" smtClean="0">
                <a:latin typeface="+mn-lt"/>
              </a:rPr>
              <a:t> 25 - 30 grade C</a:t>
            </a:r>
          </a:p>
          <a:p>
            <a:pPr marL="285750" lvl="0" indent="-285750">
              <a:lnSpc>
                <a:spcPts val="2500"/>
              </a:lnSpc>
              <a:buFont typeface="Wingdings" pitchFamily="2" charset="2"/>
              <a:buChar char="v"/>
            </a:pPr>
            <a:endParaRPr lang="en-US" sz="1800" dirty="0" smtClean="0">
              <a:latin typeface="+mn-lt"/>
            </a:endParaRPr>
          </a:p>
          <a:p>
            <a:pPr marL="285750" lvl="0" indent="-285750">
              <a:lnSpc>
                <a:spcPts val="2500"/>
              </a:lnSpc>
              <a:buFont typeface="Wingdings" pitchFamily="2" charset="2"/>
              <a:buChar char="v"/>
            </a:pPr>
            <a:endParaRPr lang="en-US" sz="1800" dirty="0" smtClean="0">
              <a:latin typeface="+mn-lt"/>
            </a:endParaRPr>
          </a:p>
          <a:p>
            <a:pPr marL="285750" lvl="0" indent="-285750">
              <a:lnSpc>
                <a:spcPts val="2500"/>
              </a:lnSpc>
              <a:buFont typeface="Wingdings" pitchFamily="2" charset="2"/>
              <a:buChar char="v"/>
            </a:pPr>
            <a:endParaRPr lang="en-US" sz="1800" dirty="0">
              <a:latin typeface="+mn-lt"/>
            </a:endParaRPr>
          </a:p>
          <a:p>
            <a:pPr lvl="0">
              <a:lnSpc>
                <a:spcPts val="2500"/>
              </a:lnSpc>
            </a:pPr>
            <a:endParaRPr lang="en-US" sz="1400" dirty="0">
              <a:latin typeface="+mn-lt"/>
            </a:endParaRPr>
          </a:p>
          <a:p>
            <a:pPr marL="285750" lvl="0" indent="-285750">
              <a:lnSpc>
                <a:spcPts val="2500"/>
              </a:lnSpc>
              <a:buFont typeface="Wingdings" pitchFamily="2" charset="2"/>
              <a:buChar char="v"/>
            </a:pPr>
            <a:endParaRPr lang="en-US" sz="1400" dirty="0">
              <a:latin typeface="+mn-lt"/>
            </a:endParaRPr>
          </a:p>
          <a:p>
            <a:pPr lvl="0">
              <a:lnSpc>
                <a:spcPts val="2500"/>
              </a:lnSpc>
            </a:pPr>
            <a:endParaRPr lang="en-US" sz="1400" dirty="0"/>
          </a:p>
          <a:p>
            <a:pPr marL="285750" lvl="0" indent="-285750">
              <a:lnSpc>
                <a:spcPts val="2500"/>
              </a:lnSpc>
              <a:buFont typeface="Wingdings" pitchFamily="2" charset="2"/>
              <a:buChar char="v"/>
            </a:pPr>
            <a:endParaRPr lang="en-US" sz="1400" dirty="0" smtClean="0"/>
          </a:p>
          <a:p>
            <a:pPr lvl="0">
              <a:lnSpc>
                <a:spcPts val="2500"/>
              </a:lnSpc>
            </a:pPr>
            <a:endParaRPr lang="en-US" sz="1400" dirty="0" smtClean="0"/>
          </a:p>
          <a:p>
            <a:pPr marL="285750" lvl="0" indent="-285750">
              <a:lnSpc>
                <a:spcPts val="2500"/>
              </a:lnSpc>
              <a:buFont typeface="Wingdings" pitchFamily="2" charset="2"/>
              <a:buChar char="v"/>
            </a:pPr>
            <a:endParaRPr lang="en-US" sz="1400" dirty="0" smtClean="0"/>
          </a:p>
          <a:p>
            <a:pPr marL="285750" lvl="0" indent="-285750">
              <a:lnSpc>
                <a:spcPts val="2500"/>
              </a:lnSpc>
              <a:buFont typeface="Wingdings" pitchFamily="2" charset="2"/>
              <a:buChar char="v"/>
            </a:pPr>
            <a:endParaRPr lang="en-GB" sz="1400" dirty="0"/>
          </a:p>
          <a:p>
            <a:pPr>
              <a:lnSpc>
                <a:spcPts val="2500"/>
              </a:lnSpc>
            </a:pPr>
            <a:r>
              <a:rPr lang="en-GB" sz="1400" dirty="0">
                <a:latin typeface="+mn-lt"/>
              </a:rPr>
              <a:t/>
            </a:r>
            <a:br>
              <a:rPr lang="en-GB" sz="1400" dirty="0">
                <a:latin typeface="+mn-lt"/>
              </a:rPr>
            </a:br>
            <a:endParaRPr lang="da-DK" sz="1400" dirty="0" smtClean="0">
              <a:latin typeface="+mn-lt"/>
              <a:ea typeface="Tahoma" pitchFamily="34" charset="0"/>
              <a:cs typeface="Tahoma" pitchFamily="34" charset="0"/>
            </a:endParaRPr>
          </a:p>
          <a:p>
            <a:pPr marL="342900" indent="-342900">
              <a:lnSpc>
                <a:spcPts val="2500"/>
              </a:lnSpc>
              <a:buFont typeface="Wingdings" pitchFamily="2" charset="2"/>
              <a:buChar char="Ø"/>
            </a:pPr>
            <a:endParaRPr lang="en-GB" sz="1400" b="1" dirty="0">
              <a:latin typeface="+mn-lt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2386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1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3859618"/>
            <a:ext cx="3873105" cy="5475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1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63525"/>
            <a:ext cx="11270511" cy="3296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1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488" y="3859618"/>
            <a:ext cx="6996223" cy="5475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01938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2196" name="Picture 4" descr="D:\POZE SI FILME_6Feb2017\2017\Ianuarie2017_AlbaIulia_ImplementarePCM&amp;PVs\20170118_1812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88952" y="-154475"/>
            <a:ext cx="3636334" cy="5731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2197" name="Picture 5" descr="D:\POZE SI FILME_6Feb2017\2017\Ianuarie2017_AlbaIulia_ImplementarePCM&amp;PVs\20170120_12483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7366" y="893136"/>
            <a:ext cx="5705197" cy="3636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D:\POZE SI FILME_6Feb2017\2017\Ianuarie2017_AlbaIulia_ImplementarePCM&amp;PVs\20170127_15025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41" y="4699593"/>
            <a:ext cx="5731558" cy="408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D:\POZE SI FILME_6Feb2017\2017\Ianuarie2017_AlbaIulia_ImplementarePCM&amp;PVs\20170127_15041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658513" y="3888446"/>
            <a:ext cx="4082901" cy="5705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2648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0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452" y="225943"/>
            <a:ext cx="4290706" cy="4693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0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0074" y="225943"/>
            <a:ext cx="6954353" cy="4693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 descr="D:\POZE SI FILME_6Feb2017\2017\Ianuarie2017_AlbaIulia_ImplementarePCM&amp;PVs\20170127_14205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452" y="5018567"/>
            <a:ext cx="5821796" cy="409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D:\POZE SI FILME_6Feb2017\2017\Ianuarie2017_AlbaIulia_ImplementarePCM&amp;PVs\FAT pictures\poze michel\_DSC722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6322" y="5018567"/>
            <a:ext cx="5618105" cy="409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39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  <p:tag name="TYPE" val="McK Moon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3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5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5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4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4eyYNpIT0SvUzqMEY3sKA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7.4MWtp1zUe1qkANvQRZKg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tE70fAM7E6d3RDSz0ahHQ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ZoN4ePLwEejLUfBpwaH2Q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W4r4Fd7k2hEvUqfZKJKg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2BiA._ekCTBic.rNfU3A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Liberty Global US Letter Template November 2013 r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tIns="90000" bIns="90000" rtlCol="0" anchor="ctr"/>
      <a:lstStyle>
        <a:defPPr algn="ctr">
          <a:defRPr sz="16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Liberty Global US Letter Template November 2013 r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tIns="90000" bIns="90000" rtlCol="0" anchor="ctr"/>
      <a:lstStyle>
        <a:defPPr algn="ctr">
          <a:defRPr sz="16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2_Liberty Global US Letter Template November 2013 r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tIns="90000" bIns="90000" rtlCol="0" anchor="ctr"/>
      <a:lstStyle>
        <a:defPPr algn="ctr">
          <a:defRPr sz="16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3_Liberty Global US Letter Template November 2013 r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tIns="90000" bIns="90000" rtlCol="0" anchor="ctr"/>
      <a:lstStyle>
        <a:defPPr algn="ctr">
          <a:defRPr sz="16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4_Liberty Global US Letter Template November 2013 r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tIns="90000" bIns="90000" rtlCol="0" anchor="ctr"/>
      <a:lstStyle>
        <a:defPPr algn="ctr">
          <a:defRPr sz="16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5_Liberty Global US Letter Template November 2013 r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tIns="90000" bIns="90000" rtlCol="0" anchor="ctr"/>
      <a:lstStyle>
        <a:defPPr algn="ctr">
          <a:defRPr sz="16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6_Liberty Global US Letter Template November 2013 r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tIns="90000" bIns="90000" rtlCol="0" anchor="ctr"/>
      <a:lstStyle>
        <a:defPPr algn="ctr">
          <a:defRPr sz="16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2_Default Design">
  <a:themeElements>
    <a:clrScheme name="2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Default Design">
      <a:majorFont>
        <a:latin typeface="Book Antiqu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Liberty_Global_4x3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tIns="90000" bIns="90000" rtlCol="0" anchor="ctr"/>
      <a:lstStyle>
        <a:defPPr algn="ctr">
          <a:defRPr sz="16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1_Liberty_Global_4x3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tIns="90000" bIns="90000" rtlCol="0" anchor="ctr"/>
      <a:lstStyle>
        <a:defPPr algn="ctr">
          <a:defRPr sz="16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2_Liberty_Global_4x3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tIns="90000" bIns="90000" rtlCol="0" anchor="ctr"/>
      <a:lstStyle>
        <a:defPPr algn="ctr">
          <a:defRPr sz="16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12.xml><?xml version="1.0" encoding="utf-8"?>
<a:theme xmlns:a="http://schemas.openxmlformats.org/drawingml/2006/main" name="7_Liberty Global US Letter Template November 2013 r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tIns="90000" bIns="90000" rtlCol="0" anchor="ctr"/>
      <a:lstStyle>
        <a:defPPr algn="ctr">
          <a:defRPr sz="16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Liberty Goal_CF_UPQ102">
  <a:themeElements>
    <a:clrScheme name="Current">
      <a:dk1>
        <a:srgbClr val="000000"/>
      </a:dk1>
      <a:lt1>
        <a:srgbClr val="FFFFFF"/>
      </a:lt1>
      <a:dk2>
        <a:srgbClr val="000000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808080"/>
      </a:accent6>
      <a:hlink>
        <a:srgbClr val="CD1719"/>
      </a:hlink>
      <a:folHlink>
        <a:srgbClr val="EA5B0C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9525">
          <a:solidFill>
            <a:schemeClr val="accent6"/>
          </a:solidFill>
        </a:ln>
      </a:spPr>
      <a:bodyPr rtlCol="0" anchor="ctr"/>
      <a:lstStyle>
        <a:defPPr algn="ctr">
          <a:defRPr smtClean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Current">
        <a:dk1>
          <a:srgbClr val="000000"/>
        </a:dk1>
        <a:lt1>
          <a:srgbClr val="FFFFFF"/>
        </a:lt1>
        <a:dk2>
          <a:srgbClr val="000000"/>
        </a:dk2>
        <a:lt2>
          <a:srgbClr val="FFD500"/>
        </a:lt2>
        <a:accent1>
          <a:srgbClr val="004F9F"/>
        </a:accent1>
        <a:accent2>
          <a:srgbClr val="831F82"/>
        </a:accent2>
        <a:accent3>
          <a:srgbClr val="CD1719"/>
        </a:accent3>
        <a:accent4>
          <a:srgbClr val="EA5B0C"/>
        </a:accent4>
        <a:accent5>
          <a:srgbClr val="67AD2F"/>
        </a:accent5>
        <a:accent6>
          <a:srgbClr val="808080"/>
        </a:accent6>
        <a:hlink>
          <a:srgbClr val="CD1719"/>
        </a:hlink>
        <a:folHlink>
          <a:srgbClr val="EA5B0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_Blank">
  <a:themeElements>
    <a:clrScheme name="Custom 5">
      <a:dk1>
        <a:srgbClr val="000000"/>
      </a:dk1>
      <a:lt1>
        <a:srgbClr val="FFFFFF"/>
      </a:lt1>
      <a:dk2>
        <a:srgbClr val="778242"/>
      </a:dk2>
      <a:lt2>
        <a:srgbClr val="858274"/>
      </a:lt2>
      <a:accent1>
        <a:srgbClr val="364086"/>
      </a:accent1>
      <a:accent2>
        <a:srgbClr val="EFEEEC"/>
      </a:accent2>
      <a:accent3>
        <a:srgbClr val="ADABA1"/>
      </a:accent3>
      <a:accent4>
        <a:srgbClr val="858274"/>
      </a:accent4>
      <a:accent5>
        <a:srgbClr val="FCA248"/>
      </a:accent5>
      <a:accent6>
        <a:srgbClr val="9B1717"/>
      </a:accent6>
      <a:hlink>
        <a:srgbClr val="364086"/>
      </a:hlink>
      <a:folHlink>
        <a:srgbClr val="A3AADA"/>
      </a:folHlink>
    </a:clrScheme>
    <a:fontScheme name="A.T. Kearney FO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/>
        </a:solidFill>
        <a:ln w="6350" cap="flat">
          <a:noFill/>
          <a:miter lim="800000"/>
        </a:ln>
      </a:spPr>
      <a:bodyPr rot="0" spcFirstLastPara="0" vertOverflow="overflow" horzOverflow="overflow" vert="horz" wrap="square" lIns="73152" tIns="73152" rIns="73152" bIns="73152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90000"/>
          </a:lnSpc>
          <a:spcBef>
            <a:spcPts val="900"/>
          </a:spcBef>
          <a:defRPr sz="1400" dirty="0" err="1" smtClean="0">
            <a:solidFill>
              <a:schemeClr val="bg1"/>
            </a:solidFill>
            <a:latin typeface="Arial" pitchFamily="34" charset="0"/>
            <a:cs typeface="Arial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 cap="flat">
          <a:solidFill>
            <a:schemeClr val="accent3"/>
          </a:solidFill>
          <a:miter lim="800000"/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 w="6350" cap="flat">
          <a:noFill/>
          <a:miter lim="800000"/>
        </a:ln>
      </a:spPr>
      <a:bodyPr wrap="none" lIns="0" tIns="0" rIns="0" bIns="0" rtlCol="0" anchor="t" anchorCtr="0">
        <a:spAutoFit/>
      </a:bodyPr>
      <a:lstStyle>
        <a:defPPr>
          <a:lnSpc>
            <a:spcPct val="90000"/>
          </a:lnSpc>
          <a:spcBef>
            <a:spcPts val="600"/>
          </a:spcBef>
          <a:buClr>
            <a:schemeClr val="bg2"/>
          </a:buClr>
          <a:defRPr sz="1400" dirty="0" smtClean="0">
            <a:latin typeface="Arial" pitchFamily="34" charset="0"/>
            <a:cs typeface="Arial" pitchFamily="34" charset="0"/>
          </a:defRPr>
        </a:defPPr>
      </a:lstStyle>
    </a:txDef>
  </a:objectDefaults>
  <a:extraClrSchemeLst/>
  <a:custClrLst>
    <a:custClr name="Custom Color 1">
      <a:srgbClr val="9B1717"/>
    </a:custClr>
    <a:custClr name="Custom Color 2">
      <a:srgbClr val="DCDC00"/>
    </a:custClr>
    <a:custClr name="Custom Color 3">
      <a:srgbClr val="289055"/>
    </a:custClr>
  </a:custClrLst>
  <a:extLst>
    <a:ext uri="{05A4C25C-085E-4340-85A3-A5531E510DB2}">
      <thm15:themeFamily xmlns="" xmlns:thm15="http://schemas.microsoft.com/office/thememl/2012/main" name="A.T. Kearney Template.potx" id="{77C8BB5B-6335-4A22-806B-7DC347CE5967}" vid="{1522A173-BE06-45E1-8207-4A258B0BD8F1}"/>
    </a:ext>
  </a:extLst>
</a:theme>
</file>

<file path=ppt/theme/theme15.xml><?xml version="1.0" encoding="utf-8"?>
<a:theme xmlns:a="http://schemas.openxmlformats.org/drawingml/2006/main" name="7_A4_Template_LibertyGlobal_v2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tIns="90000" bIns="90000" rtlCol="0" anchor="ctr"/>
      <a:lstStyle>
        <a:defPPr algn="ctr">
          <a:defRPr sz="16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16.xml><?xml version="1.0" encoding="utf-8"?>
<a:theme xmlns:a="http://schemas.openxmlformats.org/drawingml/2006/main" name="3_Liberty_Global_4x3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tIns="90000" bIns="90000" rtlCol="0" anchor="ctr"/>
      <a:lstStyle>
        <a:defPPr algn="ctr">
          <a:defRPr sz="16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17.xml><?xml version="1.0" encoding="utf-8"?>
<a:theme xmlns:a="http://schemas.openxmlformats.org/drawingml/2006/main" name="4_Liberty_Global_4x3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tIns="90000" bIns="90000" rtlCol="0" anchor="ctr"/>
      <a:lstStyle>
        <a:defPPr algn="ctr">
          <a:defRPr sz="16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18.xml><?xml version="1.0" encoding="utf-8"?>
<a:theme xmlns:a="http://schemas.openxmlformats.org/drawingml/2006/main" name="Liberty_Global_A4 template for presentations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92D050"/>
        </a:solidFill>
        <a:ln w="12700">
          <a:solidFill>
            <a:schemeClr val="accent1"/>
          </a:solidFill>
        </a:ln>
      </a:spPr>
      <a:bodyPr tIns="90000" bIns="90000" rtlCol="0" anchor="ctr"/>
      <a:lstStyle>
        <a:defPPr algn="ctr">
          <a:defRPr sz="16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19.xml><?xml version="1.0" encoding="utf-8"?>
<a:theme xmlns:a="http://schemas.openxmlformats.org/drawingml/2006/main" name="1_Liberty_Global_A4 template for presentations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92D050"/>
        </a:solidFill>
        <a:ln w="12700">
          <a:solidFill>
            <a:schemeClr val="accent1"/>
          </a:solidFill>
        </a:ln>
      </a:spPr>
      <a:bodyPr tIns="90000" bIns="90000" rtlCol="0" anchor="ctr"/>
      <a:lstStyle>
        <a:defPPr algn="ctr">
          <a:defRPr sz="16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0.xml><?xml version="1.0" encoding="utf-8"?>
<a:theme xmlns:a="http://schemas.openxmlformats.org/drawingml/2006/main" name="2_Liberty_Global_A4 template for presentations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92D050"/>
        </a:solidFill>
        <a:ln w="12700">
          <a:solidFill>
            <a:schemeClr val="accent1"/>
          </a:solidFill>
        </a:ln>
      </a:spPr>
      <a:bodyPr tIns="90000" bIns="90000" rtlCol="0" anchor="ctr"/>
      <a:lstStyle>
        <a:defPPr algn="ctr">
          <a:defRPr sz="16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1.xml><?xml version="1.0" encoding="utf-8"?>
<a:theme xmlns:a="http://schemas.openxmlformats.org/drawingml/2006/main" name="3_Liberty_Global_A4 template for presentations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92D050"/>
        </a:solidFill>
        <a:ln w="12700">
          <a:solidFill>
            <a:schemeClr val="accent1"/>
          </a:solidFill>
        </a:ln>
      </a:spPr>
      <a:bodyPr tIns="90000" bIns="90000" rtlCol="0" anchor="ctr"/>
      <a:lstStyle>
        <a:defPPr algn="ctr">
          <a:defRPr sz="16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2.xml><?xml version="1.0" encoding="utf-8"?>
<a:theme xmlns:a="http://schemas.openxmlformats.org/drawingml/2006/main" name="4_Liberty_Global_A4 template for presentations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92D050"/>
        </a:solidFill>
        <a:ln w="12700">
          <a:solidFill>
            <a:schemeClr val="accent1"/>
          </a:solidFill>
        </a:ln>
      </a:spPr>
      <a:bodyPr tIns="90000" bIns="90000" rtlCol="0" anchor="ctr"/>
      <a:lstStyle>
        <a:defPPr algn="ctr">
          <a:defRPr sz="16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3.xml><?xml version="1.0" encoding="utf-8"?>
<a:theme xmlns:a="http://schemas.openxmlformats.org/drawingml/2006/main" name="5_Liberty_Global_A4 template for presentations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92D050"/>
        </a:solidFill>
        <a:ln w="12700">
          <a:solidFill>
            <a:schemeClr val="accent1"/>
          </a:solidFill>
        </a:ln>
      </a:spPr>
      <a:bodyPr tIns="90000" bIns="90000" rtlCol="0" anchor="ctr"/>
      <a:lstStyle>
        <a:defPPr algn="ctr">
          <a:defRPr sz="16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4.xml><?xml version="1.0" encoding="utf-8"?>
<a:theme xmlns:a="http://schemas.openxmlformats.org/drawingml/2006/main" name="6_Liberty_Global_A4 template for presentations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92D050"/>
        </a:solidFill>
        <a:ln w="12700">
          <a:solidFill>
            <a:schemeClr val="accent1"/>
          </a:solidFill>
        </a:ln>
      </a:spPr>
      <a:bodyPr tIns="90000" bIns="90000" rtlCol="0" anchor="ctr"/>
      <a:lstStyle>
        <a:defPPr algn="ctr">
          <a:defRPr sz="16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5.xml><?xml version="1.0" encoding="utf-8"?>
<a:theme xmlns:a="http://schemas.openxmlformats.org/drawingml/2006/main" name="7_Liberty_Global_A4 template for presentations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92D050"/>
        </a:solidFill>
        <a:ln w="12700">
          <a:solidFill>
            <a:schemeClr val="accent1"/>
          </a:solidFill>
        </a:ln>
      </a:spPr>
      <a:bodyPr tIns="90000" bIns="90000" rtlCol="0" anchor="ctr"/>
      <a:lstStyle>
        <a:defPPr algn="ctr">
          <a:defRPr sz="16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6.xml><?xml version="1.0" encoding="utf-8"?>
<a:theme xmlns:a="http://schemas.openxmlformats.org/drawingml/2006/main" name="Level 3 update - Board deck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tIns="90000" bIns="90000" rtlCol="0" anchor="ctr"/>
      <a:lstStyle>
        <a:defPPr algn="ctr">
          <a:defRPr sz="16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7.xml><?xml version="1.0" encoding="utf-8"?>
<a:theme xmlns:a="http://schemas.openxmlformats.org/drawingml/2006/main" name="24_A4_Template_LibertyGlobal_v2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tIns="90000" bIns="90000" rtlCol="0" anchor="ctr"/>
      <a:lstStyle>
        <a:defPPr algn="ctr">
          <a:defRPr sz="16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8.xml><?xml version="1.0" encoding="utf-8"?>
<a:theme xmlns:a="http://schemas.openxmlformats.org/drawingml/2006/main" name="8_Liberty_Global_A4 template for presentations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92D050"/>
        </a:solidFill>
        <a:ln w="12700">
          <a:solidFill>
            <a:schemeClr val="accent1"/>
          </a:solidFill>
        </a:ln>
      </a:spPr>
      <a:bodyPr tIns="90000" bIns="90000" rtlCol="0" anchor="ctr"/>
      <a:lstStyle>
        <a:defPPr algn="ctr">
          <a:defRPr sz="16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9.xml><?xml version="1.0" encoding="utf-8"?>
<a:theme xmlns:a="http://schemas.openxmlformats.org/drawingml/2006/main" name="9_Liberty_Global_A4 template for presentations">
  <a:themeElements>
    <a:clrScheme name="Custom 1">
      <a:dk1>
        <a:srgbClr val="000000"/>
      </a:dk1>
      <a:lt1>
        <a:srgbClr val="FFFFFF"/>
      </a:lt1>
      <a:dk2>
        <a:srgbClr val="6F6B6C"/>
      </a:dk2>
      <a:lt2>
        <a:srgbClr val="FFD500"/>
      </a:lt2>
      <a:accent1>
        <a:srgbClr val="004F9F"/>
      </a:accent1>
      <a:accent2>
        <a:srgbClr val="831F82"/>
      </a:accent2>
      <a:accent3>
        <a:srgbClr val="CD1719"/>
      </a:accent3>
      <a:accent4>
        <a:srgbClr val="EA5B0C"/>
      </a:accent4>
      <a:accent5>
        <a:srgbClr val="67AD2F"/>
      </a:accent5>
      <a:accent6>
        <a:srgbClr val="4BBECF"/>
      </a:accent6>
      <a:hlink>
        <a:srgbClr val="CD1719"/>
      </a:hlink>
      <a:folHlink>
        <a:srgbClr val="EA5B0C"/>
      </a:folHlink>
    </a:clrScheme>
    <a:fontScheme name="Custom 1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92D050"/>
        </a:solidFill>
        <a:ln w="12700">
          <a:solidFill>
            <a:schemeClr val="accent1"/>
          </a:solidFill>
        </a:ln>
      </a:spPr>
      <a:bodyPr tIns="90000" bIns="90000" rtlCol="0" anchor="ctr"/>
      <a:lstStyle>
        <a:defPPr algn="ctr">
          <a:defRPr sz="16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3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89D8F75696B04E84C6DB3CAD01B30E" ma:contentTypeVersion="1" ma:contentTypeDescription="Create a new document." ma:contentTypeScope="" ma:versionID="b68d70e78535bcbc13b3a533d4bbdfbf">
  <xsd:schema xmlns:xsd="http://www.w3.org/2001/XMLSchema" xmlns:xs="http://www.w3.org/2001/XMLSchema" xmlns:p="http://schemas.microsoft.com/office/2006/metadata/properties" xmlns:ns2="32ed53ca-9268-4103-a073-0c9907569311" targetNamespace="http://schemas.microsoft.com/office/2006/metadata/properties" ma:root="true" ma:fieldsID="3208d27c7e702342b0931cc102d2be1c" ns2:_="">
    <xsd:import namespace="32ed53ca-9268-4103-a073-0c9907569311"/>
    <xsd:element name="properties">
      <xsd:complexType>
        <xsd:sequence>
          <xsd:element name="documentManagement">
            <xsd:complexType>
              <xsd:all>
                <xsd:element ref="ns2:Are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ed53ca-9268-4103-a073-0c9907569311" elementFormDefault="qualified">
    <xsd:import namespace="http://schemas.microsoft.com/office/2006/documentManagement/types"/>
    <xsd:import namespace="http://schemas.microsoft.com/office/infopath/2007/PartnerControls"/>
    <xsd:element name="Area" ma:index="8" nillable="true" ma:displayName="Area" ma:default="T&amp;I" ma:format="Dropdown" ma:internalName="Area">
      <xsd:simpleType>
        <xsd:restriction base="dms:Choice">
          <xsd:enumeration value="Stakeholder Management"/>
          <xsd:enumeration value="T&amp;I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rea xmlns="32ed53ca-9268-4103-a073-0c9907569311">T&amp;I</Area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2D906CD-A793-4417-B249-E5F9AC4D1FB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2ed53ca-9268-4103-a073-0c990756931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534F918-898D-4F51-934A-CB29E3829B53}">
  <ds:schemaRefs>
    <ds:schemaRef ds:uri="http://purl.org/dc/terms/"/>
    <ds:schemaRef ds:uri="http://schemas.microsoft.com/office/2006/metadata/properties"/>
    <ds:schemaRef ds:uri="http://www.w3.org/XML/1998/namespace"/>
    <ds:schemaRef ds:uri="http://purl.org/dc/dcmitype/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32ed53ca-9268-4103-a073-0c9907569311"/>
  </ds:schemaRefs>
</ds:datastoreItem>
</file>

<file path=customXml/itemProps3.xml><?xml version="1.0" encoding="utf-8"?>
<ds:datastoreItem xmlns:ds="http://schemas.openxmlformats.org/officeDocument/2006/customXml" ds:itemID="{979A1553-05B9-4517-A6DF-D67FC5989E9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Liberty Global US Letter Template November 2013 r</Template>
  <TotalTime>68318</TotalTime>
  <Words>272</Words>
  <Application>Microsoft Office PowerPoint</Application>
  <PresentationFormat>A3 Paper (297x420 mm)</PresentationFormat>
  <Paragraphs>28</Paragraphs>
  <Slides>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29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34" baseType="lpstr">
      <vt:lpstr>Liberty Global US Letter Template November 2013 r</vt:lpstr>
      <vt:lpstr>1_Liberty Global US Letter Template November 2013 r</vt:lpstr>
      <vt:lpstr>2_Liberty Global US Letter Template November 2013 r</vt:lpstr>
      <vt:lpstr>3_Liberty Global US Letter Template November 2013 r</vt:lpstr>
      <vt:lpstr>4_Liberty Global US Letter Template November 2013 r</vt:lpstr>
      <vt:lpstr>5_Liberty Global US Letter Template November 2013 r</vt:lpstr>
      <vt:lpstr>6_Liberty Global US Letter Template November 2013 r</vt:lpstr>
      <vt:lpstr>2_Default Design</vt:lpstr>
      <vt:lpstr>Liberty_Global_4x3</vt:lpstr>
      <vt:lpstr>1_Liberty_Global_4x3</vt:lpstr>
      <vt:lpstr>2_Liberty_Global_4x3</vt:lpstr>
      <vt:lpstr>7_Liberty Global US Letter Template November 2013 r</vt:lpstr>
      <vt:lpstr>Liberty Goal_CF_UPQ102</vt:lpstr>
      <vt:lpstr>1_Blank</vt:lpstr>
      <vt:lpstr>7_A4_Template_LibertyGlobal_v2</vt:lpstr>
      <vt:lpstr>3_Liberty_Global_4x3</vt:lpstr>
      <vt:lpstr>4_Liberty_Global_4x3</vt:lpstr>
      <vt:lpstr>Liberty_Global_A4 template for presentations</vt:lpstr>
      <vt:lpstr>1_Liberty_Global_A4 template for presentations</vt:lpstr>
      <vt:lpstr>2_Liberty_Global_A4 template for presentations</vt:lpstr>
      <vt:lpstr>3_Liberty_Global_A4 template for presentations</vt:lpstr>
      <vt:lpstr>4_Liberty_Global_A4 template for presentations</vt:lpstr>
      <vt:lpstr>5_Liberty_Global_A4 template for presentations</vt:lpstr>
      <vt:lpstr>6_Liberty_Global_A4 template for presentations</vt:lpstr>
      <vt:lpstr>7_Liberty_Global_A4 template for presentations</vt:lpstr>
      <vt:lpstr>Level 3 update - Board deck</vt:lpstr>
      <vt:lpstr>24_A4_Template_LibertyGlobal_v2</vt:lpstr>
      <vt:lpstr>8_Liberty_Global_A4 template for presentations</vt:lpstr>
      <vt:lpstr>9_Liberty_Global_A4 template for presentations</vt:lpstr>
      <vt:lpstr>think-cell Slide</vt:lpstr>
      <vt:lpstr>PowerPoint Presentation</vt:lpstr>
      <vt:lpstr>PowerPoint Presentation</vt:lpstr>
      <vt:lpstr>PowerPoint Presentation</vt:lpstr>
      <vt:lpstr>PowerPoint Presentation</vt:lpstr>
    </vt:vector>
  </TitlesOfParts>
  <Company>Chellomedia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Moore, Chris</dc:creator>
  <cp:lastModifiedBy>Olteanu, Dragos Bogdan</cp:lastModifiedBy>
  <cp:revision>1720</cp:revision>
  <cp:lastPrinted>2016-06-06T12:07:21Z</cp:lastPrinted>
  <dcterms:created xsi:type="dcterms:W3CDTF">2015-07-13T11:35:04Z</dcterms:created>
  <dcterms:modified xsi:type="dcterms:W3CDTF">2019-02-15T09:36:05Z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0x0101009E89D8F75696B04E84C6DB3CAD01B30E</vt:lpwstr>
  </property>
</Properties>
</file>