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emf" ContentType="image/x-emf"/>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tags/tag1.xml" ContentType="application/vnd.openxmlformats-officedocument.presentationml.tags+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2.xml" ContentType="application/vnd.openxmlformats-officedocument.them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theme/theme3.xml" ContentType="application/vnd.openxmlformats-officedocument.theme+xml"/>
  <Override PartName="/ppt/tags/tag6.xml" ContentType="application/vnd.openxmlformats-officedocument.presentationml.tags+xml"/>
  <Override PartName="/ppt/tags/tag7.xml" ContentType="application/vnd.openxmlformats-officedocument.presentationml.tags+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tags/tag8.xml" ContentType="application/vnd.openxmlformats-officedocument.presentationml.tags+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tags/tag9.xml" ContentType="application/vnd.openxmlformats-officedocument.presentationml.tags+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autoCompressPictures="0">
  <p:sldMasterIdLst>
    <p:sldMasterId id="2147483648" r:id="rId4"/>
    <p:sldMasterId id="2147483755" r:id="rId5"/>
    <p:sldMasterId id="2147483767" r:id="rId6"/>
  </p:sldMasterIdLst>
  <p:notesMasterIdLst>
    <p:notesMasterId r:id="rId26"/>
  </p:notesMasterIdLst>
  <p:handoutMasterIdLst>
    <p:handoutMasterId r:id="rId27"/>
  </p:handoutMasterIdLst>
  <p:sldIdLst>
    <p:sldId id="256" r:id="rId7"/>
    <p:sldId id="257" r:id="rId8"/>
    <p:sldId id="303" r:id="rId9"/>
    <p:sldId id="277" r:id="rId10"/>
    <p:sldId id="263" r:id="rId11"/>
    <p:sldId id="295" r:id="rId12"/>
    <p:sldId id="293" r:id="rId13"/>
    <p:sldId id="299" r:id="rId14"/>
    <p:sldId id="300" r:id="rId15"/>
    <p:sldId id="301" r:id="rId16"/>
    <p:sldId id="302" r:id="rId17"/>
    <p:sldId id="275" r:id="rId18"/>
    <p:sldId id="297" r:id="rId19"/>
    <p:sldId id="261" r:id="rId20"/>
    <p:sldId id="262" r:id="rId21"/>
    <p:sldId id="288" r:id="rId22"/>
    <p:sldId id="289" r:id="rId23"/>
    <p:sldId id="270" r:id="rId24"/>
    <p:sldId id="282" r:id="rId25"/>
  </p:sldIdLst>
  <p:sldSz cx="12192000" cy="6858000"/>
  <p:notesSz cx="6985000" cy="92837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pos="3863" userDrawn="1">
          <p15:clr>
            <a:srgbClr val="A4A3A4"/>
          </p15:clr>
        </p15:guide>
        <p15:guide id="3" orient="horz" pos="1706" userDrawn="1">
          <p15:clr>
            <a:srgbClr val="A4A3A4"/>
          </p15:clr>
        </p15:guide>
        <p15:guide id="4" orient="horz" pos="1344" userDrawn="1">
          <p15:clr>
            <a:srgbClr val="A4A3A4"/>
          </p15:clr>
        </p15:guide>
        <p15:guide id="5" orient="horz" pos="867" userDrawn="1">
          <p15:clr>
            <a:srgbClr val="A4A3A4"/>
          </p15:clr>
        </p15:guide>
        <p15:guide id="6" orient="horz" pos="436" userDrawn="1">
          <p15:clr>
            <a:srgbClr val="A4A3A4"/>
          </p15:clr>
        </p15:guide>
        <p15:guide id="7" orient="horz" pos="2546" userDrawn="1">
          <p15:clr>
            <a:srgbClr val="A4A3A4"/>
          </p15:clr>
        </p15:guide>
        <p15:guide id="8" orient="horz" pos="3022" userDrawn="1">
          <p15:clr>
            <a:srgbClr val="A4A3A4"/>
          </p15:clr>
        </p15:guide>
        <p15:guide id="9" orient="horz" pos="3454" userDrawn="1">
          <p15:clr>
            <a:srgbClr val="A4A3A4"/>
          </p15:clr>
        </p15:guide>
        <p15:guide id="10" orient="horz" pos="3906" userDrawn="1">
          <p15:clr>
            <a:srgbClr val="A4A3A4"/>
          </p15:clr>
        </p15:guide>
        <p15:guide id="11" pos="3359" userDrawn="1">
          <p15:clr>
            <a:srgbClr val="A4A3A4"/>
          </p15:clr>
        </p15:guide>
        <p15:guide id="12" pos="2880" userDrawn="1">
          <p15:clr>
            <a:srgbClr val="A4A3A4"/>
          </p15:clr>
        </p15:guide>
        <p15:guide id="13" pos="2366" userDrawn="1">
          <p15:clr>
            <a:srgbClr val="A4A3A4"/>
          </p15:clr>
        </p15:guide>
        <p15:guide id="14" pos="1935" userDrawn="1">
          <p15:clr>
            <a:srgbClr val="A4A3A4"/>
          </p15:clr>
        </p15:guide>
        <p15:guide id="15" pos="1413" userDrawn="1">
          <p15:clr>
            <a:srgbClr val="A4A3A4"/>
          </p15:clr>
        </p15:guide>
        <p15:guide id="16" pos="960" userDrawn="1">
          <p15:clr>
            <a:srgbClr val="A4A3A4"/>
          </p15:clr>
        </p15:guide>
        <p15:guide id="17" pos="479" userDrawn="1">
          <p15:clr>
            <a:srgbClr val="A4A3A4"/>
          </p15:clr>
        </p15:guide>
        <p15:guide id="18" pos="1481" userDrawn="1">
          <p15:clr>
            <a:srgbClr val="A4A3A4"/>
          </p15:clr>
        </p15:guide>
        <p15:guide id="19" pos="4725" userDrawn="1">
          <p15:clr>
            <a:srgbClr val="A4A3A4"/>
          </p15:clr>
        </p15:guide>
        <p15:guide id="20" pos="5278" userDrawn="1">
          <p15:clr>
            <a:srgbClr val="A4A3A4"/>
          </p15:clr>
        </p15:guide>
        <p15:guide id="21" pos="5790" userDrawn="1">
          <p15:clr>
            <a:srgbClr val="A4A3A4"/>
          </p15:clr>
        </p15:guide>
        <p15:guide id="22" pos="6221" userDrawn="1">
          <p15:clr>
            <a:srgbClr val="A4A3A4"/>
          </p15:clr>
        </p15:guide>
        <p15:guide id="23" pos="6720" userDrawn="1">
          <p15:clr>
            <a:srgbClr val="A4A3A4"/>
          </p15:clr>
        </p15:guide>
        <p15:guide id="24" pos="7198" userDrawn="1">
          <p15:clr>
            <a:srgbClr val="A4A3A4"/>
          </p15:clr>
        </p15:guide>
        <p15:guide id="25" orient="horz" pos="2137" userDrawn="1">
          <p15:clr>
            <a:srgbClr val="A4A3A4"/>
          </p15:clr>
        </p15:guide>
        <p15:guide id="26" orient="horz" pos="87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prnPr prnWhat="handouts2" scaleToFitPaper="1" frameSlides="1"/>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BF6D"/>
    <a:srgbClr val="F11573"/>
    <a:srgbClr val="D9D9D9"/>
    <a:srgbClr val="6ECB93"/>
    <a:srgbClr val="5737FF"/>
    <a:srgbClr val="CBA0FB"/>
    <a:srgbClr val="9F9F9F"/>
    <a:srgbClr val="FF009D"/>
    <a:srgbClr val="17D675"/>
    <a:srgbClr val="41B9E6"/>
  </p:clrMru>
  <p:extLst>
    <p:ext uri="{E76CE94A-603C-4142-B9EB-6D1370010A27}">
      <p14:discardImageEditData xmlns:p14="http://schemas.microsoft.com/office/powerpoint/2010/main" val="1"/>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A137CEA-B13D-4D51-8222-911048C90E90}" v="79" dt="2018-10-03T15:12:04.628"/>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115" autoAdjust="0"/>
    <p:restoredTop sz="92500" autoAdjust="0"/>
  </p:normalViewPr>
  <p:slideViewPr>
    <p:cSldViewPr snapToGrid="0" snapToObjects="1">
      <p:cViewPr varScale="1">
        <p:scale>
          <a:sx n="74" d="100"/>
          <a:sy n="74" d="100"/>
        </p:scale>
        <p:origin x="612" y="72"/>
      </p:cViewPr>
      <p:guideLst>
        <p:guide pos="3863"/>
        <p:guide orient="horz" pos="1706"/>
        <p:guide orient="horz" pos="1344"/>
        <p:guide orient="horz" pos="867"/>
        <p:guide orient="horz" pos="436"/>
        <p:guide orient="horz" pos="2546"/>
        <p:guide orient="horz" pos="3022"/>
        <p:guide orient="horz" pos="3454"/>
        <p:guide orient="horz" pos="3906"/>
        <p:guide pos="3359"/>
        <p:guide pos="2880"/>
        <p:guide pos="2366"/>
        <p:guide pos="1935"/>
        <p:guide pos="1413"/>
        <p:guide pos="960"/>
        <p:guide pos="479"/>
        <p:guide pos="1481"/>
        <p:guide pos="4725"/>
        <p:guide pos="5278"/>
        <p:guide pos="5790"/>
        <p:guide pos="6221"/>
        <p:guide pos="6720"/>
        <p:guide pos="7198"/>
        <p:guide orient="horz" pos="2137"/>
        <p:guide orient="horz" pos="870"/>
      </p:guideLst>
    </p:cSldViewPr>
  </p:slideViewPr>
  <p:outlineViewPr>
    <p:cViewPr>
      <p:scale>
        <a:sx n="33" d="100"/>
        <a:sy n="33" d="100"/>
      </p:scale>
      <p:origin x="0" y="0"/>
    </p:cViewPr>
  </p:outlineViewPr>
  <p:notesTextViewPr>
    <p:cViewPr>
      <p:scale>
        <a:sx n="3" d="2"/>
        <a:sy n="3" d="2"/>
      </p:scale>
      <p:origin x="0" y="0"/>
    </p:cViewPr>
  </p:notesTextViewPr>
  <p:sorterViewPr>
    <p:cViewPr varScale="1">
      <p:scale>
        <a:sx n="100" d="100"/>
        <a:sy n="100" d="100"/>
      </p:scale>
      <p:origin x="0" y="0"/>
    </p:cViewPr>
  </p:sorterViewPr>
  <p:notesViewPr>
    <p:cSldViewPr snapToGrid="0" snapToObjects="1">
      <p:cViewPr varScale="1">
        <p:scale>
          <a:sx n="134" d="100"/>
          <a:sy n="134" d="100"/>
        </p:scale>
        <p:origin x="4888" y="20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2.xml"/><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slide" Target="slides/slide15.xml"/><Relationship Id="rId7" Type="http://schemas.openxmlformats.org/officeDocument/2006/relationships/slide" Target="slides/slide1.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2" Type="http://schemas.openxmlformats.org/officeDocument/2006/relationships/customXml" Target="../customXml/item2.xml"/><Relationship Id="rId16" Type="http://schemas.openxmlformats.org/officeDocument/2006/relationships/slide" Target="slides/slide10.xml"/><Relationship Id="rId20" Type="http://schemas.openxmlformats.org/officeDocument/2006/relationships/slide" Target="slides/slide14.xml"/><Relationship Id="rId29"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5.xml"/><Relationship Id="rId24" Type="http://schemas.openxmlformats.org/officeDocument/2006/relationships/slide" Target="slides/slide18.xml"/><Relationship Id="rId5" Type="http://schemas.openxmlformats.org/officeDocument/2006/relationships/slideMaster" Target="slideMasters/slideMaster2.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presProps" Target="presProps.xml"/><Relationship Id="rId36" Type="http://schemas.microsoft.com/office/2015/10/relationships/revisionInfo" Target="revisionInfo.xml"/><Relationship Id="rId10" Type="http://schemas.openxmlformats.org/officeDocument/2006/relationships/slide" Target="slides/slide4.xml"/><Relationship Id="rId19" Type="http://schemas.openxmlformats.org/officeDocument/2006/relationships/slide" Target="slides/slide13.xml"/><Relationship Id="rId31"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handoutMaster" Target="handoutMasters/handoutMaster1.xml"/><Relationship Id="rId30" Type="http://schemas.openxmlformats.org/officeDocument/2006/relationships/theme" Target="theme/theme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4.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15.e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15.e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15.e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15.emf"/></Relationships>
</file>

<file path=ppt/drawings/_rels/vmlDrawing6.vml.rels><?xml version="1.0" encoding="UTF-8" standalone="yes"?>
<Relationships xmlns="http://schemas.openxmlformats.org/package/2006/relationships"><Relationship Id="rId1" Type="http://schemas.openxmlformats.org/officeDocument/2006/relationships/image" Target="../media/image27.emf"/></Relationships>
</file>

<file path=ppt/drawings/_rels/vmlDrawing7.vml.rels><?xml version="1.0" encoding="UTF-8" standalone="yes"?>
<Relationships xmlns="http://schemas.openxmlformats.org/package/2006/relationships"><Relationship Id="rId1" Type="http://schemas.openxmlformats.org/officeDocument/2006/relationships/image" Target="../media/image39.emf"/></Relationships>
</file>

<file path=ppt/drawings/_rels/vmlDrawing8.vml.rels><?xml version="1.0" encoding="UTF-8" standalone="yes"?>
<Relationships xmlns="http://schemas.openxmlformats.org/package/2006/relationships"><Relationship Id="rId1" Type="http://schemas.openxmlformats.org/officeDocument/2006/relationships/image" Target="../media/image39.e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26833" cy="464185"/>
          </a:xfrm>
          <a:prstGeom prst="rect">
            <a:avLst/>
          </a:prstGeom>
        </p:spPr>
        <p:txBody>
          <a:bodyPr vert="horz" lIns="92958" tIns="46479" rIns="92958" bIns="46479" rtlCol="0"/>
          <a:lstStyle>
            <a:lvl1pPr algn="l">
              <a:defRPr sz="1200"/>
            </a:lvl1pPr>
          </a:lstStyle>
          <a:p>
            <a:endParaRPr lang="en-US"/>
          </a:p>
        </p:txBody>
      </p:sp>
      <p:sp>
        <p:nvSpPr>
          <p:cNvPr id="3" name="Date Placeholder 2"/>
          <p:cNvSpPr>
            <a:spLocks noGrp="1"/>
          </p:cNvSpPr>
          <p:nvPr>
            <p:ph type="dt" sz="quarter" idx="1"/>
          </p:nvPr>
        </p:nvSpPr>
        <p:spPr>
          <a:xfrm>
            <a:off x="3956550" y="0"/>
            <a:ext cx="3026833" cy="464185"/>
          </a:xfrm>
          <a:prstGeom prst="rect">
            <a:avLst/>
          </a:prstGeom>
        </p:spPr>
        <p:txBody>
          <a:bodyPr vert="horz" lIns="92958" tIns="46479" rIns="92958" bIns="46479" rtlCol="0"/>
          <a:lstStyle>
            <a:lvl1pPr algn="r">
              <a:defRPr sz="1200"/>
            </a:lvl1pPr>
          </a:lstStyle>
          <a:p>
            <a:fld id="{4A71F510-2865-AD40-B295-EFE53B47B615}" type="datetimeFigureOut">
              <a:rPr lang="en-US" smtClean="0"/>
              <a:pPr/>
              <a:t>2/19/2019</a:t>
            </a:fld>
            <a:endParaRPr lang="en-US"/>
          </a:p>
        </p:txBody>
      </p:sp>
      <p:sp>
        <p:nvSpPr>
          <p:cNvPr id="4" name="Footer Placeholder 3"/>
          <p:cNvSpPr>
            <a:spLocks noGrp="1"/>
          </p:cNvSpPr>
          <p:nvPr>
            <p:ph type="ftr" sz="quarter" idx="2"/>
          </p:nvPr>
        </p:nvSpPr>
        <p:spPr>
          <a:xfrm>
            <a:off x="0" y="8817904"/>
            <a:ext cx="3026833" cy="464185"/>
          </a:xfrm>
          <a:prstGeom prst="rect">
            <a:avLst/>
          </a:prstGeom>
        </p:spPr>
        <p:txBody>
          <a:bodyPr vert="horz" lIns="92958" tIns="46479" rIns="92958" bIns="46479" rtlCol="0" anchor="b"/>
          <a:lstStyle>
            <a:lvl1pPr algn="l">
              <a:defRPr sz="1200"/>
            </a:lvl1pPr>
          </a:lstStyle>
          <a:p>
            <a:endParaRPr lang="en-US"/>
          </a:p>
        </p:txBody>
      </p:sp>
      <p:sp>
        <p:nvSpPr>
          <p:cNvPr id="5" name="Slide Number Placeholder 4"/>
          <p:cNvSpPr>
            <a:spLocks noGrp="1"/>
          </p:cNvSpPr>
          <p:nvPr>
            <p:ph type="sldNum" sz="quarter" idx="3"/>
          </p:nvPr>
        </p:nvSpPr>
        <p:spPr>
          <a:xfrm>
            <a:off x="3956550" y="8817904"/>
            <a:ext cx="3026833" cy="464185"/>
          </a:xfrm>
          <a:prstGeom prst="rect">
            <a:avLst/>
          </a:prstGeom>
        </p:spPr>
        <p:txBody>
          <a:bodyPr vert="horz" lIns="92958" tIns="46479" rIns="92958" bIns="46479" rtlCol="0" anchor="b"/>
          <a:lstStyle>
            <a:lvl1pPr algn="r">
              <a:defRPr sz="1200"/>
            </a:lvl1pPr>
          </a:lstStyle>
          <a:p>
            <a:fld id="{FB7C96FB-A7F6-4D46-979D-BE69A3DE088F}" type="slidenum">
              <a:rPr lang="en-US" smtClean="0"/>
              <a:pPr/>
              <a:t>‹#›</a:t>
            </a:fld>
            <a:endParaRPr lang="en-US"/>
          </a:p>
        </p:txBody>
      </p:sp>
    </p:spTree>
    <p:extLst>
      <p:ext uri="{BB962C8B-B14F-4D97-AF65-F5344CB8AC3E}">
        <p14:creationId xmlns:p14="http://schemas.microsoft.com/office/powerpoint/2010/main" val="4240575382"/>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26833" cy="465797"/>
          </a:xfrm>
          <a:prstGeom prst="rect">
            <a:avLst/>
          </a:prstGeom>
        </p:spPr>
        <p:txBody>
          <a:bodyPr vert="horz" lIns="92958" tIns="46479" rIns="92958" bIns="46479" rtlCol="0"/>
          <a:lstStyle>
            <a:lvl1pPr algn="l">
              <a:defRPr sz="1200"/>
            </a:lvl1pPr>
          </a:lstStyle>
          <a:p>
            <a:endParaRPr lang="en-GB"/>
          </a:p>
        </p:txBody>
      </p:sp>
      <p:sp>
        <p:nvSpPr>
          <p:cNvPr id="3" name="Date Placeholder 2"/>
          <p:cNvSpPr>
            <a:spLocks noGrp="1"/>
          </p:cNvSpPr>
          <p:nvPr>
            <p:ph type="dt" idx="1"/>
          </p:nvPr>
        </p:nvSpPr>
        <p:spPr>
          <a:xfrm>
            <a:off x="3956550" y="0"/>
            <a:ext cx="3026833" cy="465797"/>
          </a:xfrm>
          <a:prstGeom prst="rect">
            <a:avLst/>
          </a:prstGeom>
        </p:spPr>
        <p:txBody>
          <a:bodyPr vert="horz" lIns="92958" tIns="46479" rIns="92958" bIns="46479" rtlCol="0"/>
          <a:lstStyle>
            <a:lvl1pPr algn="r">
              <a:defRPr sz="1200"/>
            </a:lvl1pPr>
          </a:lstStyle>
          <a:p>
            <a:fld id="{038A2DA8-FDC1-D147-9E87-8AE9AC161936}" type="datetimeFigureOut">
              <a:rPr lang="en-GB" smtClean="0"/>
              <a:pPr/>
              <a:t>19/02/2019</a:t>
            </a:fld>
            <a:endParaRPr lang="en-GB"/>
          </a:p>
        </p:txBody>
      </p:sp>
      <p:sp>
        <p:nvSpPr>
          <p:cNvPr id="4" name="Slide Image Placeholder 3"/>
          <p:cNvSpPr>
            <a:spLocks noGrp="1" noRot="1" noChangeAspect="1"/>
          </p:cNvSpPr>
          <p:nvPr>
            <p:ph type="sldImg" idx="2"/>
          </p:nvPr>
        </p:nvSpPr>
        <p:spPr>
          <a:xfrm>
            <a:off x="706438" y="1160463"/>
            <a:ext cx="5572125" cy="3133725"/>
          </a:xfrm>
          <a:prstGeom prst="rect">
            <a:avLst/>
          </a:prstGeom>
          <a:noFill/>
          <a:ln w="12700">
            <a:solidFill>
              <a:prstClr val="black"/>
            </a:solidFill>
          </a:ln>
        </p:spPr>
        <p:txBody>
          <a:bodyPr vert="horz" lIns="92958" tIns="46479" rIns="92958" bIns="46479" rtlCol="0" anchor="ctr"/>
          <a:lstStyle/>
          <a:p>
            <a:endParaRPr lang="en-GB"/>
          </a:p>
        </p:txBody>
      </p:sp>
      <p:sp>
        <p:nvSpPr>
          <p:cNvPr id="5" name="Notes Placeholder 4"/>
          <p:cNvSpPr>
            <a:spLocks noGrp="1"/>
          </p:cNvSpPr>
          <p:nvPr>
            <p:ph type="body" sz="quarter" idx="3"/>
          </p:nvPr>
        </p:nvSpPr>
        <p:spPr>
          <a:xfrm>
            <a:off x="698500" y="4467781"/>
            <a:ext cx="5588000" cy="3655457"/>
          </a:xfrm>
          <a:prstGeom prst="rect">
            <a:avLst/>
          </a:prstGeom>
        </p:spPr>
        <p:txBody>
          <a:bodyPr vert="horz" lIns="92958" tIns="46479" rIns="92958" bIns="46479"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817904"/>
            <a:ext cx="3026833" cy="465796"/>
          </a:xfrm>
          <a:prstGeom prst="rect">
            <a:avLst/>
          </a:prstGeom>
        </p:spPr>
        <p:txBody>
          <a:bodyPr vert="horz" lIns="92958" tIns="46479" rIns="92958" bIns="46479" rtlCol="0" anchor="b"/>
          <a:lstStyle>
            <a:lvl1pPr algn="l">
              <a:defRPr sz="1200"/>
            </a:lvl1pPr>
          </a:lstStyle>
          <a:p>
            <a:endParaRPr lang="en-GB"/>
          </a:p>
        </p:txBody>
      </p:sp>
      <p:sp>
        <p:nvSpPr>
          <p:cNvPr id="7" name="Slide Number Placeholder 6"/>
          <p:cNvSpPr>
            <a:spLocks noGrp="1"/>
          </p:cNvSpPr>
          <p:nvPr>
            <p:ph type="sldNum" sz="quarter" idx="5"/>
          </p:nvPr>
        </p:nvSpPr>
        <p:spPr>
          <a:xfrm>
            <a:off x="3956550" y="8817904"/>
            <a:ext cx="3026833" cy="465796"/>
          </a:xfrm>
          <a:prstGeom prst="rect">
            <a:avLst/>
          </a:prstGeom>
        </p:spPr>
        <p:txBody>
          <a:bodyPr vert="horz" lIns="92958" tIns="46479" rIns="92958" bIns="46479" rtlCol="0" anchor="b"/>
          <a:lstStyle>
            <a:lvl1pPr algn="r">
              <a:defRPr sz="1200"/>
            </a:lvl1pPr>
          </a:lstStyle>
          <a:p>
            <a:fld id="{1A54B304-E99A-554B-A154-AA493B70D9FA}" type="slidenum">
              <a:rPr lang="en-GB" smtClean="0"/>
              <a:pPr/>
              <a:t>‹#›</a:t>
            </a:fld>
            <a:endParaRPr lang="en-GB"/>
          </a:p>
        </p:txBody>
      </p:sp>
    </p:spTree>
    <p:extLst>
      <p:ext uri="{BB962C8B-B14F-4D97-AF65-F5344CB8AC3E}">
        <p14:creationId xmlns:p14="http://schemas.microsoft.com/office/powerpoint/2010/main" val="1950302313"/>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10"/>
          </p:nvPr>
        </p:nvSpPr>
        <p:spPr/>
        <p:txBody>
          <a:bodyPr/>
          <a:lstStyle/>
          <a:p>
            <a:fld id="{F4ACAEDC-FF6D-45D0-89B8-FF6DA836C641}" type="slidenum">
              <a:rPr lang="it-IT" smtClean="0">
                <a:solidFill>
                  <a:prstClr val="black"/>
                </a:solidFill>
              </a:rPr>
              <a:pPr/>
              <a:t>2</a:t>
            </a:fld>
            <a:endParaRPr lang="it-IT">
              <a:solidFill>
                <a:prstClr val="black"/>
              </a:solidFill>
            </a:endParaRPr>
          </a:p>
        </p:txBody>
      </p:sp>
    </p:spTree>
    <p:extLst>
      <p:ext uri="{BB962C8B-B14F-4D97-AF65-F5344CB8AC3E}">
        <p14:creationId xmlns:p14="http://schemas.microsoft.com/office/powerpoint/2010/main" val="125611774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a:xfrm>
            <a:off x="425450" y="282575"/>
            <a:ext cx="5943600" cy="3343275"/>
          </a:xfrm>
        </p:spPr>
      </p:sp>
      <p:sp>
        <p:nvSpPr>
          <p:cNvPr id="4" name="Segnaposto numero diapositiva 3"/>
          <p:cNvSpPr>
            <a:spLocks noGrp="1"/>
          </p:cNvSpPr>
          <p:nvPr>
            <p:ph type="sldNum" sz="quarter" idx="10"/>
          </p:nvPr>
        </p:nvSpPr>
        <p:spPr/>
        <p:txBody>
          <a:bodyPr/>
          <a:lstStyle/>
          <a:p>
            <a:fld id="{1A54B304-E99A-554B-A154-AA493B70D9FA}" type="slidenum">
              <a:rPr lang="en-GB" smtClean="0">
                <a:solidFill>
                  <a:prstClr val="black"/>
                </a:solidFill>
              </a:rPr>
              <a:pPr/>
              <a:t>4</a:t>
            </a:fld>
            <a:endParaRPr lang="en-GB">
              <a:solidFill>
                <a:prstClr val="black"/>
              </a:solidFill>
            </a:endParaRPr>
          </a:p>
        </p:txBody>
      </p:sp>
      <p:sp>
        <p:nvSpPr>
          <p:cNvPr id="6" name="Segnaposto note 2"/>
          <p:cNvSpPr>
            <a:spLocks noGrp="1"/>
          </p:cNvSpPr>
          <p:nvPr>
            <p:ph type="body" idx="3"/>
          </p:nvPr>
        </p:nvSpPr>
        <p:spPr>
          <a:xfrm>
            <a:off x="425450" y="3707055"/>
            <a:ext cx="5943600" cy="5701926"/>
          </a:xfrm>
          <a:prstGeom prst="rect">
            <a:avLst/>
          </a:prstGeom>
        </p:spPr>
        <p:txBody>
          <a:bodyPr vert="horz" lIns="97246" tIns="48622" rIns="97246" bIns="48622" rtlCol="0">
            <a:normAutofit/>
          </a:bodyPr>
          <a:lstStyle/>
          <a:p>
            <a:pPr marL="0" indent="0" algn="just">
              <a:buFont typeface="Wingdings" pitchFamily="2" charset="2"/>
              <a:buNone/>
            </a:pPr>
            <a:endParaRPr lang="en-US" sz="1400" dirty="0"/>
          </a:p>
        </p:txBody>
      </p:sp>
    </p:spTree>
    <p:extLst>
      <p:ext uri="{BB962C8B-B14F-4D97-AF65-F5344CB8AC3E}">
        <p14:creationId xmlns:p14="http://schemas.microsoft.com/office/powerpoint/2010/main" val="248457609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a:p>
        </p:txBody>
      </p:sp>
      <p:sp>
        <p:nvSpPr>
          <p:cNvPr id="4" name="Segnaposto numero diapositiva 3"/>
          <p:cNvSpPr>
            <a:spLocks noGrp="1"/>
          </p:cNvSpPr>
          <p:nvPr>
            <p:ph type="sldNum" sz="quarter" idx="10"/>
          </p:nvPr>
        </p:nvSpPr>
        <p:spPr/>
        <p:txBody>
          <a:bodyPr/>
          <a:lstStyle/>
          <a:p>
            <a:fld id="{1A54B304-E99A-554B-A154-AA493B70D9FA}" type="slidenum">
              <a:rPr lang="en-GB" smtClean="0">
                <a:solidFill>
                  <a:prstClr val="black"/>
                </a:solidFill>
              </a:rPr>
              <a:pPr/>
              <a:t>5</a:t>
            </a:fld>
            <a:endParaRPr lang="en-GB">
              <a:solidFill>
                <a:prstClr val="black"/>
              </a:solidFill>
            </a:endParaRPr>
          </a:p>
        </p:txBody>
      </p:sp>
    </p:spTree>
    <p:extLst>
      <p:ext uri="{BB962C8B-B14F-4D97-AF65-F5344CB8AC3E}">
        <p14:creationId xmlns:p14="http://schemas.microsoft.com/office/powerpoint/2010/main" val="252541195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en-US" dirty="0"/>
          </a:p>
        </p:txBody>
      </p:sp>
      <p:sp>
        <p:nvSpPr>
          <p:cNvPr id="4" name="Segnaposto numero diapositiva 3"/>
          <p:cNvSpPr>
            <a:spLocks noGrp="1"/>
          </p:cNvSpPr>
          <p:nvPr>
            <p:ph type="sldNum" sz="quarter" idx="10"/>
          </p:nvPr>
        </p:nvSpPr>
        <p:spPr/>
        <p:txBody>
          <a:bodyPr/>
          <a:lstStyle/>
          <a:p>
            <a:fld id="{1A54B304-E99A-554B-A154-AA493B70D9FA}" type="slidenum">
              <a:rPr lang="en-GB" smtClean="0">
                <a:solidFill>
                  <a:prstClr val="black"/>
                </a:solidFill>
              </a:rPr>
              <a:pPr/>
              <a:t>6</a:t>
            </a:fld>
            <a:endParaRPr lang="en-GB">
              <a:solidFill>
                <a:prstClr val="black"/>
              </a:solidFill>
            </a:endParaRPr>
          </a:p>
        </p:txBody>
      </p:sp>
    </p:spTree>
    <p:extLst>
      <p:ext uri="{BB962C8B-B14F-4D97-AF65-F5344CB8AC3E}">
        <p14:creationId xmlns:p14="http://schemas.microsoft.com/office/powerpoint/2010/main" val="98297746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4ACAEDC-FF6D-45D0-89B8-FF6DA836C641}" type="slidenum">
              <a:rPr kumimoji="0" lang="it-IT"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it-IT"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81097796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en-US" dirty="0"/>
          </a:p>
        </p:txBody>
      </p:sp>
      <p:sp>
        <p:nvSpPr>
          <p:cNvPr id="4" name="Segnaposto numero diapositiva 3"/>
          <p:cNvSpPr>
            <a:spLocks noGrp="1"/>
          </p:cNvSpPr>
          <p:nvPr>
            <p:ph type="sldNum" sz="quarter" idx="10"/>
          </p:nvPr>
        </p:nvSpPr>
        <p:spPr/>
        <p:txBody>
          <a:bodyPr/>
          <a:lstStyle/>
          <a:p>
            <a:fld id="{1A54B304-E99A-554B-A154-AA493B70D9FA}" type="slidenum">
              <a:rPr lang="en-GB" smtClean="0">
                <a:solidFill>
                  <a:prstClr val="black"/>
                </a:solidFill>
              </a:rPr>
              <a:pPr/>
              <a:t>8</a:t>
            </a:fld>
            <a:endParaRPr lang="en-GB">
              <a:solidFill>
                <a:prstClr val="black"/>
              </a:solidFill>
            </a:endParaRPr>
          </a:p>
        </p:txBody>
      </p:sp>
    </p:spTree>
    <p:extLst>
      <p:ext uri="{BB962C8B-B14F-4D97-AF65-F5344CB8AC3E}">
        <p14:creationId xmlns:p14="http://schemas.microsoft.com/office/powerpoint/2010/main" val="183319626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10"/>
          </p:nvPr>
        </p:nvSpPr>
        <p:spPr/>
        <p:txBody>
          <a:bodyPr/>
          <a:lstStyle/>
          <a:p>
            <a:fld id="{F4ACAEDC-FF6D-45D0-89B8-FF6DA836C641}" type="slidenum">
              <a:rPr lang="it-IT" smtClean="0">
                <a:solidFill>
                  <a:prstClr val="black"/>
                </a:solidFill>
              </a:rPr>
              <a:pPr/>
              <a:t>9</a:t>
            </a:fld>
            <a:endParaRPr lang="it-IT">
              <a:solidFill>
                <a:prstClr val="black"/>
              </a:solidFill>
            </a:endParaRPr>
          </a:p>
        </p:txBody>
      </p:sp>
    </p:spTree>
    <p:extLst>
      <p:ext uri="{BB962C8B-B14F-4D97-AF65-F5344CB8AC3E}">
        <p14:creationId xmlns:p14="http://schemas.microsoft.com/office/powerpoint/2010/main" val="246115603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it-IT" dirty="0"/>
          </a:p>
        </p:txBody>
      </p:sp>
      <p:sp>
        <p:nvSpPr>
          <p:cNvPr id="4" name="Slide Number Placeholder 3"/>
          <p:cNvSpPr>
            <a:spLocks noGrp="1"/>
          </p:cNvSpPr>
          <p:nvPr>
            <p:ph type="sldNum" sz="quarter" idx="10"/>
          </p:nvPr>
        </p:nvSpPr>
        <p:spPr/>
        <p:txBody>
          <a:bodyPr/>
          <a:lstStyle/>
          <a:p>
            <a:fld id="{CB0FBF2A-2436-40BD-92ED-19443E408336}" type="slidenum">
              <a:rPr lang="it-IT" smtClean="0"/>
              <a:pPr/>
              <a:t>10</a:t>
            </a:fld>
            <a:endParaRPr lang="it-IT"/>
          </a:p>
        </p:txBody>
      </p:sp>
    </p:spTree>
    <p:extLst>
      <p:ext uri="{BB962C8B-B14F-4D97-AF65-F5344CB8AC3E}">
        <p14:creationId xmlns:p14="http://schemas.microsoft.com/office/powerpoint/2010/main" val="212550027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a:xfrm>
            <a:off x="419100" y="79375"/>
            <a:ext cx="5959475" cy="3352800"/>
          </a:xfrm>
        </p:spPr>
      </p:sp>
      <p:sp>
        <p:nvSpPr>
          <p:cNvPr id="4" name="Segnaposto numero diapositiva 3"/>
          <p:cNvSpPr>
            <a:spLocks noGrp="1"/>
          </p:cNvSpPr>
          <p:nvPr>
            <p:ph type="sldNum" sz="quarter" idx="10"/>
          </p:nvPr>
        </p:nvSpPr>
        <p:spPr/>
        <p:txBody>
          <a:bodyPr/>
          <a:lstStyle/>
          <a:p>
            <a:fld id="{1A54B304-E99A-554B-A154-AA493B70D9FA}" type="slidenum">
              <a:rPr lang="en-GB" smtClean="0">
                <a:solidFill>
                  <a:prstClr val="black"/>
                </a:solidFill>
              </a:rPr>
              <a:pPr/>
              <a:t>11</a:t>
            </a:fld>
            <a:endParaRPr lang="en-GB" dirty="0">
              <a:solidFill>
                <a:prstClr val="black"/>
              </a:solidFill>
            </a:endParaRPr>
          </a:p>
        </p:txBody>
      </p:sp>
      <p:sp>
        <p:nvSpPr>
          <p:cNvPr id="6" name="Segnaposto note 4"/>
          <p:cNvSpPr>
            <a:spLocks noGrp="1"/>
          </p:cNvSpPr>
          <p:nvPr>
            <p:ph type="body" sz="quarter" idx="3"/>
          </p:nvPr>
        </p:nvSpPr>
        <p:spPr>
          <a:xfrm>
            <a:off x="-1" y="3432175"/>
            <a:ext cx="6796109" cy="6179185"/>
          </a:xfrm>
        </p:spPr>
        <p:txBody>
          <a:bodyPr>
            <a:normAutofit/>
          </a:bodyPr>
          <a:lstStyle/>
          <a:p>
            <a:pPr marL="0" indent="0">
              <a:buNone/>
            </a:pPr>
            <a:endParaRPr lang="en-US" sz="1600" dirty="0"/>
          </a:p>
        </p:txBody>
      </p:sp>
    </p:spTree>
    <p:extLst>
      <p:ext uri="{BB962C8B-B14F-4D97-AF65-F5344CB8AC3E}">
        <p14:creationId xmlns:p14="http://schemas.microsoft.com/office/powerpoint/2010/main" val="90595292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10"/>
          </p:nvPr>
        </p:nvSpPr>
        <p:spPr/>
        <p:txBody>
          <a:bodyPr/>
          <a:lstStyle/>
          <a:p>
            <a:fld id="{F4ACAEDC-FF6D-45D0-89B8-FF6DA836C641}" type="slidenum">
              <a:rPr lang="it-IT" smtClean="0">
                <a:solidFill>
                  <a:prstClr val="black"/>
                </a:solidFill>
              </a:rPr>
              <a:pPr/>
              <a:t>14</a:t>
            </a:fld>
            <a:endParaRPr lang="it-IT">
              <a:solidFill>
                <a:prstClr val="black"/>
              </a:solidFill>
            </a:endParaRPr>
          </a:p>
        </p:txBody>
      </p:sp>
    </p:spTree>
    <p:extLst>
      <p:ext uri="{BB962C8B-B14F-4D97-AF65-F5344CB8AC3E}">
        <p14:creationId xmlns:p14="http://schemas.microsoft.com/office/powerpoint/2010/main" val="75820047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10"/>
          </p:nvPr>
        </p:nvSpPr>
        <p:spPr/>
        <p:txBody>
          <a:bodyPr/>
          <a:lstStyle/>
          <a:p>
            <a:fld id="{F4ACAEDC-FF6D-45D0-89B8-FF6DA836C641}" type="slidenum">
              <a:rPr lang="it-IT" smtClean="0">
                <a:solidFill>
                  <a:prstClr val="black"/>
                </a:solidFill>
              </a:rPr>
              <a:pPr/>
              <a:t>15</a:t>
            </a:fld>
            <a:endParaRPr lang="it-IT">
              <a:solidFill>
                <a:prstClr val="black"/>
              </a:solidFill>
            </a:endParaRPr>
          </a:p>
        </p:txBody>
      </p:sp>
    </p:spTree>
    <p:extLst>
      <p:ext uri="{BB962C8B-B14F-4D97-AF65-F5344CB8AC3E}">
        <p14:creationId xmlns:p14="http://schemas.microsoft.com/office/powerpoint/2010/main" val="77859074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10"/>
          </p:nvPr>
        </p:nvSpPr>
        <p:spPr/>
        <p:txBody>
          <a:bodyPr/>
          <a:lstStyle/>
          <a:p>
            <a:fld id="{F4ACAEDC-FF6D-45D0-89B8-FF6DA836C641}" type="slidenum">
              <a:rPr lang="it-IT" smtClean="0">
                <a:solidFill>
                  <a:prstClr val="black"/>
                </a:solidFill>
              </a:rPr>
              <a:pPr/>
              <a:t>16</a:t>
            </a:fld>
            <a:endParaRPr lang="it-IT">
              <a:solidFill>
                <a:prstClr val="black"/>
              </a:solidFill>
            </a:endParaRPr>
          </a:p>
        </p:txBody>
      </p:sp>
    </p:spTree>
    <p:extLst>
      <p:ext uri="{BB962C8B-B14F-4D97-AF65-F5344CB8AC3E}">
        <p14:creationId xmlns:p14="http://schemas.microsoft.com/office/powerpoint/2010/main" val="196242331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it-IT" dirty="0"/>
          </a:p>
        </p:txBody>
      </p:sp>
      <p:sp>
        <p:nvSpPr>
          <p:cNvPr id="4" name="Slide Number Placeholder 3"/>
          <p:cNvSpPr>
            <a:spLocks noGrp="1"/>
          </p:cNvSpPr>
          <p:nvPr>
            <p:ph type="sldNum" sz="quarter" idx="10"/>
          </p:nvPr>
        </p:nvSpPr>
        <p:spPr/>
        <p:txBody>
          <a:bodyPr/>
          <a:lstStyle/>
          <a:p>
            <a:fld id="{CB0FBF2A-2436-40BD-92ED-19443E408336}" type="slidenum">
              <a:rPr lang="it-IT" smtClean="0"/>
              <a:pPr/>
              <a:t>17</a:t>
            </a:fld>
            <a:endParaRPr lang="it-IT"/>
          </a:p>
        </p:txBody>
      </p:sp>
    </p:spTree>
    <p:extLst>
      <p:ext uri="{BB962C8B-B14F-4D97-AF65-F5344CB8AC3E}">
        <p14:creationId xmlns:p14="http://schemas.microsoft.com/office/powerpoint/2010/main" val="116817694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10"/>
          </p:nvPr>
        </p:nvSpPr>
        <p:spPr/>
        <p:txBody>
          <a:bodyPr/>
          <a:lstStyle/>
          <a:p>
            <a:fld id="{F4ACAEDC-FF6D-45D0-89B8-FF6DA836C641}" type="slidenum">
              <a:rPr lang="it-IT" smtClean="0">
                <a:solidFill>
                  <a:prstClr val="black"/>
                </a:solidFill>
              </a:rPr>
              <a:pPr/>
              <a:t>18</a:t>
            </a:fld>
            <a:endParaRPr lang="it-IT">
              <a:solidFill>
                <a:prstClr val="black"/>
              </a:solidFill>
            </a:endParaRPr>
          </a:p>
        </p:txBody>
      </p:sp>
    </p:spTree>
    <p:extLst>
      <p:ext uri="{BB962C8B-B14F-4D97-AF65-F5344CB8AC3E}">
        <p14:creationId xmlns:p14="http://schemas.microsoft.com/office/powerpoint/2010/main" val="6528301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19100" y="53975"/>
            <a:ext cx="5959475" cy="3352800"/>
          </a:xfrm>
        </p:spPr>
      </p:sp>
      <p:sp>
        <p:nvSpPr>
          <p:cNvPr id="4" name="Slide Number Placeholder 3"/>
          <p:cNvSpPr>
            <a:spLocks noGrp="1"/>
          </p:cNvSpPr>
          <p:nvPr>
            <p:ph type="sldNum" sz="quarter" idx="10"/>
          </p:nvPr>
        </p:nvSpPr>
        <p:spPr/>
        <p:txBody>
          <a:bodyPr/>
          <a:lstStyle/>
          <a:p>
            <a:fld id="{1A54B304-E99A-554B-A154-AA493B70D9FA}" type="slidenum">
              <a:rPr lang="en-US" smtClean="0"/>
              <a:pPr/>
              <a:t>19</a:t>
            </a:fld>
            <a:endParaRPr lang="en-US" dirty="0"/>
          </a:p>
        </p:txBody>
      </p:sp>
      <p:sp>
        <p:nvSpPr>
          <p:cNvPr id="5" name="Segnaposto note 4"/>
          <p:cNvSpPr>
            <a:spLocks noGrp="1"/>
          </p:cNvSpPr>
          <p:nvPr>
            <p:ph type="body" sz="quarter" idx="11"/>
          </p:nvPr>
        </p:nvSpPr>
        <p:spPr>
          <a:xfrm>
            <a:off x="0" y="3406775"/>
            <a:ext cx="6705600" cy="6346825"/>
          </a:xfrm>
        </p:spPr>
        <p:txBody>
          <a:bodyPr>
            <a:normAutofit/>
          </a:bodyPr>
          <a:lstStyle/>
          <a:p>
            <a:pPr marL="0" indent="0">
              <a:buNone/>
            </a:pPr>
            <a:endParaRPr lang="it-IT" sz="1400" dirty="0"/>
          </a:p>
        </p:txBody>
      </p:sp>
    </p:spTree>
    <p:extLst>
      <p:ext uri="{BB962C8B-B14F-4D97-AF65-F5344CB8AC3E}">
        <p14:creationId xmlns:p14="http://schemas.microsoft.com/office/powerpoint/2010/main" val="90653717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7.jpeg"/><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8.jpeg"/><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9.jpeg"/><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0.jpeg"/><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1.png"/><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2.png"/><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1.xml"/><Relationship Id="rId1" Type="http://schemas.openxmlformats.org/officeDocument/2006/relationships/vmlDrawing" Target="../drawings/vmlDrawing1.vml"/><Relationship Id="rId5" Type="http://schemas.openxmlformats.org/officeDocument/2006/relationships/image" Target="../media/image14.emf"/><Relationship Id="rId4" Type="http://schemas.openxmlformats.org/officeDocument/2006/relationships/oleObject" Target="../embeddings/oleObject1.bin"/></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6.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Master" Target="../slideMasters/slideMaster2.xml"/></Relationships>
</file>

<file path=ppt/slideLayouts/_rels/slideLayout47.xml.rels><?xml version="1.0" encoding="UTF-8" standalone="yes"?>
<Relationships xmlns="http://schemas.openxmlformats.org/package/2006/relationships"><Relationship Id="rId3" Type="http://schemas.openxmlformats.org/officeDocument/2006/relationships/slideMaster" Target="../slideMasters/slideMaster2.xml"/><Relationship Id="rId2" Type="http://schemas.openxmlformats.org/officeDocument/2006/relationships/tags" Target="../tags/tag4.xml"/><Relationship Id="rId1" Type="http://schemas.openxmlformats.org/officeDocument/2006/relationships/vmlDrawing" Target="../drawings/vmlDrawing3.vml"/><Relationship Id="rId5" Type="http://schemas.openxmlformats.org/officeDocument/2006/relationships/image" Target="../media/image15.emf"/><Relationship Id="rId4" Type="http://schemas.openxmlformats.org/officeDocument/2006/relationships/oleObject" Target="../embeddings/oleObject3.bin"/></Relationships>
</file>

<file path=ppt/slideLayouts/_rels/slideLayout48.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Master" Target="../slideMasters/slideMaster2.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3.xml.rels><?xml version="1.0" encoding="UTF-8" standalone="yes"?>
<Relationships xmlns="http://schemas.openxmlformats.org/package/2006/relationships"><Relationship Id="rId3" Type="http://schemas.openxmlformats.org/officeDocument/2006/relationships/slideMaster" Target="../slideMasters/slideMaster2.xml"/><Relationship Id="rId2" Type="http://schemas.openxmlformats.org/officeDocument/2006/relationships/tags" Target="../tags/tag5.xml"/><Relationship Id="rId1" Type="http://schemas.openxmlformats.org/officeDocument/2006/relationships/vmlDrawing" Target="../drawings/vmlDrawing4.vml"/><Relationship Id="rId5" Type="http://schemas.openxmlformats.org/officeDocument/2006/relationships/image" Target="../media/image15.emf"/><Relationship Id="rId4" Type="http://schemas.openxmlformats.org/officeDocument/2006/relationships/oleObject" Target="../embeddings/oleObject4.bin"/></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9.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3.xml"/></Relationships>
</file>

<file path=ppt/slideLayouts/_rels/slideLayout70.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3.xml"/></Relationships>
</file>

<file path=ppt/slideLayouts/_rels/slideLayout71.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3.xml"/></Relationships>
</file>

<file path=ppt/slideLayouts/_rels/slideLayout72.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3.xml"/></Relationships>
</file>

<file path=ppt/slideLayouts/_rels/slideLayout73.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3.xml"/></Relationships>
</file>

<file path=ppt/slideLayouts/_rels/slideLayout74.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3.xml"/></Relationships>
</file>

<file path=ppt/slideLayouts/_rels/slideLayout75.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3.xml"/></Relationships>
</file>

<file path=ppt/slideLayouts/_rels/slideLayout76.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3.xml"/></Relationships>
</file>

<file path=ppt/slideLayouts/_rels/slideLayout77.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3.xml"/></Relationships>
</file>

<file path=ppt/slideLayouts/_rels/slideLayout78.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3.xml"/></Relationships>
</file>

<file path=ppt/slideLayouts/_rels/slideLayout79.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3.xml"/></Relationships>
</file>

<file path=ppt/slideLayouts/_rels/slideLayout80.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3.xml"/></Relationships>
</file>

<file path=ppt/slideLayouts/_rels/slideLayout81.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3.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83.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3.xml"/></Relationships>
</file>

<file path=ppt/slideLayouts/_rels/slideLayout84.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3.xml"/></Relationships>
</file>

<file path=ppt/slideLayouts/_rels/slideLayout8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9.jpeg"/><Relationship Id="rId1" Type="http://schemas.openxmlformats.org/officeDocument/2006/relationships/slideMaster" Target="../slideMasters/slideMaster3.xml"/></Relationships>
</file>

<file path=ppt/slideLayouts/_rels/slideLayout8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20.jpeg"/><Relationship Id="rId1" Type="http://schemas.openxmlformats.org/officeDocument/2006/relationships/slideMaster" Target="../slideMasters/slideMaster3.xml"/></Relationships>
</file>

<file path=ppt/slideLayouts/_rels/slideLayout8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21.png"/><Relationship Id="rId1" Type="http://schemas.openxmlformats.org/officeDocument/2006/relationships/slideMaster" Target="../slideMasters/slideMaster3.xml"/></Relationships>
</file>

<file path=ppt/slideLayouts/_rels/slideLayout8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22.png"/><Relationship Id="rId1" Type="http://schemas.openxmlformats.org/officeDocument/2006/relationships/slideMaster" Target="../slideMasters/slideMaster3.xml"/></Relationships>
</file>

<file path=ppt/slideLayouts/_rels/slideLayout8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23.jpeg"/><Relationship Id="rId1" Type="http://schemas.openxmlformats.org/officeDocument/2006/relationships/slideMaster" Target="../slideMasters/slideMaster3.xml"/></Relationships>
</file>

<file path=ppt/slideLayouts/_rels/slideLayout9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24.jpeg"/><Relationship Id="rId1" Type="http://schemas.openxmlformats.org/officeDocument/2006/relationships/slideMaster" Target="../slideMasters/slideMaster3.xml"/></Relationships>
</file>

<file path=ppt/slideLayouts/_rels/slideLayout9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25.png"/><Relationship Id="rId1" Type="http://schemas.openxmlformats.org/officeDocument/2006/relationships/slideMaster" Target="../slideMasters/slideMaster3.xml"/></Relationships>
</file>

<file path=ppt/slideLayouts/_rels/slideLayout9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26.png"/><Relationship Id="rId1" Type="http://schemas.openxmlformats.org/officeDocument/2006/relationships/slideMaster" Target="../slideMasters/slideMaster3.xml"/></Relationships>
</file>

<file path=ppt/slideLayouts/_rels/slideLayout93.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3.xml"/></Relationships>
</file>

<file path=ppt/slideLayouts/_rels/slideLayout94.xml.rels><?xml version="1.0" encoding="UTF-8" standalone="yes"?>
<Relationships xmlns="http://schemas.openxmlformats.org/package/2006/relationships"><Relationship Id="rId3" Type="http://schemas.openxmlformats.org/officeDocument/2006/relationships/slideMaster" Target="../slideMasters/slideMaster3.xml"/><Relationship Id="rId2" Type="http://schemas.openxmlformats.org/officeDocument/2006/relationships/tags" Target="../tags/tag6.xml"/><Relationship Id="rId1" Type="http://schemas.openxmlformats.org/officeDocument/2006/relationships/vmlDrawing" Target="../drawings/vmlDrawing5.vml"/><Relationship Id="rId5" Type="http://schemas.openxmlformats.org/officeDocument/2006/relationships/image" Target="../media/image15.emf"/><Relationship Id="rId4" Type="http://schemas.openxmlformats.org/officeDocument/2006/relationships/oleObject" Target="../embeddings/oleObject5.bin"/></Relationships>
</file>

<file path=ppt/slideLayouts/_rels/slideLayout95.xml.rels><?xml version="1.0" encoding="UTF-8" standalone="yes"?>
<Relationships xmlns="http://schemas.openxmlformats.org/package/2006/relationships"><Relationship Id="rId3" Type="http://schemas.openxmlformats.org/officeDocument/2006/relationships/slideMaster" Target="../slideMasters/slideMaster3.xml"/><Relationship Id="rId2" Type="http://schemas.openxmlformats.org/officeDocument/2006/relationships/tags" Target="../tags/tag7.xml"/><Relationship Id="rId1" Type="http://schemas.openxmlformats.org/officeDocument/2006/relationships/vmlDrawing" Target="../drawings/vmlDrawing6.vml"/><Relationship Id="rId5" Type="http://schemas.openxmlformats.org/officeDocument/2006/relationships/image" Target="../media/image27.emf"/><Relationship Id="rId4" Type="http://schemas.openxmlformats.org/officeDocument/2006/relationships/oleObject" Target="../embeddings/oleObject6.bin"/></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762000" y="670121"/>
            <a:ext cx="7616826" cy="490342"/>
          </a:xfrm>
        </p:spPr>
        <p:txBody>
          <a:bodyPr/>
          <a:lstStyle>
            <a:lvl1pPr>
              <a:defRPr b="0">
                <a:solidFill>
                  <a:schemeClr val="tx1"/>
                </a:solidFill>
              </a:defRPr>
            </a:lvl1pPr>
          </a:lstStyle>
          <a:p>
            <a:r>
              <a:rPr lang="en-GB" dirty="0"/>
              <a:t>Click to edit Master title style</a:t>
            </a:r>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lvl1pPr>
              <a:lnSpc>
                <a:spcPct val="90000"/>
              </a:lnSpc>
              <a:defRPr/>
            </a:lvl1pPr>
          </a:lstStyle>
          <a:p>
            <a:fld id="{74E7F8EF-AB7E-8B46-999D-090F56F9ACE9}" type="datetime1">
              <a:rPr lang="en-GB" smtClean="0"/>
              <a:pPr/>
              <a:t>19/02/2019</a:t>
            </a:fld>
            <a:endParaRPr lang="en-GB"/>
          </a:p>
        </p:txBody>
      </p:sp>
      <p:sp>
        <p:nvSpPr>
          <p:cNvPr id="5" name="Footer Placeholder 4"/>
          <p:cNvSpPr>
            <a:spLocks noGrp="1"/>
          </p:cNvSpPr>
          <p:nvPr>
            <p:ph type="ftr" sz="quarter" idx="11"/>
          </p:nvPr>
        </p:nvSpPr>
        <p:spPr/>
        <p:txBody>
          <a:bodyPr/>
          <a:lstStyle>
            <a:lvl1pPr>
              <a:lnSpc>
                <a:spcPct val="90000"/>
              </a:lnSpc>
              <a:defRPr/>
            </a:lvl1pPr>
          </a:lstStyle>
          <a:p>
            <a:r>
              <a:rPr lang="en-GB"/>
              <a:t>Presentation footer 10PT. Please add the relevant country to the footer.</a:t>
            </a:r>
            <a:endParaRPr lang="en-GB" dirty="0"/>
          </a:p>
        </p:txBody>
      </p:sp>
      <p:sp>
        <p:nvSpPr>
          <p:cNvPr id="6" name="Slide Number Placeholder 5"/>
          <p:cNvSpPr>
            <a:spLocks noGrp="1"/>
          </p:cNvSpPr>
          <p:nvPr>
            <p:ph type="sldNum" sz="quarter" idx="12"/>
          </p:nvPr>
        </p:nvSpPr>
        <p:spPr/>
        <p:txBody>
          <a:bodyPr/>
          <a:lstStyle>
            <a:lvl1pPr>
              <a:lnSpc>
                <a:spcPct val="90000"/>
              </a:lnSpc>
              <a:defRPr/>
            </a:lvl1pPr>
          </a:lstStyle>
          <a:p>
            <a:fld id="{1ED2235E-0982-3B42-A838-A74550CD4449}" type="slidenum">
              <a:rPr lang="en-GB" smtClean="0"/>
              <a:pPr/>
              <a:t>‹#›</a:t>
            </a:fld>
            <a:endParaRPr lang="en-GB" dirty="0"/>
          </a:p>
        </p:txBody>
      </p:sp>
      <p:sp>
        <p:nvSpPr>
          <p:cNvPr id="8" name="Text Placeholder 7"/>
          <p:cNvSpPr>
            <a:spLocks noGrp="1"/>
          </p:cNvSpPr>
          <p:nvPr>
            <p:ph type="body" sz="quarter" idx="13" hasCustomPrompt="1"/>
          </p:nvPr>
        </p:nvSpPr>
        <p:spPr>
          <a:xfrm>
            <a:off x="761999" y="1085366"/>
            <a:ext cx="7616827" cy="344228"/>
          </a:xfrm>
        </p:spPr>
        <p:txBody>
          <a:bodyPr rIns="0">
            <a:noAutofit/>
          </a:bodyPr>
          <a:lstStyle>
            <a:lvl1pPr>
              <a:defRPr sz="1800"/>
            </a:lvl1pPr>
          </a:lstStyle>
          <a:p>
            <a:pPr lvl="0"/>
            <a:r>
              <a:rPr lang="en-GB" dirty="0"/>
              <a:t>Click to edit Master subtitle style if required</a:t>
            </a:r>
            <a:endParaRPr lang="en-US" dirty="0"/>
          </a:p>
        </p:txBody>
      </p:sp>
      <p:sp>
        <p:nvSpPr>
          <p:cNvPr id="9" name="Text Placeholder 7"/>
          <p:cNvSpPr>
            <a:spLocks noGrp="1"/>
          </p:cNvSpPr>
          <p:nvPr>
            <p:ph type="body" sz="quarter" idx="15" hasCustomPrompt="1"/>
          </p:nvPr>
        </p:nvSpPr>
        <p:spPr>
          <a:xfrm>
            <a:off x="761999" y="5889377"/>
            <a:ext cx="10664825" cy="276473"/>
          </a:xfrm>
        </p:spPr>
        <p:txBody>
          <a:bodyPr rIns="0" anchor="b">
            <a:noAutofit/>
          </a:bodyPr>
          <a:lstStyle>
            <a:lvl1pPr>
              <a:defRPr sz="1800" b="1" baseline="0"/>
            </a:lvl1pPr>
          </a:lstStyle>
          <a:p>
            <a:pPr lvl="0"/>
            <a:r>
              <a:rPr lang="en-GB" dirty="0"/>
              <a:t>Optional summary text placeholder</a:t>
            </a:r>
            <a:endParaRPr lang="en-US" dirty="0"/>
          </a:p>
        </p:txBody>
      </p:sp>
    </p:spTree>
    <p:extLst>
      <p:ext uri="{BB962C8B-B14F-4D97-AF65-F5344CB8AC3E}">
        <p14:creationId xmlns:p14="http://schemas.microsoft.com/office/powerpoint/2010/main" val="40199509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762000" y="670120"/>
            <a:ext cx="7616826" cy="415245"/>
          </a:xfrm>
        </p:spPr>
        <p:txBody>
          <a:bodyPr/>
          <a:lstStyle>
            <a:lvl1pPr>
              <a:defRPr b="0">
                <a:solidFill>
                  <a:schemeClr val="accent1"/>
                </a:solidFill>
              </a:defRPr>
            </a:lvl1pPr>
          </a:lstStyle>
          <a:p>
            <a:r>
              <a:rPr lang="en-GB" dirty="0"/>
              <a:t>Click to edit Master title style</a:t>
            </a:r>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lvl1pPr>
              <a:lnSpc>
                <a:spcPct val="90000"/>
              </a:lnSpc>
              <a:defRPr/>
            </a:lvl1pPr>
          </a:lstStyle>
          <a:p>
            <a:fld id="{74E7F8EF-AB7E-8B46-999D-090F56F9ACE9}" type="datetime1">
              <a:rPr lang="en-GB" smtClean="0"/>
              <a:pPr/>
              <a:t>19/02/2019</a:t>
            </a:fld>
            <a:endParaRPr lang="en-GB"/>
          </a:p>
        </p:txBody>
      </p:sp>
      <p:sp>
        <p:nvSpPr>
          <p:cNvPr id="5" name="Footer Placeholder 4"/>
          <p:cNvSpPr>
            <a:spLocks noGrp="1"/>
          </p:cNvSpPr>
          <p:nvPr>
            <p:ph type="ftr" sz="quarter" idx="11"/>
          </p:nvPr>
        </p:nvSpPr>
        <p:spPr/>
        <p:txBody>
          <a:bodyPr/>
          <a:lstStyle>
            <a:lvl1pPr>
              <a:lnSpc>
                <a:spcPct val="90000"/>
              </a:lnSpc>
              <a:defRPr/>
            </a:lvl1pPr>
          </a:lstStyle>
          <a:p>
            <a:r>
              <a:rPr lang="en-GB"/>
              <a:t>Presentation footer 10PT. Please add the relevant country to the footer.</a:t>
            </a:r>
            <a:endParaRPr lang="en-GB" dirty="0"/>
          </a:p>
        </p:txBody>
      </p:sp>
      <p:sp>
        <p:nvSpPr>
          <p:cNvPr id="6" name="Slide Number Placeholder 5"/>
          <p:cNvSpPr>
            <a:spLocks noGrp="1"/>
          </p:cNvSpPr>
          <p:nvPr>
            <p:ph type="sldNum" sz="quarter" idx="12"/>
          </p:nvPr>
        </p:nvSpPr>
        <p:spPr/>
        <p:txBody>
          <a:bodyPr/>
          <a:lstStyle>
            <a:lvl1pPr>
              <a:lnSpc>
                <a:spcPct val="90000"/>
              </a:lnSpc>
              <a:defRPr/>
            </a:lvl1pPr>
          </a:lstStyle>
          <a:p>
            <a:fld id="{1ED2235E-0982-3B42-A838-A74550CD4449}" type="slidenum">
              <a:rPr lang="en-GB" smtClean="0"/>
              <a:pPr/>
              <a:t>‹#›</a:t>
            </a:fld>
            <a:endParaRPr lang="en-GB" dirty="0"/>
          </a:p>
        </p:txBody>
      </p:sp>
      <p:sp>
        <p:nvSpPr>
          <p:cNvPr id="8" name="Text Placeholder 7"/>
          <p:cNvSpPr>
            <a:spLocks noGrp="1"/>
          </p:cNvSpPr>
          <p:nvPr>
            <p:ph type="body" sz="quarter" idx="13" hasCustomPrompt="1"/>
          </p:nvPr>
        </p:nvSpPr>
        <p:spPr>
          <a:xfrm>
            <a:off x="761999" y="1085366"/>
            <a:ext cx="7616827" cy="286234"/>
          </a:xfrm>
        </p:spPr>
        <p:txBody>
          <a:bodyPr rIns="0">
            <a:noAutofit/>
          </a:bodyPr>
          <a:lstStyle>
            <a:lvl1pPr>
              <a:defRPr sz="1800"/>
            </a:lvl1pPr>
          </a:lstStyle>
          <a:p>
            <a:pPr lvl="0"/>
            <a:r>
              <a:rPr lang="en-GB" dirty="0"/>
              <a:t>Click to edit Master subtitle style if required</a:t>
            </a:r>
            <a:endParaRPr lang="en-US" dirty="0"/>
          </a:p>
        </p:txBody>
      </p:sp>
      <p:sp>
        <p:nvSpPr>
          <p:cNvPr id="9" name="Text Placeholder 7"/>
          <p:cNvSpPr>
            <a:spLocks noGrp="1"/>
          </p:cNvSpPr>
          <p:nvPr>
            <p:ph type="body" sz="quarter" idx="15" hasCustomPrompt="1"/>
          </p:nvPr>
        </p:nvSpPr>
        <p:spPr>
          <a:xfrm>
            <a:off x="761999" y="5889377"/>
            <a:ext cx="10664825" cy="276473"/>
          </a:xfrm>
        </p:spPr>
        <p:txBody>
          <a:bodyPr rIns="0" anchor="b">
            <a:noAutofit/>
          </a:bodyPr>
          <a:lstStyle>
            <a:lvl1pPr>
              <a:defRPr sz="1800" b="1" baseline="0"/>
            </a:lvl1pPr>
          </a:lstStyle>
          <a:p>
            <a:pPr lvl="0"/>
            <a:r>
              <a:rPr lang="en-GB" dirty="0"/>
              <a:t>Optional summary text placeholder</a:t>
            </a:r>
            <a:endParaRPr lang="en-US" dirty="0"/>
          </a:p>
        </p:txBody>
      </p:sp>
    </p:spTree>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2_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762000" y="670121"/>
            <a:ext cx="7616826" cy="490342"/>
          </a:xfrm>
        </p:spPr>
        <p:txBody>
          <a:bodyPr/>
          <a:lstStyle>
            <a:lvl1pPr>
              <a:defRPr b="0">
                <a:solidFill>
                  <a:srgbClr val="FF006E"/>
                </a:solidFill>
              </a:defRPr>
            </a:lvl1pPr>
          </a:lstStyle>
          <a:p>
            <a:r>
              <a:rPr lang="en-GB" dirty="0"/>
              <a:t>Click to edit Master title style</a:t>
            </a:r>
          </a:p>
        </p:txBody>
      </p:sp>
      <p:sp>
        <p:nvSpPr>
          <p:cNvPr id="3" name="Content Placeholder 2"/>
          <p:cNvSpPr>
            <a:spLocks noGrp="1"/>
          </p:cNvSpPr>
          <p:nvPr>
            <p:ph idx="1"/>
          </p:nvPr>
        </p:nvSpPr>
        <p:spPr/>
        <p:txBody>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p>
        </p:txBody>
      </p:sp>
      <p:sp>
        <p:nvSpPr>
          <p:cNvPr id="4" name="Date Placeholder 3"/>
          <p:cNvSpPr>
            <a:spLocks noGrp="1"/>
          </p:cNvSpPr>
          <p:nvPr>
            <p:ph type="dt" sz="half" idx="10"/>
          </p:nvPr>
        </p:nvSpPr>
        <p:spPr/>
        <p:txBody>
          <a:bodyPr/>
          <a:lstStyle>
            <a:lvl1pPr>
              <a:lnSpc>
                <a:spcPct val="90000"/>
              </a:lnSpc>
              <a:defRPr/>
            </a:lvl1pPr>
          </a:lstStyle>
          <a:p>
            <a:fld id="{74E7F8EF-AB7E-8B46-999D-090F56F9ACE9}" type="datetime1">
              <a:rPr lang="en-GB" smtClean="0"/>
              <a:pPr/>
              <a:t>19/02/2019</a:t>
            </a:fld>
            <a:endParaRPr lang="en-GB"/>
          </a:p>
        </p:txBody>
      </p:sp>
      <p:sp>
        <p:nvSpPr>
          <p:cNvPr id="5" name="Footer Placeholder 4"/>
          <p:cNvSpPr>
            <a:spLocks noGrp="1"/>
          </p:cNvSpPr>
          <p:nvPr>
            <p:ph type="ftr" sz="quarter" idx="11"/>
          </p:nvPr>
        </p:nvSpPr>
        <p:spPr/>
        <p:txBody>
          <a:bodyPr/>
          <a:lstStyle>
            <a:lvl1pPr>
              <a:lnSpc>
                <a:spcPct val="90000"/>
              </a:lnSpc>
              <a:defRPr/>
            </a:lvl1pPr>
          </a:lstStyle>
          <a:p>
            <a:r>
              <a:rPr lang="en-GB"/>
              <a:t>Presentation footer 10PT. Please add the relevant country to the footer.</a:t>
            </a:r>
            <a:endParaRPr lang="en-GB" dirty="0"/>
          </a:p>
        </p:txBody>
      </p:sp>
      <p:sp>
        <p:nvSpPr>
          <p:cNvPr id="6" name="Slide Number Placeholder 5"/>
          <p:cNvSpPr>
            <a:spLocks noGrp="1"/>
          </p:cNvSpPr>
          <p:nvPr>
            <p:ph type="sldNum" sz="quarter" idx="12"/>
          </p:nvPr>
        </p:nvSpPr>
        <p:spPr/>
        <p:txBody>
          <a:bodyPr/>
          <a:lstStyle>
            <a:lvl1pPr>
              <a:lnSpc>
                <a:spcPct val="90000"/>
              </a:lnSpc>
              <a:defRPr/>
            </a:lvl1pPr>
          </a:lstStyle>
          <a:p>
            <a:fld id="{1ED2235E-0982-3B42-A838-A74550CD4449}" type="slidenum">
              <a:rPr lang="en-GB" smtClean="0"/>
              <a:pPr/>
              <a:t>‹#›</a:t>
            </a:fld>
            <a:endParaRPr lang="en-GB" dirty="0"/>
          </a:p>
        </p:txBody>
      </p:sp>
      <p:sp>
        <p:nvSpPr>
          <p:cNvPr id="8" name="Text Placeholder 7"/>
          <p:cNvSpPr>
            <a:spLocks noGrp="1"/>
          </p:cNvSpPr>
          <p:nvPr>
            <p:ph type="body" sz="quarter" idx="13" hasCustomPrompt="1"/>
          </p:nvPr>
        </p:nvSpPr>
        <p:spPr>
          <a:xfrm>
            <a:off x="761999" y="1085366"/>
            <a:ext cx="7616827" cy="344228"/>
          </a:xfrm>
        </p:spPr>
        <p:txBody>
          <a:bodyPr rIns="0">
            <a:noAutofit/>
          </a:bodyPr>
          <a:lstStyle>
            <a:lvl1pPr>
              <a:defRPr sz="1800"/>
            </a:lvl1pPr>
          </a:lstStyle>
          <a:p>
            <a:pPr lvl="0"/>
            <a:r>
              <a:rPr lang="en-GB" dirty="0"/>
              <a:t>Click to edit Master subtitle style if required</a:t>
            </a:r>
            <a:endParaRPr lang="en-US" dirty="0"/>
          </a:p>
        </p:txBody>
      </p:sp>
      <p:sp>
        <p:nvSpPr>
          <p:cNvPr id="9" name="Text Placeholder 7"/>
          <p:cNvSpPr>
            <a:spLocks noGrp="1"/>
          </p:cNvSpPr>
          <p:nvPr>
            <p:ph type="body" sz="quarter" idx="15" hasCustomPrompt="1"/>
          </p:nvPr>
        </p:nvSpPr>
        <p:spPr>
          <a:xfrm>
            <a:off x="761999" y="5889377"/>
            <a:ext cx="10664825" cy="276473"/>
          </a:xfrm>
        </p:spPr>
        <p:txBody>
          <a:bodyPr rIns="0" anchor="b">
            <a:noAutofit/>
          </a:bodyPr>
          <a:lstStyle>
            <a:lvl1pPr>
              <a:defRPr sz="1800" b="1" baseline="0"/>
            </a:lvl1pPr>
          </a:lstStyle>
          <a:p>
            <a:pPr lvl="0"/>
            <a:r>
              <a:rPr lang="en-GB" dirty="0"/>
              <a:t>Optional summary text placeholder</a:t>
            </a:r>
            <a:endParaRPr lang="en-US" dirty="0"/>
          </a:p>
        </p:txBody>
      </p:sp>
    </p:spTree>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761999" y="2057399"/>
            <a:ext cx="5334001" cy="4108451"/>
          </a:xfrm>
        </p:spPr>
        <p:txBody>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p>
        </p:txBody>
      </p:sp>
      <p:sp>
        <p:nvSpPr>
          <p:cNvPr id="4" name="Content Placeholder 3"/>
          <p:cNvSpPr>
            <a:spLocks noGrp="1"/>
          </p:cNvSpPr>
          <p:nvPr>
            <p:ph sz="half" idx="2"/>
          </p:nvPr>
        </p:nvSpPr>
        <p:spPr>
          <a:xfrm>
            <a:off x="6095999" y="2057399"/>
            <a:ext cx="5330825" cy="4108451"/>
          </a:xfrm>
        </p:spPr>
        <p:txBody>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p>
        </p:txBody>
      </p:sp>
      <p:sp>
        <p:nvSpPr>
          <p:cNvPr id="5" name="Date Placeholder 4"/>
          <p:cNvSpPr>
            <a:spLocks noGrp="1"/>
          </p:cNvSpPr>
          <p:nvPr>
            <p:ph type="dt" sz="half" idx="10"/>
          </p:nvPr>
        </p:nvSpPr>
        <p:spPr/>
        <p:txBody>
          <a:bodyPr/>
          <a:lstStyle/>
          <a:p>
            <a:fld id="{40E1B1CA-1301-6F44-8D0B-6BE7919394FE}" type="datetime1">
              <a:rPr lang="en-GB" smtClean="0"/>
              <a:pPr/>
              <a:t>19/02/2019</a:t>
            </a:fld>
            <a:endParaRPr lang="en-GB" dirty="0"/>
          </a:p>
        </p:txBody>
      </p:sp>
      <p:sp>
        <p:nvSpPr>
          <p:cNvPr id="6" name="Footer Placeholder 5"/>
          <p:cNvSpPr>
            <a:spLocks noGrp="1"/>
          </p:cNvSpPr>
          <p:nvPr>
            <p:ph type="ftr" sz="quarter" idx="11"/>
          </p:nvPr>
        </p:nvSpPr>
        <p:spPr/>
        <p:txBody>
          <a:bodyPr/>
          <a:lstStyle/>
          <a:p>
            <a:r>
              <a:rPr lang="en-GB"/>
              <a:t>Presentation footer 10PT. Please add the relevant country to the footer.</a:t>
            </a:r>
            <a:endParaRPr lang="en-GB" dirty="0"/>
          </a:p>
        </p:txBody>
      </p:sp>
      <p:sp>
        <p:nvSpPr>
          <p:cNvPr id="7" name="Slide Number Placeholder 6"/>
          <p:cNvSpPr>
            <a:spLocks noGrp="1"/>
          </p:cNvSpPr>
          <p:nvPr>
            <p:ph type="sldNum" sz="quarter" idx="12"/>
          </p:nvPr>
        </p:nvSpPr>
        <p:spPr/>
        <p:txBody>
          <a:bodyPr/>
          <a:lstStyle/>
          <a:p>
            <a:fld id="{1ED2235E-0982-3B42-A838-A74550CD4449}" type="slidenum">
              <a:rPr lang="en-GB" smtClean="0"/>
              <a:pPr/>
              <a:t>‹#›</a:t>
            </a:fld>
            <a:endParaRPr lang="en-GB"/>
          </a:p>
        </p:txBody>
      </p:sp>
      <p:sp>
        <p:nvSpPr>
          <p:cNvPr id="9" name="Text Placeholder 7"/>
          <p:cNvSpPr>
            <a:spLocks noGrp="1"/>
          </p:cNvSpPr>
          <p:nvPr>
            <p:ph type="body" sz="quarter" idx="13" hasCustomPrompt="1"/>
          </p:nvPr>
        </p:nvSpPr>
        <p:spPr>
          <a:xfrm>
            <a:off x="761999" y="1085366"/>
            <a:ext cx="7616827" cy="286234"/>
          </a:xfrm>
        </p:spPr>
        <p:txBody>
          <a:bodyPr rIns="0">
            <a:noAutofit/>
          </a:bodyPr>
          <a:lstStyle>
            <a:lvl1pPr>
              <a:defRPr sz="1800"/>
            </a:lvl1pPr>
          </a:lstStyle>
          <a:p>
            <a:pPr lvl="0"/>
            <a:r>
              <a:rPr lang="en-GB" dirty="0"/>
              <a:t>Click to edit Master subtitle style if required</a:t>
            </a:r>
            <a:endParaRPr lang="en-US" dirty="0"/>
          </a:p>
        </p:txBody>
      </p:sp>
      <p:sp>
        <p:nvSpPr>
          <p:cNvPr id="10" name="Text Placeholder 7"/>
          <p:cNvSpPr>
            <a:spLocks noGrp="1"/>
          </p:cNvSpPr>
          <p:nvPr>
            <p:ph type="body" sz="quarter" idx="14" hasCustomPrompt="1"/>
          </p:nvPr>
        </p:nvSpPr>
        <p:spPr>
          <a:xfrm>
            <a:off x="761999" y="5889377"/>
            <a:ext cx="10664825" cy="276473"/>
          </a:xfrm>
        </p:spPr>
        <p:txBody>
          <a:bodyPr rIns="0" anchor="b">
            <a:noAutofit/>
          </a:bodyPr>
          <a:lstStyle>
            <a:lvl1pPr>
              <a:defRPr sz="1800" b="1" baseline="0"/>
            </a:lvl1pPr>
          </a:lstStyle>
          <a:p>
            <a:pPr lvl="0"/>
            <a:r>
              <a:rPr lang="en-GB" dirty="0"/>
              <a:t>Optional summary text placeholder</a:t>
            </a:r>
            <a:endParaRPr lang="en-US" dirty="0"/>
          </a:p>
        </p:txBody>
      </p:sp>
      <p:sp>
        <p:nvSpPr>
          <p:cNvPr id="11" name="Title 1"/>
          <p:cNvSpPr>
            <a:spLocks noGrp="1"/>
          </p:cNvSpPr>
          <p:nvPr>
            <p:ph type="title"/>
          </p:nvPr>
        </p:nvSpPr>
        <p:spPr>
          <a:xfrm>
            <a:off x="762000" y="670120"/>
            <a:ext cx="7616826" cy="415245"/>
          </a:xfrm>
        </p:spPr>
        <p:txBody>
          <a:bodyPr/>
          <a:lstStyle>
            <a:lvl1pPr>
              <a:defRPr b="0">
                <a:solidFill>
                  <a:schemeClr val="tx1"/>
                </a:solidFill>
              </a:defRPr>
            </a:lvl1pPr>
          </a:lstStyle>
          <a:p>
            <a:r>
              <a:rPr lang="en-GB" dirty="0"/>
              <a:t>Click to edit Master title style</a:t>
            </a:r>
          </a:p>
        </p:txBody>
      </p:sp>
    </p:spTree>
    <p:extLst>
      <p:ext uri="{BB962C8B-B14F-4D97-AF65-F5344CB8AC3E}">
        <p14:creationId xmlns:p14="http://schemas.microsoft.com/office/powerpoint/2010/main" val="165837228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2_Two Content">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761999" y="2057399"/>
            <a:ext cx="5334001" cy="4108451"/>
          </a:xfrm>
        </p:spPr>
        <p:txBody>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p>
        </p:txBody>
      </p:sp>
      <p:sp>
        <p:nvSpPr>
          <p:cNvPr id="4" name="Content Placeholder 3"/>
          <p:cNvSpPr>
            <a:spLocks noGrp="1"/>
          </p:cNvSpPr>
          <p:nvPr>
            <p:ph sz="half" idx="2"/>
          </p:nvPr>
        </p:nvSpPr>
        <p:spPr>
          <a:xfrm>
            <a:off x="6095999" y="2057399"/>
            <a:ext cx="5330825" cy="4108451"/>
          </a:xfrm>
        </p:spPr>
        <p:txBody>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p>
        </p:txBody>
      </p:sp>
      <p:sp>
        <p:nvSpPr>
          <p:cNvPr id="5" name="Date Placeholder 4"/>
          <p:cNvSpPr>
            <a:spLocks noGrp="1"/>
          </p:cNvSpPr>
          <p:nvPr>
            <p:ph type="dt" sz="half" idx="10"/>
          </p:nvPr>
        </p:nvSpPr>
        <p:spPr/>
        <p:txBody>
          <a:bodyPr/>
          <a:lstStyle/>
          <a:p>
            <a:fld id="{40E1B1CA-1301-6F44-8D0B-6BE7919394FE}" type="datetime1">
              <a:rPr lang="en-GB" smtClean="0"/>
              <a:pPr/>
              <a:t>19/02/2019</a:t>
            </a:fld>
            <a:endParaRPr lang="en-GB" dirty="0"/>
          </a:p>
        </p:txBody>
      </p:sp>
      <p:sp>
        <p:nvSpPr>
          <p:cNvPr id="6" name="Footer Placeholder 5"/>
          <p:cNvSpPr>
            <a:spLocks noGrp="1"/>
          </p:cNvSpPr>
          <p:nvPr>
            <p:ph type="ftr" sz="quarter" idx="11"/>
          </p:nvPr>
        </p:nvSpPr>
        <p:spPr/>
        <p:txBody>
          <a:bodyPr/>
          <a:lstStyle/>
          <a:p>
            <a:r>
              <a:rPr lang="en-GB"/>
              <a:t>Presentation footer 10PT. Please add the relevant country to the footer.</a:t>
            </a:r>
            <a:endParaRPr lang="en-GB" dirty="0"/>
          </a:p>
        </p:txBody>
      </p:sp>
      <p:sp>
        <p:nvSpPr>
          <p:cNvPr id="7" name="Slide Number Placeholder 6"/>
          <p:cNvSpPr>
            <a:spLocks noGrp="1"/>
          </p:cNvSpPr>
          <p:nvPr>
            <p:ph type="sldNum" sz="quarter" idx="12"/>
          </p:nvPr>
        </p:nvSpPr>
        <p:spPr/>
        <p:txBody>
          <a:bodyPr/>
          <a:lstStyle/>
          <a:p>
            <a:fld id="{1ED2235E-0982-3B42-A838-A74550CD4449}" type="slidenum">
              <a:rPr lang="en-GB" smtClean="0"/>
              <a:pPr/>
              <a:t>‹#›</a:t>
            </a:fld>
            <a:endParaRPr lang="en-GB"/>
          </a:p>
        </p:txBody>
      </p:sp>
      <p:sp>
        <p:nvSpPr>
          <p:cNvPr id="9" name="Text Placeholder 7"/>
          <p:cNvSpPr>
            <a:spLocks noGrp="1"/>
          </p:cNvSpPr>
          <p:nvPr>
            <p:ph type="body" sz="quarter" idx="13" hasCustomPrompt="1"/>
          </p:nvPr>
        </p:nvSpPr>
        <p:spPr>
          <a:xfrm>
            <a:off x="761999" y="1085366"/>
            <a:ext cx="7616827" cy="286234"/>
          </a:xfrm>
        </p:spPr>
        <p:txBody>
          <a:bodyPr rIns="0">
            <a:noAutofit/>
          </a:bodyPr>
          <a:lstStyle>
            <a:lvl1pPr>
              <a:defRPr sz="1800"/>
            </a:lvl1pPr>
          </a:lstStyle>
          <a:p>
            <a:pPr lvl="0"/>
            <a:r>
              <a:rPr lang="en-GB" dirty="0"/>
              <a:t>Click to edit Master subtitle style if required</a:t>
            </a:r>
            <a:endParaRPr lang="en-US" dirty="0"/>
          </a:p>
        </p:txBody>
      </p:sp>
      <p:sp>
        <p:nvSpPr>
          <p:cNvPr id="10" name="Text Placeholder 7"/>
          <p:cNvSpPr>
            <a:spLocks noGrp="1"/>
          </p:cNvSpPr>
          <p:nvPr>
            <p:ph type="body" sz="quarter" idx="14" hasCustomPrompt="1"/>
          </p:nvPr>
        </p:nvSpPr>
        <p:spPr>
          <a:xfrm>
            <a:off x="761999" y="5889377"/>
            <a:ext cx="10664825" cy="276473"/>
          </a:xfrm>
        </p:spPr>
        <p:txBody>
          <a:bodyPr rIns="0" anchor="b">
            <a:noAutofit/>
          </a:bodyPr>
          <a:lstStyle>
            <a:lvl1pPr>
              <a:defRPr sz="1800" b="1" baseline="0"/>
            </a:lvl1pPr>
          </a:lstStyle>
          <a:p>
            <a:pPr lvl="0"/>
            <a:r>
              <a:rPr lang="en-GB" dirty="0"/>
              <a:t>Optional summary text placeholder</a:t>
            </a:r>
            <a:endParaRPr lang="en-US" dirty="0"/>
          </a:p>
        </p:txBody>
      </p:sp>
      <p:sp>
        <p:nvSpPr>
          <p:cNvPr id="11" name="Title 1"/>
          <p:cNvSpPr>
            <a:spLocks noGrp="1"/>
          </p:cNvSpPr>
          <p:nvPr>
            <p:ph type="title"/>
          </p:nvPr>
        </p:nvSpPr>
        <p:spPr>
          <a:xfrm>
            <a:off x="762000" y="670120"/>
            <a:ext cx="7616826" cy="415245"/>
          </a:xfrm>
        </p:spPr>
        <p:txBody>
          <a:bodyPr/>
          <a:lstStyle>
            <a:lvl1pPr>
              <a:defRPr b="0">
                <a:solidFill>
                  <a:schemeClr val="accent1"/>
                </a:solidFill>
              </a:defRPr>
            </a:lvl1pPr>
          </a:lstStyle>
          <a:p>
            <a:r>
              <a:rPr lang="en-GB" dirty="0"/>
              <a:t>Click to edit Master title style</a:t>
            </a:r>
          </a:p>
        </p:txBody>
      </p:sp>
    </p:spTree>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Two Content">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761999" y="2057399"/>
            <a:ext cx="5334001" cy="4108451"/>
          </a:xfrm>
        </p:spPr>
        <p:txBody>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p>
        </p:txBody>
      </p:sp>
      <p:sp>
        <p:nvSpPr>
          <p:cNvPr id="4" name="Content Placeholder 3"/>
          <p:cNvSpPr>
            <a:spLocks noGrp="1"/>
          </p:cNvSpPr>
          <p:nvPr>
            <p:ph sz="half" idx="2"/>
          </p:nvPr>
        </p:nvSpPr>
        <p:spPr>
          <a:xfrm>
            <a:off x="6095999" y="2057399"/>
            <a:ext cx="5330825" cy="4108451"/>
          </a:xfrm>
        </p:spPr>
        <p:txBody>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p>
        </p:txBody>
      </p:sp>
      <p:sp>
        <p:nvSpPr>
          <p:cNvPr id="5" name="Date Placeholder 4"/>
          <p:cNvSpPr>
            <a:spLocks noGrp="1"/>
          </p:cNvSpPr>
          <p:nvPr>
            <p:ph type="dt" sz="half" idx="10"/>
          </p:nvPr>
        </p:nvSpPr>
        <p:spPr/>
        <p:txBody>
          <a:bodyPr/>
          <a:lstStyle/>
          <a:p>
            <a:fld id="{40E1B1CA-1301-6F44-8D0B-6BE7919394FE}" type="datetime1">
              <a:rPr lang="en-GB" smtClean="0"/>
              <a:pPr/>
              <a:t>19/02/2019</a:t>
            </a:fld>
            <a:endParaRPr lang="en-GB" dirty="0"/>
          </a:p>
        </p:txBody>
      </p:sp>
      <p:sp>
        <p:nvSpPr>
          <p:cNvPr id="6" name="Footer Placeholder 5"/>
          <p:cNvSpPr>
            <a:spLocks noGrp="1"/>
          </p:cNvSpPr>
          <p:nvPr>
            <p:ph type="ftr" sz="quarter" idx="11"/>
          </p:nvPr>
        </p:nvSpPr>
        <p:spPr/>
        <p:txBody>
          <a:bodyPr/>
          <a:lstStyle/>
          <a:p>
            <a:r>
              <a:rPr lang="en-GB"/>
              <a:t>Presentation footer 10PT. Please add the relevant country to the footer.</a:t>
            </a:r>
            <a:endParaRPr lang="en-GB" dirty="0"/>
          </a:p>
        </p:txBody>
      </p:sp>
      <p:sp>
        <p:nvSpPr>
          <p:cNvPr id="7" name="Slide Number Placeholder 6"/>
          <p:cNvSpPr>
            <a:spLocks noGrp="1"/>
          </p:cNvSpPr>
          <p:nvPr>
            <p:ph type="sldNum" sz="quarter" idx="12"/>
          </p:nvPr>
        </p:nvSpPr>
        <p:spPr/>
        <p:txBody>
          <a:bodyPr/>
          <a:lstStyle/>
          <a:p>
            <a:fld id="{1ED2235E-0982-3B42-A838-A74550CD4449}" type="slidenum">
              <a:rPr lang="en-GB" smtClean="0"/>
              <a:pPr/>
              <a:t>‹#›</a:t>
            </a:fld>
            <a:endParaRPr lang="en-GB"/>
          </a:p>
        </p:txBody>
      </p:sp>
      <p:sp>
        <p:nvSpPr>
          <p:cNvPr id="9" name="Text Placeholder 7"/>
          <p:cNvSpPr>
            <a:spLocks noGrp="1"/>
          </p:cNvSpPr>
          <p:nvPr>
            <p:ph type="body" sz="quarter" idx="13" hasCustomPrompt="1"/>
          </p:nvPr>
        </p:nvSpPr>
        <p:spPr>
          <a:xfrm>
            <a:off x="761999" y="1085366"/>
            <a:ext cx="7616827" cy="286234"/>
          </a:xfrm>
        </p:spPr>
        <p:txBody>
          <a:bodyPr rIns="0">
            <a:noAutofit/>
          </a:bodyPr>
          <a:lstStyle>
            <a:lvl1pPr>
              <a:defRPr sz="1800"/>
            </a:lvl1pPr>
          </a:lstStyle>
          <a:p>
            <a:pPr lvl="0"/>
            <a:r>
              <a:rPr lang="en-GB" dirty="0"/>
              <a:t>Click to edit Master subtitle style if required</a:t>
            </a:r>
            <a:endParaRPr lang="en-US" dirty="0"/>
          </a:p>
        </p:txBody>
      </p:sp>
      <p:sp>
        <p:nvSpPr>
          <p:cNvPr id="10" name="Text Placeholder 7"/>
          <p:cNvSpPr>
            <a:spLocks noGrp="1"/>
          </p:cNvSpPr>
          <p:nvPr>
            <p:ph type="body" sz="quarter" idx="14" hasCustomPrompt="1"/>
          </p:nvPr>
        </p:nvSpPr>
        <p:spPr>
          <a:xfrm>
            <a:off x="761999" y="5889377"/>
            <a:ext cx="10664825" cy="276473"/>
          </a:xfrm>
        </p:spPr>
        <p:txBody>
          <a:bodyPr rIns="0" anchor="b">
            <a:noAutofit/>
          </a:bodyPr>
          <a:lstStyle>
            <a:lvl1pPr>
              <a:defRPr sz="1800" b="1" baseline="0"/>
            </a:lvl1pPr>
          </a:lstStyle>
          <a:p>
            <a:pPr lvl="0"/>
            <a:r>
              <a:rPr lang="en-GB" dirty="0"/>
              <a:t>Optional summary text placeholder</a:t>
            </a:r>
            <a:endParaRPr lang="en-US" dirty="0"/>
          </a:p>
        </p:txBody>
      </p:sp>
      <p:sp>
        <p:nvSpPr>
          <p:cNvPr id="11" name="Title 1"/>
          <p:cNvSpPr>
            <a:spLocks noGrp="1"/>
          </p:cNvSpPr>
          <p:nvPr>
            <p:ph type="title"/>
          </p:nvPr>
        </p:nvSpPr>
        <p:spPr>
          <a:xfrm>
            <a:off x="762000" y="670121"/>
            <a:ext cx="7616826" cy="490342"/>
          </a:xfrm>
        </p:spPr>
        <p:txBody>
          <a:bodyPr/>
          <a:lstStyle>
            <a:lvl1pPr>
              <a:defRPr b="0">
                <a:solidFill>
                  <a:srgbClr val="FF006E"/>
                </a:solidFill>
              </a:defRPr>
            </a:lvl1pPr>
          </a:lstStyle>
          <a:p>
            <a:r>
              <a:rPr lang="en-GB" dirty="0"/>
              <a:t>Click to edit Master title style</a:t>
            </a:r>
          </a:p>
        </p:txBody>
      </p:sp>
    </p:spTree>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hree Content">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762000" y="2057399"/>
            <a:ext cx="3554412" cy="4108451"/>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Content Placeholder 3"/>
          <p:cNvSpPr>
            <a:spLocks noGrp="1"/>
          </p:cNvSpPr>
          <p:nvPr>
            <p:ph sz="half" idx="2"/>
          </p:nvPr>
        </p:nvSpPr>
        <p:spPr>
          <a:xfrm>
            <a:off x="4316413" y="2057399"/>
            <a:ext cx="3554411" cy="4108451"/>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5" name="Date Placeholder 4"/>
          <p:cNvSpPr>
            <a:spLocks noGrp="1"/>
          </p:cNvSpPr>
          <p:nvPr>
            <p:ph type="dt" sz="half" idx="10"/>
          </p:nvPr>
        </p:nvSpPr>
        <p:spPr/>
        <p:txBody>
          <a:bodyPr/>
          <a:lstStyle/>
          <a:p>
            <a:fld id="{34AB22EF-ACBC-C647-A558-1D0D0CA685CE}" type="datetime1">
              <a:rPr lang="en-GB" smtClean="0"/>
              <a:pPr/>
              <a:t>19/02/2019</a:t>
            </a:fld>
            <a:endParaRPr lang="en-GB"/>
          </a:p>
        </p:txBody>
      </p:sp>
      <p:sp>
        <p:nvSpPr>
          <p:cNvPr id="6" name="Footer Placeholder 5"/>
          <p:cNvSpPr>
            <a:spLocks noGrp="1"/>
          </p:cNvSpPr>
          <p:nvPr>
            <p:ph type="ftr" sz="quarter" idx="11"/>
          </p:nvPr>
        </p:nvSpPr>
        <p:spPr/>
        <p:txBody>
          <a:bodyPr/>
          <a:lstStyle/>
          <a:p>
            <a:r>
              <a:rPr lang="en-GB"/>
              <a:t>Presentation footer 10PT. Please add the relevant country to the footer.</a:t>
            </a:r>
            <a:endParaRPr lang="en-GB" dirty="0"/>
          </a:p>
        </p:txBody>
      </p:sp>
      <p:sp>
        <p:nvSpPr>
          <p:cNvPr id="7" name="Slide Number Placeholder 6"/>
          <p:cNvSpPr>
            <a:spLocks noGrp="1"/>
          </p:cNvSpPr>
          <p:nvPr>
            <p:ph type="sldNum" sz="quarter" idx="12"/>
          </p:nvPr>
        </p:nvSpPr>
        <p:spPr/>
        <p:txBody>
          <a:bodyPr/>
          <a:lstStyle/>
          <a:p>
            <a:fld id="{1ED2235E-0982-3B42-A838-A74550CD4449}" type="slidenum">
              <a:rPr lang="en-GB" smtClean="0"/>
              <a:pPr/>
              <a:t>‹#›</a:t>
            </a:fld>
            <a:endParaRPr lang="en-GB"/>
          </a:p>
        </p:txBody>
      </p:sp>
      <p:sp>
        <p:nvSpPr>
          <p:cNvPr id="12" name="Content Placeholder 3"/>
          <p:cNvSpPr>
            <a:spLocks noGrp="1"/>
          </p:cNvSpPr>
          <p:nvPr>
            <p:ph sz="half" idx="13"/>
          </p:nvPr>
        </p:nvSpPr>
        <p:spPr>
          <a:xfrm>
            <a:off x="7870824" y="2057400"/>
            <a:ext cx="3554411" cy="4108451"/>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10" name="Text Placeholder 7"/>
          <p:cNvSpPr>
            <a:spLocks noGrp="1"/>
          </p:cNvSpPr>
          <p:nvPr>
            <p:ph type="body" sz="quarter" idx="14" hasCustomPrompt="1"/>
          </p:nvPr>
        </p:nvSpPr>
        <p:spPr>
          <a:xfrm>
            <a:off x="761999" y="1085366"/>
            <a:ext cx="7616827" cy="286234"/>
          </a:xfrm>
        </p:spPr>
        <p:txBody>
          <a:bodyPr rIns="0">
            <a:noAutofit/>
          </a:bodyPr>
          <a:lstStyle>
            <a:lvl1pPr>
              <a:defRPr sz="1800"/>
            </a:lvl1pPr>
          </a:lstStyle>
          <a:p>
            <a:pPr lvl="0"/>
            <a:r>
              <a:rPr lang="en-GB" dirty="0"/>
              <a:t>Click to edit Master subtitle style if required</a:t>
            </a:r>
            <a:endParaRPr lang="en-US" dirty="0"/>
          </a:p>
        </p:txBody>
      </p:sp>
      <p:sp>
        <p:nvSpPr>
          <p:cNvPr id="11" name="Text Placeholder 7"/>
          <p:cNvSpPr>
            <a:spLocks noGrp="1"/>
          </p:cNvSpPr>
          <p:nvPr>
            <p:ph type="body" sz="quarter" idx="15" hasCustomPrompt="1"/>
          </p:nvPr>
        </p:nvSpPr>
        <p:spPr>
          <a:xfrm>
            <a:off x="761999" y="5889377"/>
            <a:ext cx="10664825" cy="276473"/>
          </a:xfrm>
        </p:spPr>
        <p:txBody>
          <a:bodyPr rIns="0" anchor="b">
            <a:noAutofit/>
          </a:bodyPr>
          <a:lstStyle>
            <a:lvl1pPr>
              <a:defRPr sz="1800" b="1" baseline="0"/>
            </a:lvl1pPr>
          </a:lstStyle>
          <a:p>
            <a:pPr lvl="0"/>
            <a:r>
              <a:rPr lang="en-GB" dirty="0"/>
              <a:t>Optional summary text placeholder</a:t>
            </a:r>
            <a:endParaRPr lang="en-US" dirty="0"/>
          </a:p>
        </p:txBody>
      </p:sp>
      <p:sp>
        <p:nvSpPr>
          <p:cNvPr id="13" name="Title 1"/>
          <p:cNvSpPr>
            <a:spLocks noGrp="1"/>
          </p:cNvSpPr>
          <p:nvPr>
            <p:ph type="title"/>
          </p:nvPr>
        </p:nvSpPr>
        <p:spPr>
          <a:xfrm>
            <a:off x="762000" y="670121"/>
            <a:ext cx="7616826" cy="415244"/>
          </a:xfrm>
        </p:spPr>
        <p:txBody>
          <a:bodyPr/>
          <a:lstStyle>
            <a:lvl1pPr>
              <a:defRPr b="0">
                <a:solidFill>
                  <a:schemeClr val="tx1"/>
                </a:solidFill>
              </a:defRPr>
            </a:lvl1pPr>
          </a:lstStyle>
          <a:p>
            <a:r>
              <a:rPr lang="en-GB" dirty="0"/>
              <a:t>Click to edit Master title style</a:t>
            </a:r>
          </a:p>
        </p:txBody>
      </p:sp>
    </p:spTree>
    <p:extLst>
      <p:ext uri="{BB962C8B-B14F-4D97-AF65-F5344CB8AC3E}">
        <p14:creationId xmlns:p14="http://schemas.microsoft.com/office/powerpoint/2010/main" val="38215942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_Three Content">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762000" y="2057399"/>
            <a:ext cx="3554412" cy="4108451"/>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Content Placeholder 3"/>
          <p:cNvSpPr>
            <a:spLocks noGrp="1"/>
          </p:cNvSpPr>
          <p:nvPr>
            <p:ph sz="half" idx="2"/>
          </p:nvPr>
        </p:nvSpPr>
        <p:spPr>
          <a:xfrm>
            <a:off x="4316413" y="2057399"/>
            <a:ext cx="3554411" cy="4108451"/>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5" name="Date Placeholder 4"/>
          <p:cNvSpPr>
            <a:spLocks noGrp="1"/>
          </p:cNvSpPr>
          <p:nvPr>
            <p:ph type="dt" sz="half" idx="10"/>
          </p:nvPr>
        </p:nvSpPr>
        <p:spPr/>
        <p:txBody>
          <a:bodyPr/>
          <a:lstStyle/>
          <a:p>
            <a:fld id="{34AB22EF-ACBC-C647-A558-1D0D0CA685CE}" type="datetime1">
              <a:rPr lang="en-GB" smtClean="0"/>
              <a:pPr/>
              <a:t>19/02/2019</a:t>
            </a:fld>
            <a:endParaRPr lang="en-GB"/>
          </a:p>
        </p:txBody>
      </p:sp>
      <p:sp>
        <p:nvSpPr>
          <p:cNvPr id="6" name="Footer Placeholder 5"/>
          <p:cNvSpPr>
            <a:spLocks noGrp="1"/>
          </p:cNvSpPr>
          <p:nvPr>
            <p:ph type="ftr" sz="quarter" idx="11"/>
          </p:nvPr>
        </p:nvSpPr>
        <p:spPr/>
        <p:txBody>
          <a:bodyPr/>
          <a:lstStyle/>
          <a:p>
            <a:r>
              <a:rPr lang="en-GB"/>
              <a:t>Presentation footer 10PT. Please add the relevant country to the footer.</a:t>
            </a:r>
            <a:endParaRPr lang="en-GB" dirty="0"/>
          </a:p>
        </p:txBody>
      </p:sp>
      <p:sp>
        <p:nvSpPr>
          <p:cNvPr id="7" name="Slide Number Placeholder 6"/>
          <p:cNvSpPr>
            <a:spLocks noGrp="1"/>
          </p:cNvSpPr>
          <p:nvPr>
            <p:ph type="sldNum" sz="quarter" idx="12"/>
          </p:nvPr>
        </p:nvSpPr>
        <p:spPr/>
        <p:txBody>
          <a:bodyPr/>
          <a:lstStyle/>
          <a:p>
            <a:fld id="{1ED2235E-0982-3B42-A838-A74550CD4449}" type="slidenum">
              <a:rPr lang="en-GB" smtClean="0"/>
              <a:pPr/>
              <a:t>‹#›</a:t>
            </a:fld>
            <a:endParaRPr lang="en-GB"/>
          </a:p>
        </p:txBody>
      </p:sp>
      <p:sp>
        <p:nvSpPr>
          <p:cNvPr id="12" name="Content Placeholder 3"/>
          <p:cNvSpPr>
            <a:spLocks noGrp="1"/>
          </p:cNvSpPr>
          <p:nvPr>
            <p:ph sz="half" idx="13"/>
          </p:nvPr>
        </p:nvSpPr>
        <p:spPr>
          <a:xfrm>
            <a:off x="7870824" y="2057400"/>
            <a:ext cx="3554411" cy="4108451"/>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10" name="Text Placeholder 7"/>
          <p:cNvSpPr>
            <a:spLocks noGrp="1"/>
          </p:cNvSpPr>
          <p:nvPr>
            <p:ph type="body" sz="quarter" idx="14" hasCustomPrompt="1"/>
          </p:nvPr>
        </p:nvSpPr>
        <p:spPr>
          <a:xfrm>
            <a:off x="761999" y="1085366"/>
            <a:ext cx="7616827" cy="286234"/>
          </a:xfrm>
        </p:spPr>
        <p:txBody>
          <a:bodyPr rIns="0">
            <a:noAutofit/>
          </a:bodyPr>
          <a:lstStyle>
            <a:lvl1pPr>
              <a:defRPr sz="1800"/>
            </a:lvl1pPr>
          </a:lstStyle>
          <a:p>
            <a:pPr lvl="0"/>
            <a:r>
              <a:rPr lang="en-GB" dirty="0"/>
              <a:t>Click to edit Master subtitle style if required</a:t>
            </a:r>
            <a:endParaRPr lang="en-US" dirty="0"/>
          </a:p>
        </p:txBody>
      </p:sp>
      <p:sp>
        <p:nvSpPr>
          <p:cNvPr id="11" name="Text Placeholder 7"/>
          <p:cNvSpPr>
            <a:spLocks noGrp="1"/>
          </p:cNvSpPr>
          <p:nvPr>
            <p:ph type="body" sz="quarter" idx="15" hasCustomPrompt="1"/>
          </p:nvPr>
        </p:nvSpPr>
        <p:spPr>
          <a:xfrm>
            <a:off x="761999" y="5889377"/>
            <a:ext cx="10664825" cy="276473"/>
          </a:xfrm>
        </p:spPr>
        <p:txBody>
          <a:bodyPr rIns="0" anchor="b">
            <a:noAutofit/>
          </a:bodyPr>
          <a:lstStyle>
            <a:lvl1pPr>
              <a:defRPr sz="1800" b="1" baseline="0"/>
            </a:lvl1pPr>
          </a:lstStyle>
          <a:p>
            <a:pPr lvl="0"/>
            <a:r>
              <a:rPr lang="en-GB" dirty="0"/>
              <a:t>Optional summary text placeholder</a:t>
            </a:r>
            <a:endParaRPr lang="en-US" dirty="0"/>
          </a:p>
        </p:txBody>
      </p:sp>
      <p:sp>
        <p:nvSpPr>
          <p:cNvPr id="13" name="Title 1"/>
          <p:cNvSpPr>
            <a:spLocks noGrp="1"/>
          </p:cNvSpPr>
          <p:nvPr>
            <p:ph type="title"/>
          </p:nvPr>
        </p:nvSpPr>
        <p:spPr>
          <a:xfrm>
            <a:off x="762000" y="670121"/>
            <a:ext cx="7616826" cy="415244"/>
          </a:xfrm>
        </p:spPr>
        <p:txBody>
          <a:bodyPr/>
          <a:lstStyle>
            <a:lvl1pPr>
              <a:defRPr b="0">
                <a:solidFill>
                  <a:schemeClr val="accent1"/>
                </a:solidFill>
              </a:defRPr>
            </a:lvl1pPr>
          </a:lstStyle>
          <a:p>
            <a:r>
              <a:rPr lang="en-GB" dirty="0"/>
              <a:t>Click to edit Master title style</a:t>
            </a:r>
          </a:p>
        </p:txBody>
      </p:sp>
    </p:spTree>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2_Three Content">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762000" y="2057399"/>
            <a:ext cx="3554412" cy="4108451"/>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Content Placeholder 3"/>
          <p:cNvSpPr>
            <a:spLocks noGrp="1"/>
          </p:cNvSpPr>
          <p:nvPr>
            <p:ph sz="half" idx="2"/>
          </p:nvPr>
        </p:nvSpPr>
        <p:spPr>
          <a:xfrm>
            <a:off x="4316413" y="2057399"/>
            <a:ext cx="3554411" cy="4108451"/>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5" name="Date Placeholder 4"/>
          <p:cNvSpPr>
            <a:spLocks noGrp="1"/>
          </p:cNvSpPr>
          <p:nvPr>
            <p:ph type="dt" sz="half" idx="10"/>
          </p:nvPr>
        </p:nvSpPr>
        <p:spPr/>
        <p:txBody>
          <a:bodyPr/>
          <a:lstStyle/>
          <a:p>
            <a:fld id="{34AB22EF-ACBC-C647-A558-1D0D0CA685CE}" type="datetime1">
              <a:rPr lang="en-GB" smtClean="0"/>
              <a:pPr/>
              <a:t>19/02/2019</a:t>
            </a:fld>
            <a:endParaRPr lang="en-GB"/>
          </a:p>
        </p:txBody>
      </p:sp>
      <p:sp>
        <p:nvSpPr>
          <p:cNvPr id="6" name="Footer Placeholder 5"/>
          <p:cNvSpPr>
            <a:spLocks noGrp="1"/>
          </p:cNvSpPr>
          <p:nvPr>
            <p:ph type="ftr" sz="quarter" idx="11"/>
          </p:nvPr>
        </p:nvSpPr>
        <p:spPr/>
        <p:txBody>
          <a:bodyPr/>
          <a:lstStyle/>
          <a:p>
            <a:r>
              <a:rPr lang="en-GB"/>
              <a:t>Presentation footer 10PT. Please add the relevant country to the footer.</a:t>
            </a:r>
            <a:endParaRPr lang="en-GB" dirty="0"/>
          </a:p>
        </p:txBody>
      </p:sp>
      <p:sp>
        <p:nvSpPr>
          <p:cNvPr id="7" name="Slide Number Placeholder 6"/>
          <p:cNvSpPr>
            <a:spLocks noGrp="1"/>
          </p:cNvSpPr>
          <p:nvPr>
            <p:ph type="sldNum" sz="quarter" idx="12"/>
          </p:nvPr>
        </p:nvSpPr>
        <p:spPr/>
        <p:txBody>
          <a:bodyPr/>
          <a:lstStyle/>
          <a:p>
            <a:fld id="{1ED2235E-0982-3B42-A838-A74550CD4449}" type="slidenum">
              <a:rPr lang="en-GB" smtClean="0"/>
              <a:pPr/>
              <a:t>‹#›</a:t>
            </a:fld>
            <a:endParaRPr lang="en-GB"/>
          </a:p>
        </p:txBody>
      </p:sp>
      <p:sp>
        <p:nvSpPr>
          <p:cNvPr id="12" name="Content Placeholder 3"/>
          <p:cNvSpPr>
            <a:spLocks noGrp="1"/>
          </p:cNvSpPr>
          <p:nvPr>
            <p:ph sz="half" idx="13"/>
          </p:nvPr>
        </p:nvSpPr>
        <p:spPr>
          <a:xfrm>
            <a:off x="7870824" y="2057400"/>
            <a:ext cx="3554411" cy="4108451"/>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10" name="Text Placeholder 7"/>
          <p:cNvSpPr>
            <a:spLocks noGrp="1"/>
          </p:cNvSpPr>
          <p:nvPr>
            <p:ph type="body" sz="quarter" idx="14" hasCustomPrompt="1"/>
          </p:nvPr>
        </p:nvSpPr>
        <p:spPr>
          <a:xfrm>
            <a:off x="761999" y="1085366"/>
            <a:ext cx="7616827" cy="286234"/>
          </a:xfrm>
        </p:spPr>
        <p:txBody>
          <a:bodyPr rIns="0">
            <a:noAutofit/>
          </a:bodyPr>
          <a:lstStyle>
            <a:lvl1pPr>
              <a:defRPr sz="1800"/>
            </a:lvl1pPr>
          </a:lstStyle>
          <a:p>
            <a:pPr lvl="0"/>
            <a:r>
              <a:rPr lang="en-GB" dirty="0"/>
              <a:t>Click to edit Master subtitle style if required</a:t>
            </a:r>
            <a:endParaRPr lang="en-US" dirty="0"/>
          </a:p>
        </p:txBody>
      </p:sp>
      <p:sp>
        <p:nvSpPr>
          <p:cNvPr id="11" name="Text Placeholder 7"/>
          <p:cNvSpPr>
            <a:spLocks noGrp="1"/>
          </p:cNvSpPr>
          <p:nvPr>
            <p:ph type="body" sz="quarter" idx="15" hasCustomPrompt="1"/>
          </p:nvPr>
        </p:nvSpPr>
        <p:spPr>
          <a:xfrm>
            <a:off x="761999" y="5889377"/>
            <a:ext cx="10664825" cy="276473"/>
          </a:xfrm>
        </p:spPr>
        <p:txBody>
          <a:bodyPr rIns="0" anchor="b">
            <a:noAutofit/>
          </a:bodyPr>
          <a:lstStyle>
            <a:lvl1pPr>
              <a:defRPr sz="1800" b="1" baseline="0"/>
            </a:lvl1pPr>
          </a:lstStyle>
          <a:p>
            <a:pPr lvl="0"/>
            <a:r>
              <a:rPr lang="en-GB" dirty="0"/>
              <a:t>Optional summary text placeholder</a:t>
            </a:r>
            <a:endParaRPr lang="en-US" dirty="0"/>
          </a:p>
        </p:txBody>
      </p:sp>
      <p:sp>
        <p:nvSpPr>
          <p:cNvPr id="13" name="Title 1"/>
          <p:cNvSpPr>
            <a:spLocks noGrp="1"/>
          </p:cNvSpPr>
          <p:nvPr>
            <p:ph type="title"/>
          </p:nvPr>
        </p:nvSpPr>
        <p:spPr>
          <a:xfrm>
            <a:off x="762000" y="670121"/>
            <a:ext cx="7616826" cy="415244"/>
          </a:xfrm>
        </p:spPr>
        <p:txBody>
          <a:bodyPr/>
          <a:lstStyle>
            <a:lvl1pPr>
              <a:defRPr b="0">
                <a:solidFill>
                  <a:srgbClr val="FF006E"/>
                </a:solidFill>
              </a:defRPr>
            </a:lvl1pPr>
          </a:lstStyle>
          <a:p>
            <a:r>
              <a:rPr lang="en-GB" dirty="0"/>
              <a:t>Click to edit Master title style</a:t>
            </a:r>
          </a:p>
        </p:txBody>
      </p:sp>
    </p:spTree>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6DEF81BC-FDC8-B447-9715-920E1A295DE2}" type="datetime1">
              <a:rPr lang="en-GB" smtClean="0"/>
              <a:pPr/>
              <a:t>19/02/2019</a:t>
            </a:fld>
            <a:endParaRPr lang="en-GB"/>
          </a:p>
        </p:txBody>
      </p:sp>
      <p:sp>
        <p:nvSpPr>
          <p:cNvPr id="4" name="Footer Placeholder 3"/>
          <p:cNvSpPr>
            <a:spLocks noGrp="1"/>
          </p:cNvSpPr>
          <p:nvPr>
            <p:ph type="ftr" sz="quarter" idx="11"/>
          </p:nvPr>
        </p:nvSpPr>
        <p:spPr/>
        <p:txBody>
          <a:bodyPr/>
          <a:lstStyle/>
          <a:p>
            <a:r>
              <a:rPr lang="en-GB"/>
              <a:t>Presentation footer 10PT. Please add the relevant country to the footer.</a:t>
            </a:r>
            <a:endParaRPr lang="en-GB" dirty="0"/>
          </a:p>
        </p:txBody>
      </p:sp>
      <p:sp>
        <p:nvSpPr>
          <p:cNvPr id="5" name="Slide Number Placeholder 4"/>
          <p:cNvSpPr>
            <a:spLocks noGrp="1"/>
          </p:cNvSpPr>
          <p:nvPr>
            <p:ph type="sldNum" sz="quarter" idx="12"/>
          </p:nvPr>
        </p:nvSpPr>
        <p:spPr/>
        <p:txBody>
          <a:bodyPr/>
          <a:lstStyle/>
          <a:p>
            <a:fld id="{1ED2235E-0982-3B42-A838-A74550CD4449}" type="slidenum">
              <a:rPr lang="en-GB" smtClean="0"/>
              <a:pPr/>
              <a:t>‹#›</a:t>
            </a:fld>
            <a:endParaRPr lang="en-GB"/>
          </a:p>
        </p:txBody>
      </p:sp>
      <p:sp>
        <p:nvSpPr>
          <p:cNvPr id="7" name="Text Placeholder 7"/>
          <p:cNvSpPr>
            <a:spLocks noGrp="1"/>
          </p:cNvSpPr>
          <p:nvPr>
            <p:ph type="body" sz="quarter" idx="13" hasCustomPrompt="1"/>
          </p:nvPr>
        </p:nvSpPr>
        <p:spPr>
          <a:xfrm>
            <a:off x="761999" y="1085366"/>
            <a:ext cx="7616827" cy="286234"/>
          </a:xfrm>
        </p:spPr>
        <p:txBody>
          <a:bodyPr rIns="0">
            <a:noAutofit/>
          </a:bodyPr>
          <a:lstStyle>
            <a:lvl1pPr>
              <a:defRPr sz="1800"/>
            </a:lvl1pPr>
          </a:lstStyle>
          <a:p>
            <a:pPr lvl="0"/>
            <a:r>
              <a:rPr lang="en-GB" dirty="0"/>
              <a:t>Click to edit Master subtitle style if required</a:t>
            </a:r>
            <a:endParaRPr lang="en-US" dirty="0"/>
          </a:p>
        </p:txBody>
      </p:sp>
      <p:sp>
        <p:nvSpPr>
          <p:cNvPr id="8" name="Text Placeholder 7"/>
          <p:cNvSpPr>
            <a:spLocks noGrp="1"/>
          </p:cNvSpPr>
          <p:nvPr>
            <p:ph type="body" sz="quarter" idx="15" hasCustomPrompt="1"/>
          </p:nvPr>
        </p:nvSpPr>
        <p:spPr>
          <a:xfrm>
            <a:off x="761999" y="5889377"/>
            <a:ext cx="10664825" cy="276473"/>
          </a:xfrm>
        </p:spPr>
        <p:txBody>
          <a:bodyPr rIns="0" anchor="b">
            <a:noAutofit/>
          </a:bodyPr>
          <a:lstStyle>
            <a:lvl1pPr>
              <a:defRPr sz="1800" b="1" baseline="0"/>
            </a:lvl1pPr>
          </a:lstStyle>
          <a:p>
            <a:pPr lvl="0"/>
            <a:r>
              <a:rPr lang="en-GB" dirty="0"/>
              <a:t>Optional summary text placeholder</a:t>
            </a:r>
            <a:endParaRPr lang="en-US" dirty="0"/>
          </a:p>
        </p:txBody>
      </p:sp>
      <p:sp>
        <p:nvSpPr>
          <p:cNvPr id="9" name="Title 1"/>
          <p:cNvSpPr>
            <a:spLocks noGrp="1"/>
          </p:cNvSpPr>
          <p:nvPr>
            <p:ph type="title"/>
          </p:nvPr>
        </p:nvSpPr>
        <p:spPr>
          <a:xfrm>
            <a:off x="762000" y="670120"/>
            <a:ext cx="7616826" cy="415245"/>
          </a:xfrm>
        </p:spPr>
        <p:txBody>
          <a:bodyPr/>
          <a:lstStyle>
            <a:lvl1pPr>
              <a:defRPr b="0">
                <a:solidFill>
                  <a:schemeClr val="tx1"/>
                </a:solidFill>
              </a:defRPr>
            </a:lvl1pPr>
          </a:lstStyle>
          <a:p>
            <a:r>
              <a:rPr lang="en-GB" dirty="0"/>
              <a:t>Click to edit Master title style</a:t>
            </a:r>
          </a:p>
        </p:txBody>
      </p:sp>
    </p:spTree>
    <p:extLst>
      <p:ext uri="{BB962C8B-B14F-4D97-AF65-F5344CB8AC3E}">
        <p14:creationId xmlns:p14="http://schemas.microsoft.com/office/powerpoint/2010/main" val="174586052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1_Title Only">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6DEF81BC-FDC8-B447-9715-920E1A295DE2}" type="datetime1">
              <a:rPr lang="en-GB" smtClean="0"/>
              <a:pPr/>
              <a:t>19/02/2019</a:t>
            </a:fld>
            <a:endParaRPr lang="en-GB"/>
          </a:p>
        </p:txBody>
      </p:sp>
      <p:sp>
        <p:nvSpPr>
          <p:cNvPr id="4" name="Footer Placeholder 3"/>
          <p:cNvSpPr>
            <a:spLocks noGrp="1"/>
          </p:cNvSpPr>
          <p:nvPr>
            <p:ph type="ftr" sz="quarter" idx="11"/>
          </p:nvPr>
        </p:nvSpPr>
        <p:spPr/>
        <p:txBody>
          <a:bodyPr/>
          <a:lstStyle/>
          <a:p>
            <a:r>
              <a:rPr lang="en-GB"/>
              <a:t>Presentation footer 10PT. Please add the relevant country to the footer.</a:t>
            </a:r>
            <a:endParaRPr lang="en-GB" dirty="0"/>
          </a:p>
        </p:txBody>
      </p:sp>
      <p:sp>
        <p:nvSpPr>
          <p:cNvPr id="5" name="Slide Number Placeholder 4"/>
          <p:cNvSpPr>
            <a:spLocks noGrp="1"/>
          </p:cNvSpPr>
          <p:nvPr>
            <p:ph type="sldNum" sz="quarter" idx="12"/>
          </p:nvPr>
        </p:nvSpPr>
        <p:spPr/>
        <p:txBody>
          <a:bodyPr/>
          <a:lstStyle/>
          <a:p>
            <a:fld id="{1ED2235E-0982-3B42-A838-A74550CD4449}" type="slidenum">
              <a:rPr lang="en-GB" smtClean="0"/>
              <a:pPr/>
              <a:t>‹#›</a:t>
            </a:fld>
            <a:endParaRPr lang="en-GB"/>
          </a:p>
        </p:txBody>
      </p:sp>
      <p:sp>
        <p:nvSpPr>
          <p:cNvPr id="7" name="Text Placeholder 7"/>
          <p:cNvSpPr>
            <a:spLocks noGrp="1"/>
          </p:cNvSpPr>
          <p:nvPr>
            <p:ph type="body" sz="quarter" idx="13" hasCustomPrompt="1"/>
          </p:nvPr>
        </p:nvSpPr>
        <p:spPr>
          <a:xfrm>
            <a:off x="761999" y="1085366"/>
            <a:ext cx="7616827" cy="286234"/>
          </a:xfrm>
        </p:spPr>
        <p:txBody>
          <a:bodyPr rIns="0">
            <a:noAutofit/>
          </a:bodyPr>
          <a:lstStyle>
            <a:lvl1pPr>
              <a:defRPr sz="1800"/>
            </a:lvl1pPr>
          </a:lstStyle>
          <a:p>
            <a:pPr lvl="0"/>
            <a:r>
              <a:rPr lang="en-GB" dirty="0"/>
              <a:t>Click to edit Master subtitle style if required</a:t>
            </a:r>
            <a:endParaRPr lang="en-US" dirty="0"/>
          </a:p>
        </p:txBody>
      </p:sp>
      <p:sp>
        <p:nvSpPr>
          <p:cNvPr id="8" name="Text Placeholder 7"/>
          <p:cNvSpPr>
            <a:spLocks noGrp="1"/>
          </p:cNvSpPr>
          <p:nvPr>
            <p:ph type="body" sz="quarter" idx="15" hasCustomPrompt="1"/>
          </p:nvPr>
        </p:nvSpPr>
        <p:spPr>
          <a:xfrm>
            <a:off x="761999" y="5889377"/>
            <a:ext cx="10664825" cy="276473"/>
          </a:xfrm>
        </p:spPr>
        <p:txBody>
          <a:bodyPr rIns="0" anchor="b">
            <a:noAutofit/>
          </a:bodyPr>
          <a:lstStyle>
            <a:lvl1pPr>
              <a:defRPr sz="1800" b="1" baseline="0"/>
            </a:lvl1pPr>
          </a:lstStyle>
          <a:p>
            <a:pPr lvl="0"/>
            <a:r>
              <a:rPr lang="en-GB" dirty="0"/>
              <a:t>Optional summary text placeholder</a:t>
            </a:r>
            <a:endParaRPr lang="en-US" dirty="0"/>
          </a:p>
        </p:txBody>
      </p:sp>
      <p:sp>
        <p:nvSpPr>
          <p:cNvPr id="9" name="Title 1"/>
          <p:cNvSpPr>
            <a:spLocks noGrp="1"/>
          </p:cNvSpPr>
          <p:nvPr>
            <p:ph type="title"/>
          </p:nvPr>
        </p:nvSpPr>
        <p:spPr>
          <a:xfrm>
            <a:off x="762000" y="670120"/>
            <a:ext cx="7616826" cy="415245"/>
          </a:xfrm>
        </p:spPr>
        <p:txBody>
          <a:bodyPr/>
          <a:lstStyle>
            <a:lvl1pPr>
              <a:defRPr b="0">
                <a:solidFill>
                  <a:schemeClr val="accent1"/>
                </a:solidFill>
              </a:defRPr>
            </a:lvl1pPr>
          </a:lstStyle>
          <a:p>
            <a:r>
              <a:rPr lang="en-GB" dirty="0"/>
              <a:t>Click to edit Master title style</a:t>
            </a:r>
          </a:p>
        </p:txBody>
      </p:sp>
    </p:spTree>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2_Title Only">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6DEF81BC-FDC8-B447-9715-920E1A295DE2}" type="datetime1">
              <a:rPr lang="en-GB" smtClean="0"/>
              <a:pPr/>
              <a:t>19/02/2019</a:t>
            </a:fld>
            <a:endParaRPr lang="en-GB"/>
          </a:p>
        </p:txBody>
      </p:sp>
      <p:sp>
        <p:nvSpPr>
          <p:cNvPr id="4" name="Footer Placeholder 3"/>
          <p:cNvSpPr>
            <a:spLocks noGrp="1"/>
          </p:cNvSpPr>
          <p:nvPr>
            <p:ph type="ftr" sz="quarter" idx="11"/>
          </p:nvPr>
        </p:nvSpPr>
        <p:spPr/>
        <p:txBody>
          <a:bodyPr/>
          <a:lstStyle/>
          <a:p>
            <a:r>
              <a:rPr lang="en-GB"/>
              <a:t>Presentation footer 10PT. Please add the relevant country to the footer.</a:t>
            </a:r>
            <a:endParaRPr lang="en-GB" dirty="0"/>
          </a:p>
        </p:txBody>
      </p:sp>
      <p:sp>
        <p:nvSpPr>
          <p:cNvPr id="5" name="Slide Number Placeholder 4"/>
          <p:cNvSpPr>
            <a:spLocks noGrp="1"/>
          </p:cNvSpPr>
          <p:nvPr>
            <p:ph type="sldNum" sz="quarter" idx="12"/>
          </p:nvPr>
        </p:nvSpPr>
        <p:spPr/>
        <p:txBody>
          <a:bodyPr/>
          <a:lstStyle/>
          <a:p>
            <a:fld id="{1ED2235E-0982-3B42-A838-A74550CD4449}" type="slidenum">
              <a:rPr lang="en-GB" smtClean="0"/>
              <a:pPr/>
              <a:t>‹#›</a:t>
            </a:fld>
            <a:endParaRPr lang="en-GB"/>
          </a:p>
        </p:txBody>
      </p:sp>
      <p:sp>
        <p:nvSpPr>
          <p:cNvPr id="7" name="Text Placeholder 7"/>
          <p:cNvSpPr>
            <a:spLocks noGrp="1"/>
          </p:cNvSpPr>
          <p:nvPr>
            <p:ph type="body" sz="quarter" idx="13" hasCustomPrompt="1"/>
          </p:nvPr>
        </p:nvSpPr>
        <p:spPr>
          <a:xfrm>
            <a:off x="761999" y="1085366"/>
            <a:ext cx="7616827" cy="286234"/>
          </a:xfrm>
        </p:spPr>
        <p:txBody>
          <a:bodyPr rIns="0">
            <a:noAutofit/>
          </a:bodyPr>
          <a:lstStyle>
            <a:lvl1pPr>
              <a:defRPr sz="1800"/>
            </a:lvl1pPr>
          </a:lstStyle>
          <a:p>
            <a:pPr lvl="0"/>
            <a:r>
              <a:rPr lang="en-GB" dirty="0"/>
              <a:t>Click to edit Master subtitle style if required</a:t>
            </a:r>
            <a:endParaRPr lang="en-US" dirty="0"/>
          </a:p>
        </p:txBody>
      </p:sp>
      <p:sp>
        <p:nvSpPr>
          <p:cNvPr id="8" name="Text Placeholder 7"/>
          <p:cNvSpPr>
            <a:spLocks noGrp="1"/>
          </p:cNvSpPr>
          <p:nvPr>
            <p:ph type="body" sz="quarter" idx="15" hasCustomPrompt="1"/>
          </p:nvPr>
        </p:nvSpPr>
        <p:spPr>
          <a:xfrm>
            <a:off x="761999" y="5889377"/>
            <a:ext cx="10664825" cy="276473"/>
          </a:xfrm>
        </p:spPr>
        <p:txBody>
          <a:bodyPr rIns="0" anchor="b">
            <a:noAutofit/>
          </a:bodyPr>
          <a:lstStyle>
            <a:lvl1pPr>
              <a:defRPr sz="1800" b="1" baseline="0"/>
            </a:lvl1pPr>
          </a:lstStyle>
          <a:p>
            <a:pPr lvl="0"/>
            <a:r>
              <a:rPr lang="en-GB" dirty="0"/>
              <a:t>Optional summary text placeholder</a:t>
            </a:r>
            <a:endParaRPr lang="en-US" dirty="0"/>
          </a:p>
        </p:txBody>
      </p:sp>
      <p:sp>
        <p:nvSpPr>
          <p:cNvPr id="9" name="Title 1"/>
          <p:cNvSpPr>
            <a:spLocks noGrp="1"/>
          </p:cNvSpPr>
          <p:nvPr>
            <p:ph type="title"/>
          </p:nvPr>
        </p:nvSpPr>
        <p:spPr>
          <a:xfrm>
            <a:off x="762000" y="670120"/>
            <a:ext cx="7616826" cy="415245"/>
          </a:xfrm>
        </p:spPr>
        <p:txBody>
          <a:bodyPr/>
          <a:lstStyle>
            <a:lvl1pPr>
              <a:defRPr b="0">
                <a:solidFill>
                  <a:srgbClr val="FF006E"/>
                </a:solidFill>
              </a:defRPr>
            </a:lvl1pPr>
          </a:lstStyle>
          <a:p>
            <a:r>
              <a:rPr lang="en-GB" dirty="0"/>
              <a:t>Click to edit Master title style</a:t>
            </a:r>
          </a:p>
        </p:txBody>
      </p:sp>
    </p:spTree>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5A5E44D-2C7E-604A-8571-E944CCE3C069}" type="datetime1">
              <a:rPr lang="en-GB" smtClean="0"/>
              <a:pPr/>
              <a:t>19/02/2019</a:t>
            </a:fld>
            <a:endParaRPr lang="en-GB"/>
          </a:p>
        </p:txBody>
      </p:sp>
      <p:sp>
        <p:nvSpPr>
          <p:cNvPr id="3" name="Footer Placeholder 2"/>
          <p:cNvSpPr>
            <a:spLocks noGrp="1"/>
          </p:cNvSpPr>
          <p:nvPr>
            <p:ph type="ftr" sz="quarter" idx="11"/>
          </p:nvPr>
        </p:nvSpPr>
        <p:spPr/>
        <p:txBody>
          <a:bodyPr/>
          <a:lstStyle/>
          <a:p>
            <a:r>
              <a:rPr lang="en-GB"/>
              <a:t>Presentation footer 10PT. Please add the relevant country to the footer.</a:t>
            </a:r>
            <a:endParaRPr lang="en-GB" dirty="0"/>
          </a:p>
        </p:txBody>
      </p:sp>
      <p:sp>
        <p:nvSpPr>
          <p:cNvPr id="4" name="Slide Number Placeholder 3"/>
          <p:cNvSpPr>
            <a:spLocks noGrp="1"/>
          </p:cNvSpPr>
          <p:nvPr>
            <p:ph type="sldNum" sz="quarter" idx="12"/>
          </p:nvPr>
        </p:nvSpPr>
        <p:spPr/>
        <p:txBody>
          <a:bodyPr/>
          <a:lstStyle/>
          <a:p>
            <a:fld id="{1ED2235E-0982-3B42-A838-A74550CD4449}" type="slidenum">
              <a:rPr lang="en-GB" smtClean="0"/>
              <a:pPr/>
              <a:t>‹#›</a:t>
            </a:fld>
            <a:endParaRPr lang="en-GB"/>
          </a:p>
        </p:txBody>
      </p:sp>
    </p:spTree>
    <p:extLst>
      <p:ext uri="{BB962C8B-B14F-4D97-AF65-F5344CB8AC3E}">
        <p14:creationId xmlns:p14="http://schemas.microsoft.com/office/powerpoint/2010/main" val="160880832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title" preserve="1">
  <p:cSld name="2_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62001" y="1723877"/>
            <a:ext cx="7616824" cy="1368425"/>
          </a:xfrm>
        </p:spPr>
        <p:txBody>
          <a:bodyPr anchor="t">
            <a:noAutofit/>
          </a:bodyPr>
          <a:lstStyle>
            <a:lvl1pPr algn="l">
              <a:defRPr sz="4800" b="0">
                <a:solidFill>
                  <a:schemeClr val="tx1"/>
                </a:solidFill>
              </a:defRPr>
            </a:lvl1pPr>
          </a:lstStyle>
          <a:p>
            <a:r>
              <a:rPr lang="en-GB" dirty="0"/>
              <a:t>Click to edit Master title style</a:t>
            </a:r>
          </a:p>
        </p:txBody>
      </p:sp>
      <p:sp>
        <p:nvSpPr>
          <p:cNvPr id="3" name="Subtitle 2"/>
          <p:cNvSpPr>
            <a:spLocks noGrp="1"/>
          </p:cNvSpPr>
          <p:nvPr>
            <p:ph type="subTitle" idx="1"/>
          </p:nvPr>
        </p:nvSpPr>
        <p:spPr>
          <a:xfrm>
            <a:off x="2282825" y="3429007"/>
            <a:ext cx="6109388" cy="276999"/>
          </a:xfrm>
        </p:spPr>
        <p:txBody>
          <a:bodyPr anchor="t">
            <a:noAutofit/>
          </a:bodyPr>
          <a:lstStyle>
            <a:lvl1pPr marL="0" indent="0" algn="l">
              <a:lnSpc>
                <a:spcPct val="90000"/>
              </a:lnSpc>
              <a:buNone/>
              <a:defRPr sz="18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GB" dirty="0"/>
          </a:p>
        </p:txBody>
      </p:sp>
      <p:sp>
        <p:nvSpPr>
          <p:cNvPr id="4" name="Date Placeholder 3"/>
          <p:cNvSpPr>
            <a:spLocks noGrp="1"/>
          </p:cNvSpPr>
          <p:nvPr>
            <p:ph type="dt" sz="half" idx="10"/>
          </p:nvPr>
        </p:nvSpPr>
        <p:spPr>
          <a:xfrm>
            <a:off x="765519" y="3429007"/>
            <a:ext cx="1510613" cy="276999"/>
          </a:xfrm>
        </p:spPr>
        <p:txBody>
          <a:bodyPr anchor="t">
            <a:noAutofit/>
          </a:bodyPr>
          <a:lstStyle>
            <a:lvl1pPr>
              <a:lnSpc>
                <a:spcPct val="90000"/>
              </a:lnSpc>
              <a:defRPr sz="1800">
                <a:solidFill>
                  <a:schemeClr val="tx1"/>
                </a:solidFill>
              </a:defRPr>
            </a:lvl1pPr>
          </a:lstStyle>
          <a:p>
            <a:fld id="{E876CF56-539D-0841-907B-A28650381806}" type="datetime1">
              <a:rPr lang="en-GB" smtClean="0"/>
              <a:pPr/>
              <a:t>19/02/2019</a:t>
            </a:fld>
            <a:endParaRPr lang="en-GB" dirty="0"/>
          </a:p>
        </p:txBody>
      </p:sp>
      <p:pic>
        <p:nvPicPr>
          <p:cNvPr id="6" name="Immagine 5"/>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9137650" y="704487"/>
            <a:ext cx="2289172" cy="576458"/>
          </a:xfrm>
          <a:prstGeom prst="rect">
            <a:avLst/>
          </a:prstGeom>
        </p:spPr>
      </p:pic>
      <p:sp>
        <p:nvSpPr>
          <p:cNvPr id="7" name="Date Placeholder 3"/>
          <p:cNvSpPr txBox="1">
            <a:spLocks/>
          </p:cNvSpPr>
          <p:nvPr userDrawn="1"/>
        </p:nvSpPr>
        <p:spPr>
          <a:xfrm>
            <a:off x="772211" y="6434981"/>
            <a:ext cx="1510613" cy="153888"/>
          </a:xfrm>
          <a:prstGeom prst="rect">
            <a:avLst/>
          </a:prstGeom>
        </p:spPr>
        <p:txBody>
          <a:bodyPr vert="horz" wrap="square" lIns="0" tIns="0" rIns="0" bIns="0" rtlCol="0" anchor="ctr">
            <a:noAutofit/>
          </a:bodyPr>
          <a:lstStyle>
            <a:defPPr>
              <a:defRPr lang="en-US"/>
            </a:defPPr>
            <a:lvl1pPr marL="0" algn="l" defTabSz="914400" rtl="0" eaLnBrk="1" latinLnBrk="0" hangingPunct="1">
              <a:lnSpc>
                <a:spcPct val="90000"/>
              </a:lnSpc>
              <a:defRPr sz="1000" kern="1200">
                <a:solidFill>
                  <a:schemeClr val="tx2"/>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74E7F8EF-AB7E-8B46-999D-090F56F9ACE9}" type="datetime1">
              <a:rPr lang="en-GB" smtClean="0"/>
              <a:pPr/>
              <a:t>19/02/2019</a:t>
            </a:fld>
            <a:endParaRPr lang="en-GB"/>
          </a:p>
        </p:txBody>
      </p:sp>
      <p:sp>
        <p:nvSpPr>
          <p:cNvPr id="8" name="Footer Placeholder 4"/>
          <p:cNvSpPr>
            <a:spLocks noGrp="1"/>
          </p:cNvSpPr>
          <p:nvPr>
            <p:ph type="ftr" sz="quarter" idx="11"/>
          </p:nvPr>
        </p:nvSpPr>
        <p:spPr>
          <a:xfrm>
            <a:off x="2282825" y="6434981"/>
            <a:ext cx="8381999" cy="153888"/>
          </a:xfrm>
        </p:spPr>
        <p:txBody>
          <a:bodyPr/>
          <a:lstStyle>
            <a:lvl1pPr>
              <a:lnSpc>
                <a:spcPct val="90000"/>
              </a:lnSpc>
              <a:defRPr/>
            </a:lvl1pPr>
          </a:lstStyle>
          <a:p>
            <a:r>
              <a:rPr lang="en-GB"/>
              <a:t>Presentation footer 10PT. Please add the relevant country to the footer.</a:t>
            </a:r>
            <a:endParaRPr lang="en-GB" dirty="0"/>
          </a:p>
        </p:txBody>
      </p:sp>
      <p:sp>
        <p:nvSpPr>
          <p:cNvPr id="9" name="Slide Number Placeholder 5"/>
          <p:cNvSpPr>
            <a:spLocks noGrp="1"/>
          </p:cNvSpPr>
          <p:nvPr>
            <p:ph type="sldNum" sz="quarter" idx="12"/>
          </p:nvPr>
        </p:nvSpPr>
        <p:spPr>
          <a:xfrm>
            <a:off x="10664825" y="6434981"/>
            <a:ext cx="762000" cy="153888"/>
          </a:xfrm>
        </p:spPr>
        <p:txBody>
          <a:bodyPr/>
          <a:lstStyle>
            <a:lvl1pPr>
              <a:lnSpc>
                <a:spcPct val="90000"/>
              </a:lnSpc>
              <a:defRPr/>
            </a:lvl1pPr>
          </a:lstStyle>
          <a:p>
            <a:fld id="{1ED2235E-0982-3B42-A838-A74550CD4449}" type="slidenum">
              <a:rPr lang="en-GB" smtClean="0"/>
              <a:pPr/>
              <a:t>‹#›</a:t>
            </a:fld>
            <a:endParaRPr lang="en-GB" dirty="0"/>
          </a:p>
        </p:txBody>
      </p:sp>
    </p:spTree>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title" preserve="1">
  <p:cSld name="1_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62001" y="1723877"/>
            <a:ext cx="7616824" cy="1368425"/>
          </a:xfrm>
        </p:spPr>
        <p:txBody>
          <a:bodyPr anchor="t">
            <a:noAutofit/>
          </a:bodyPr>
          <a:lstStyle>
            <a:lvl1pPr algn="l">
              <a:defRPr sz="4800" b="0">
                <a:solidFill>
                  <a:schemeClr val="accent1"/>
                </a:solidFill>
              </a:defRPr>
            </a:lvl1pPr>
          </a:lstStyle>
          <a:p>
            <a:r>
              <a:rPr lang="en-GB" dirty="0"/>
              <a:t>Click to edit Master title style</a:t>
            </a:r>
          </a:p>
        </p:txBody>
      </p:sp>
      <p:sp>
        <p:nvSpPr>
          <p:cNvPr id="3" name="Subtitle 2"/>
          <p:cNvSpPr>
            <a:spLocks noGrp="1"/>
          </p:cNvSpPr>
          <p:nvPr>
            <p:ph type="subTitle" idx="1"/>
          </p:nvPr>
        </p:nvSpPr>
        <p:spPr>
          <a:xfrm>
            <a:off x="2269437" y="3429007"/>
            <a:ext cx="6109388" cy="276999"/>
          </a:xfrm>
        </p:spPr>
        <p:txBody>
          <a:bodyPr anchor="t">
            <a:noAutofit/>
          </a:bodyPr>
          <a:lstStyle>
            <a:lvl1pPr marL="0" indent="0" algn="l">
              <a:lnSpc>
                <a:spcPct val="90000"/>
              </a:lnSpc>
              <a:buNone/>
              <a:defRPr sz="18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GB" dirty="0"/>
          </a:p>
        </p:txBody>
      </p:sp>
      <p:sp>
        <p:nvSpPr>
          <p:cNvPr id="4" name="Date Placeholder 3"/>
          <p:cNvSpPr>
            <a:spLocks noGrp="1"/>
          </p:cNvSpPr>
          <p:nvPr>
            <p:ph type="dt" sz="half" idx="10"/>
          </p:nvPr>
        </p:nvSpPr>
        <p:spPr>
          <a:xfrm>
            <a:off x="765519" y="3429007"/>
            <a:ext cx="1510613" cy="276999"/>
          </a:xfrm>
        </p:spPr>
        <p:txBody>
          <a:bodyPr anchor="t">
            <a:noAutofit/>
          </a:bodyPr>
          <a:lstStyle>
            <a:lvl1pPr>
              <a:lnSpc>
                <a:spcPct val="90000"/>
              </a:lnSpc>
              <a:defRPr sz="1800">
                <a:solidFill>
                  <a:schemeClr val="tx1"/>
                </a:solidFill>
              </a:defRPr>
            </a:lvl1pPr>
          </a:lstStyle>
          <a:p>
            <a:fld id="{E876CF56-539D-0841-907B-A28650381806}" type="datetime1">
              <a:rPr lang="en-GB" smtClean="0"/>
              <a:pPr/>
              <a:t>19/02/2019</a:t>
            </a:fld>
            <a:endParaRPr lang="en-GB" dirty="0"/>
          </a:p>
        </p:txBody>
      </p:sp>
      <p:pic>
        <p:nvPicPr>
          <p:cNvPr id="6" name="Immagine 5"/>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9137650" y="704487"/>
            <a:ext cx="2289172" cy="576458"/>
          </a:xfrm>
          <a:prstGeom prst="rect">
            <a:avLst/>
          </a:prstGeom>
        </p:spPr>
      </p:pic>
      <p:sp>
        <p:nvSpPr>
          <p:cNvPr id="7" name="Date Placeholder 3"/>
          <p:cNvSpPr txBox="1">
            <a:spLocks/>
          </p:cNvSpPr>
          <p:nvPr userDrawn="1"/>
        </p:nvSpPr>
        <p:spPr>
          <a:xfrm>
            <a:off x="772211" y="6434981"/>
            <a:ext cx="1510613" cy="153888"/>
          </a:xfrm>
          <a:prstGeom prst="rect">
            <a:avLst/>
          </a:prstGeom>
        </p:spPr>
        <p:txBody>
          <a:bodyPr vert="horz" wrap="square" lIns="0" tIns="0" rIns="0" bIns="0" rtlCol="0" anchor="ctr">
            <a:noAutofit/>
          </a:bodyPr>
          <a:lstStyle>
            <a:defPPr>
              <a:defRPr lang="en-US"/>
            </a:defPPr>
            <a:lvl1pPr marL="0" algn="l" defTabSz="914400" rtl="0" eaLnBrk="1" latinLnBrk="0" hangingPunct="1">
              <a:lnSpc>
                <a:spcPct val="90000"/>
              </a:lnSpc>
              <a:defRPr sz="1000" kern="1200">
                <a:solidFill>
                  <a:schemeClr val="tx2"/>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74E7F8EF-AB7E-8B46-999D-090F56F9ACE9}" type="datetime1">
              <a:rPr lang="en-GB" smtClean="0"/>
              <a:pPr/>
              <a:t>19/02/2019</a:t>
            </a:fld>
            <a:endParaRPr lang="en-GB"/>
          </a:p>
        </p:txBody>
      </p:sp>
      <p:sp>
        <p:nvSpPr>
          <p:cNvPr id="8" name="Footer Placeholder 4"/>
          <p:cNvSpPr>
            <a:spLocks noGrp="1"/>
          </p:cNvSpPr>
          <p:nvPr>
            <p:ph type="ftr" sz="quarter" idx="11"/>
          </p:nvPr>
        </p:nvSpPr>
        <p:spPr>
          <a:xfrm>
            <a:off x="2282825" y="6434981"/>
            <a:ext cx="8381999" cy="153888"/>
          </a:xfrm>
        </p:spPr>
        <p:txBody>
          <a:bodyPr/>
          <a:lstStyle>
            <a:lvl1pPr>
              <a:lnSpc>
                <a:spcPct val="90000"/>
              </a:lnSpc>
              <a:defRPr/>
            </a:lvl1pPr>
          </a:lstStyle>
          <a:p>
            <a:r>
              <a:rPr lang="en-GB"/>
              <a:t>Presentation footer 10PT. Please add the relevant country to the footer.</a:t>
            </a:r>
            <a:endParaRPr lang="en-GB" dirty="0"/>
          </a:p>
        </p:txBody>
      </p:sp>
      <p:sp>
        <p:nvSpPr>
          <p:cNvPr id="9" name="Slide Number Placeholder 5"/>
          <p:cNvSpPr>
            <a:spLocks noGrp="1"/>
          </p:cNvSpPr>
          <p:nvPr>
            <p:ph type="sldNum" sz="quarter" idx="12"/>
          </p:nvPr>
        </p:nvSpPr>
        <p:spPr>
          <a:xfrm>
            <a:off x="10664825" y="6434981"/>
            <a:ext cx="762000" cy="153888"/>
          </a:xfrm>
        </p:spPr>
        <p:txBody>
          <a:bodyPr/>
          <a:lstStyle>
            <a:lvl1pPr>
              <a:lnSpc>
                <a:spcPct val="90000"/>
              </a:lnSpc>
              <a:defRPr/>
            </a:lvl1pPr>
          </a:lstStyle>
          <a:p>
            <a:fld id="{1ED2235E-0982-3B42-A838-A74550CD4449}" type="slidenum">
              <a:rPr lang="en-GB" smtClean="0"/>
              <a:pPr/>
              <a:t>‹#›</a:t>
            </a:fld>
            <a:endParaRPr lang="en-GB" dirty="0"/>
          </a:p>
        </p:txBody>
      </p:sp>
    </p:spTree>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62001" y="1723877"/>
            <a:ext cx="7616824" cy="1368425"/>
          </a:xfrm>
        </p:spPr>
        <p:txBody>
          <a:bodyPr anchor="t">
            <a:noAutofit/>
          </a:bodyPr>
          <a:lstStyle>
            <a:lvl1pPr algn="l">
              <a:defRPr sz="4800" b="0" baseline="0">
                <a:solidFill>
                  <a:srgbClr val="FF006E"/>
                </a:solidFill>
              </a:defRPr>
            </a:lvl1pPr>
          </a:lstStyle>
          <a:p>
            <a:r>
              <a:rPr lang="en-GB" dirty="0"/>
              <a:t>Click to edit Master title style</a:t>
            </a:r>
          </a:p>
        </p:txBody>
      </p:sp>
      <p:sp>
        <p:nvSpPr>
          <p:cNvPr id="3" name="Subtitle 2"/>
          <p:cNvSpPr>
            <a:spLocks noGrp="1"/>
          </p:cNvSpPr>
          <p:nvPr>
            <p:ph type="subTitle" idx="1"/>
          </p:nvPr>
        </p:nvSpPr>
        <p:spPr>
          <a:xfrm>
            <a:off x="2282825" y="3429007"/>
            <a:ext cx="6109388" cy="276999"/>
          </a:xfrm>
        </p:spPr>
        <p:txBody>
          <a:bodyPr anchor="t">
            <a:noAutofit/>
          </a:bodyPr>
          <a:lstStyle>
            <a:lvl1pPr marL="0" indent="0" algn="l">
              <a:lnSpc>
                <a:spcPct val="90000"/>
              </a:lnSpc>
              <a:buNone/>
              <a:defRPr sz="18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GB" dirty="0"/>
          </a:p>
        </p:txBody>
      </p:sp>
      <p:sp>
        <p:nvSpPr>
          <p:cNvPr id="4" name="Date Placeholder 3"/>
          <p:cNvSpPr>
            <a:spLocks noGrp="1"/>
          </p:cNvSpPr>
          <p:nvPr>
            <p:ph type="dt" sz="half" idx="10"/>
          </p:nvPr>
        </p:nvSpPr>
        <p:spPr>
          <a:xfrm>
            <a:off x="765519" y="3429007"/>
            <a:ext cx="1510613" cy="276999"/>
          </a:xfrm>
        </p:spPr>
        <p:txBody>
          <a:bodyPr anchor="t">
            <a:noAutofit/>
          </a:bodyPr>
          <a:lstStyle>
            <a:lvl1pPr>
              <a:lnSpc>
                <a:spcPct val="90000"/>
              </a:lnSpc>
              <a:defRPr sz="1800">
                <a:solidFill>
                  <a:schemeClr val="tx1"/>
                </a:solidFill>
              </a:defRPr>
            </a:lvl1pPr>
          </a:lstStyle>
          <a:p>
            <a:fld id="{E876CF56-539D-0841-907B-A28650381806}" type="datetime1">
              <a:rPr lang="en-GB" smtClean="0"/>
              <a:pPr/>
              <a:t>19/02/2019</a:t>
            </a:fld>
            <a:endParaRPr lang="en-GB" dirty="0"/>
          </a:p>
        </p:txBody>
      </p:sp>
      <p:pic>
        <p:nvPicPr>
          <p:cNvPr id="7" name="Immagine 6"/>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9137650" y="704487"/>
            <a:ext cx="2289172" cy="576458"/>
          </a:xfrm>
          <a:prstGeom prst="rect">
            <a:avLst/>
          </a:prstGeom>
        </p:spPr>
      </p:pic>
      <p:sp>
        <p:nvSpPr>
          <p:cNvPr id="6" name="Date Placeholder 3"/>
          <p:cNvSpPr txBox="1">
            <a:spLocks/>
          </p:cNvSpPr>
          <p:nvPr userDrawn="1"/>
        </p:nvSpPr>
        <p:spPr>
          <a:xfrm>
            <a:off x="772211" y="6434981"/>
            <a:ext cx="1510613" cy="153888"/>
          </a:xfrm>
          <a:prstGeom prst="rect">
            <a:avLst/>
          </a:prstGeom>
        </p:spPr>
        <p:txBody>
          <a:bodyPr vert="horz" wrap="square" lIns="0" tIns="0" rIns="0" bIns="0" rtlCol="0" anchor="ctr">
            <a:noAutofit/>
          </a:bodyPr>
          <a:lstStyle>
            <a:defPPr>
              <a:defRPr lang="en-US"/>
            </a:defPPr>
            <a:lvl1pPr marL="0" algn="l" defTabSz="914400" rtl="0" eaLnBrk="1" latinLnBrk="0" hangingPunct="1">
              <a:lnSpc>
                <a:spcPct val="90000"/>
              </a:lnSpc>
              <a:defRPr sz="1000" kern="1200">
                <a:solidFill>
                  <a:schemeClr val="tx2"/>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74E7F8EF-AB7E-8B46-999D-090F56F9ACE9}" type="datetime1">
              <a:rPr lang="en-GB" smtClean="0"/>
              <a:pPr/>
              <a:t>19/02/2019</a:t>
            </a:fld>
            <a:endParaRPr lang="en-GB"/>
          </a:p>
        </p:txBody>
      </p:sp>
      <p:sp>
        <p:nvSpPr>
          <p:cNvPr id="8" name="Footer Placeholder 4"/>
          <p:cNvSpPr>
            <a:spLocks noGrp="1"/>
          </p:cNvSpPr>
          <p:nvPr>
            <p:ph type="ftr" sz="quarter" idx="11"/>
          </p:nvPr>
        </p:nvSpPr>
        <p:spPr>
          <a:xfrm>
            <a:off x="2282825" y="6434981"/>
            <a:ext cx="8381999" cy="153888"/>
          </a:xfrm>
        </p:spPr>
        <p:txBody>
          <a:bodyPr/>
          <a:lstStyle>
            <a:lvl1pPr>
              <a:lnSpc>
                <a:spcPct val="90000"/>
              </a:lnSpc>
              <a:defRPr/>
            </a:lvl1pPr>
          </a:lstStyle>
          <a:p>
            <a:r>
              <a:rPr lang="en-GB"/>
              <a:t>Presentation footer 10PT. Please add the relevant country to the footer.</a:t>
            </a:r>
            <a:endParaRPr lang="en-GB" dirty="0"/>
          </a:p>
        </p:txBody>
      </p:sp>
      <p:sp>
        <p:nvSpPr>
          <p:cNvPr id="9" name="Slide Number Placeholder 5"/>
          <p:cNvSpPr>
            <a:spLocks noGrp="1"/>
          </p:cNvSpPr>
          <p:nvPr>
            <p:ph type="sldNum" sz="quarter" idx="12"/>
          </p:nvPr>
        </p:nvSpPr>
        <p:spPr>
          <a:xfrm>
            <a:off x="10664825" y="6434981"/>
            <a:ext cx="762000" cy="153888"/>
          </a:xfrm>
        </p:spPr>
        <p:txBody>
          <a:bodyPr/>
          <a:lstStyle>
            <a:lvl1pPr>
              <a:lnSpc>
                <a:spcPct val="90000"/>
              </a:lnSpc>
              <a:defRPr/>
            </a:lvl1pPr>
          </a:lstStyle>
          <a:p>
            <a:fld id="{1ED2235E-0982-3B42-A838-A74550CD4449}" type="slidenum">
              <a:rPr lang="en-GB" smtClean="0"/>
              <a:pPr/>
              <a:t>‹#›</a:t>
            </a:fld>
            <a:endParaRPr lang="en-GB" dirty="0"/>
          </a:p>
        </p:txBody>
      </p:sp>
    </p:spTree>
    <p:extLst>
      <p:ext uri="{BB962C8B-B14F-4D97-AF65-F5344CB8AC3E}">
        <p14:creationId xmlns:p14="http://schemas.microsoft.com/office/powerpoint/2010/main" val="70131844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preserve="1" userDrawn="1">
  <p:cSld name="2_Section Header">
    <p:bg>
      <p:bgPr>
        <a:solidFill>
          <a:schemeClr val="bg1"/>
        </a:solidFill>
        <a:effectLst/>
      </p:bgPr>
    </p:bg>
    <p:spTree>
      <p:nvGrpSpPr>
        <p:cNvPr id="1" name=""/>
        <p:cNvGrpSpPr/>
        <p:nvPr/>
      </p:nvGrpSpPr>
      <p:grpSpPr>
        <a:xfrm>
          <a:off x="0" y="0"/>
          <a:ext cx="0" cy="0"/>
          <a:chOff x="0" y="0"/>
          <a:chExt cx="0" cy="0"/>
        </a:xfrm>
      </p:grpSpPr>
      <p:sp>
        <p:nvSpPr>
          <p:cNvPr id="14" name="Title 9"/>
          <p:cNvSpPr>
            <a:spLocks noGrp="1"/>
          </p:cNvSpPr>
          <p:nvPr>
            <p:ph type="title" hasCustomPrompt="1"/>
          </p:nvPr>
        </p:nvSpPr>
        <p:spPr>
          <a:xfrm>
            <a:off x="2282825" y="1160463"/>
            <a:ext cx="5534519" cy="3495811"/>
          </a:xfrm>
        </p:spPr>
        <p:txBody>
          <a:bodyPr>
            <a:noAutofit/>
          </a:bodyPr>
          <a:lstStyle>
            <a:lvl1pPr>
              <a:defRPr sz="4000" b="0">
                <a:solidFill>
                  <a:schemeClr val="tx1"/>
                </a:solidFill>
              </a:defRPr>
            </a:lvl1pPr>
          </a:lstStyle>
          <a:p>
            <a:r>
              <a:rPr lang="en-GB" dirty="0"/>
              <a:t>Click to edit </a:t>
            </a:r>
            <a:br>
              <a:rPr lang="en-GB" dirty="0"/>
            </a:br>
            <a:r>
              <a:rPr lang="en-GB" dirty="0"/>
              <a:t>Master title style</a:t>
            </a:r>
          </a:p>
        </p:txBody>
      </p:sp>
      <p:sp>
        <p:nvSpPr>
          <p:cNvPr id="2" name="Date Placeholder 1"/>
          <p:cNvSpPr>
            <a:spLocks noGrp="1"/>
          </p:cNvSpPr>
          <p:nvPr>
            <p:ph type="dt" sz="half" idx="10"/>
          </p:nvPr>
        </p:nvSpPr>
        <p:spPr/>
        <p:txBody>
          <a:bodyPr/>
          <a:lstStyle/>
          <a:p>
            <a:fld id="{421DC6DD-B35A-3D42-9C4D-C3347C1689FE}" type="datetime1">
              <a:rPr lang="en-GB" smtClean="0"/>
              <a:pPr/>
              <a:t>19/02/2019</a:t>
            </a:fld>
            <a:endParaRPr lang="en-GB" dirty="0"/>
          </a:p>
        </p:txBody>
      </p:sp>
      <p:sp>
        <p:nvSpPr>
          <p:cNvPr id="3" name="Footer Placeholder 2"/>
          <p:cNvSpPr>
            <a:spLocks noGrp="1"/>
          </p:cNvSpPr>
          <p:nvPr>
            <p:ph type="ftr" sz="quarter" idx="11"/>
          </p:nvPr>
        </p:nvSpPr>
        <p:spPr/>
        <p:txBody>
          <a:bodyPr/>
          <a:lstStyle/>
          <a:p>
            <a:r>
              <a:rPr lang="en-GB"/>
              <a:t>Presentation footer 10PT. Please add the relevant country to the footer.</a:t>
            </a:r>
            <a:endParaRPr lang="en-GB" dirty="0"/>
          </a:p>
        </p:txBody>
      </p:sp>
      <p:sp>
        <p:nvSpPr>
          <p:cNvPr id="4" name="Slide Number Placeholder 3"/>
          <p:cNvSpPr>
            <a:spLocks noGrp="1"/>
          </p:cNvSpPr>
          <p:nvPr>
            <p:ph type="sldNum" sz="quarter" idx="12"/>
          </p:nvPr>
        </p:nvSpPr>
        <p:spPr/>
        <p:txBody>
          <a:bodyPr/>
          <a:lstStyle/>
          <a:p>
            <a:fld id="{1ED2235E-0982-3B42-A838-A74550CD4449}" type="slidenum">
              <a:rPr lang="en-GB" smtClean="0"/>
              <a:pPr/>
              <a:t>‹#›</a:t>
            </a:fld>
            <a:endParaRPr lang="en-GB"/>
          </a:p>
        </p:txBody>
      </p:sp>
      <p:pic>
        <p:nvPicPr>
          <p:cNvPr id="9" name="Immagine 8"/>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9137650" y="704487"/>
            <a:ext cx="2289172" cy="576458"/>
          </a:xfrm>
          <a:prstGeom prst="rect">
            <a:avLst/>
          </a:prstGeom>
        </p:spPr>
      </p:pic>
    </p:spTree>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preserve="1" userDrawn="1">
  <p:cSld name="1_Section Header">
    <p:bg>
      <p:bgPr>
        <a:solidFill>
          <a:schemeClr val="bg1"/>
        </a:solidFill>
        <a:effectLst/>
      </p:bgPr>
    </p:bg>
    <p:spTree>
      <p:nvGrpSpPr>
        <p:cNvPr id="1" name=""/>
        <p:cNvGrpSpPr/>
        <p:nvPr/>
      </p:nvGrpSpPr>
      <p:grpSpPr>
        <a:xfrm>
          <a:off x="0" y="0"/>
          <a:ext cx="0" cy="0"/>
          <a:chOff x="0" y="0"/>
          <a:chExt cx="0" cy="0"/>
        </a:xfrm>
      </p:grpSpPr>
      <p:sp>
        <p:nvSpPr>
          <p:cNvPr id="14" name="Title 9"/>
          <p:cNvSpPr>
            <a:spLocks noGrp="1"/>
          </p:cNvSpPr>
          <p:nvPr>
            <p:ph type="title" hasCustomPrompt="1"/>
          </p:nvPr>
        </p:nvSpPr>
        <p:spPr>
          <a:xfrm>
            <a:off x="2282825" y="1160463"/>
            <a:ext cx="5534519" cy="3495811"/>
          </a:xfrm>
        </p:spPr>
        <p:txBody>
          <a:bodyPr>
            <a:noAutofit/>
          </a:bodyPr>
          <a:lstStyle>
            <a:lvl1pPr>
              <a:defRPr sz="4000" b="0">
                <a:solidFill>
                  <a:schemeClr val="accent1"/>
                </a:solidFill>
              </a:defRPr>
            </a:lvl1pPr>
          </a:lstStyle>
          <a:p>
            <a:r>
              <a:rPr lang="en-GB" dirty="0"/>
              <a:t>Click to edit </a:t>
            </a:r>
            <a:br>
              <a:rPr lang="en-GB" dirty="0"/>
            </a:br>
            <a:r>
              <a:rPr lang="en-GB" dirty="0"/>
              <a:t>Master title style</a:t>
            </a:r>
          </a:p>
        </p:txBody>
      </p:sp>
      <p:sp>
        <p:nvSpPr>
          <p:cNvPr id="2" name="Date Placeholder 1"/>
          <p:cNvSpPr>
            <a:spLocks noGrp="1"/>
          </p:cNvSpPr>
          <p:nvPr>
            <p:ph type="dt" sz="half" idx="10"/>
          </p:nvPr>
        </p:nvSpPr>
        <p:spPr/>
        <p:txBody>
          <a:bodyPr/>
          <a:lstStyle/>
          <a:p>
            <a:fld id="{421DC6DD-B35A-3D42-9C4D-C3347C1689FE}" type="datetime1">
              <a:rPr lang="en-GB" smtClean="0"/>
              <a:pPr/>
              <a:t>19/02/2019</a:t>
            </a:fld>
            <a:endParaRPr lang="en-GB" dirty="0"/>
          </a:p>
        </p:txBody>
      </p:sp>
      <p:sp>
        <p:nvSpPr>
          <p:cNvPr id="3" name="Footer Placeholder 2"/>
          <p:cNvSpPr>
            <a:spLocks noGrp="1"/>
          </p:cNvSpPr>
          <p:nvPr>
            <p:ph type="ftr" sz="quarter" idx="11"/>
          </p:nvPr>
        </p:nvSpPr>
        <p:spPr/>
        <p:txBody>
          <a:bodyPr/>
          <a:lstStyle/>
          <a:p>
            <a:r>
              <a:rPr lang="en-GB"/>
              <a:t>Presentation footer 10PT. Please add the relevant country to the footer.</a:t>
            </a:r>
            <a:endParaRPr lang="en-GB" dirty="0"/>
          </a:p>
        </p:txBody>
      </p:sp>
      <p:sp>
        <p:nvSpPr>
          <p:cNvPr id="4" name="Slide Number Placeholder 3"/>
          <p:cNvSpPr>
            <a:spLocks noGrp="1"/>
          </p:cNvSpPr>
          <p:nvPr>
            <p:ph type="sldNum" sz="quarter" idx="12"/>
          </p:nvPr>
        </p:nvSpPr>
        <p:spPr/>
        <p:txBody>
          <a:bodyPr/>
          <a:lstStyle/>
          <a:p>
            <a:fld id="{1ED2235E-0982-3B42-A838-A74550CD4449}" type="slidenum">
              <a:rPr lang="en-GB" smtClean="0"/>
              <a:pPr/>
              <a:t>‹#›</a:t>
            </a:fld>
            <a:endParaRPr lang="en-GB"/>
          </a:p>
        </p:txBody>
      </p:sp>
      <p:pic>
        <p:nvPicPr>
          <p:cNvPr id="8" name="Immagine 7"/>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9137650" y="704487"/>
            <a:ext cx="2289172" cy="576458"/>
          </a:xfrm>
          <a:prstGeom prst="rect">
            <a:avLst/>
          </a:prstGeom>
        </p:spPr>
      </p:pic>
    </p:spTree>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preserve="1" userDrawn="1">
  <p:cSld name="Section Header">
    <p:bg>
      <p:bgPr>
        <a:solidFill>
          <a:schemeClr val="bg1"/>
        </a:solidFill>
        <a:effectLst/>
      </p:bgPr>
    </p:bg>
    <p:spTree>
      <p:nvGrpSpPr>
        <p:cNvPr id="1" name=""/>
        <p:cNvGrpSpPr/>
        <p:nvPr/>
      </p:nvGrpSpPr>
      <p:grpSpPr>
        <a:xfrm>
          <a:off x="0" y="0"/>
          <a:ext cx="0" cy="0"/>
          <a:chOff x="0" y="0"/>
          <a:chExt cx="0" cy="0"/>
        </a:xfrm>
      </p:grpSpPr>
      <p:sp>
        <p:nvSpPr>
          <p:cNvPr id="14" name="Title 9"/>
          <p:cNvSpPr>
            <a:spLocks noGrp="1"/>
          </p:cNvSpPr>
          <p:nvPr>
            <p:ph type="title" hasCustomPrompt="1"/>
          </p:nvPr>
        </p:nvSpPr>
        <p:spPr>
          <a:xfrm>
            <a:off x="2282825" y="1160463"/>
            <a:ext cx="5534519" cy="3495811"/>
          </a:xfrm>
        </p:spPr>
        <p:txBody>
          <a:bodyPr>
            <a:noAutofit/>
          </a:bodyPr>
          <a:lstStyle>
            <a:lvl1pPr>
              <a:defRPr sz="4000" b="0">
                <a:solidFill>
                  <a:srgbClr val="FF006E"/>
                </a:solidFill>
              </a:defRPr>
            </a:lvl1pPr>
          </a:lstStyle>
          <a:p>
            <a:r>
              <a:rPr lang="en-GB" dirty="0"/>
              <a:t>Click to edit </a:t>
            </a:r>
            <a:br>
              <a:rPr lang="en-GB" dirty="0"/>
            </a:br>
            <a:r>
              <a:rPr lang="en-GB" dirty="0"/>
              <a:t>Master title style</a:t>
            </a:r>
          </a:p>
        </p:txBody>
      </p:sp>
      <p:sp>
        <p:nvSpPr>
          <p:cNvPr id="2" name="Date Placeholder 1"/>
          <p:cNvSpPr>
            <a:spLocks noGrp="1"/>
          </p:cNvSpPr>
          <p:nvPr>
            <p:ph type="dt" sz="half" idx="10"/>
          </p:nvPr>
        </p:nvSpPr>
        <p:spPr/>
        <p:txBody>
          <a:bodyPr/>
          <a:lstStyle/>
          <a:p>
            <a:fld id="{421DC6DD-B35A-3D42-9C4D-C3347C1689FE}" type="datetime1">
              <a:rPr lang="en-GB" smtClean="0"/>
              <a:pPr/>
              <a:t>19/02/2019</a:t>
            </a:fld>
            <a:endParaRPr lang="en-GB" dirty="0"/>
          </a:p>
        </p:txBody>
      </p:sp>
      <p:sp>
        <p:nvSpPr>
          <p:cNvPr id="3" name="Footer Placeholder 2"/>
          <p:cNvSpPr>
            <a:spLocks noGrp="1"/>
          </p:cNvSpPr>
          <p:nvPr>
            <p:ph type="ftr" sz="quarter" idx="11"/>
          </p:nvPr>
        </p:nvSpPr>
        <p:spPr/>
        <p:txBody>
          <a:bodyPr/>
          <a:lstStyle/>
          <a:p>
            <a:r>
              <a:rPr lang="en-GB"/>
              <a:t>Presentation footer 10PT. Please add the relevant country to the footer.</a:t>
            </a:r>
            <a:endParaRPr lang="en-GB" dirty="0"/>
          </a:p>
        </p:txBody>
      </p:sp>
      <p:sp>
        <p:nvSpPr>
          <p:cNvPr id="4" name="Slide Number Placeholder 3"/>
          <p:cNvSpPr>
            <a:spLocks noGrp="1"/>
          </p:cNvSpPr>
          <p:nvPr>
            <p:ph type="sldNum" sz="quarter" idx="12"/>
          </p:nvPr>
        </p:nvSpPr>
        <p:spPr/>
        <p:txBody>
          <a:bodyPr/>
          <a:lstStyle/>
          <a:p>
            <a:fld id="{1ED2235E-0982-3B42-A838-A74550CD4449}" type="slidenum">
              <a:rPr lang="en-GB" smtClean="0"/>
              <a:pPr/>
              <a:t>‹#›</a:t>
            </a:fld>
            <a:endParaRPr lang="en-GB"/>
          </a:p>
        </p:txBody>
      </p:sp>
      <p:pic>
        <p:nvPicPr>
          <p:cNvPr id="8" name="Immagine 7"/>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9137650" y="704487"/>
            <a:ext cx="2289172" cy="576458"/>
          </a:xfrm>
          <a:prstGeom prst="rect">
            <a:avLst/>
          </a:prstGeom>
        </p:spPr>
      </p:pic>
    </p:spTree>
    <p:extLst>
      <p:ext uri="{BB962C8B-B14F-4D97-AF65-F5344CB8AC3E}">
        <p14:creationId xmlns:p14="http://schemas.microsoft.com/office/powerpoint/2010/main" val="282604301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3_Title and Content">
    <p:bg>
      <p:bgPr>
        <a:solidFill>
          <a:srgbClr val="461E7D"/>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762000" y="670121"/>
            <a:ext cx="7616826" cy="490342"/>
          </a:xfrm>
        </p:spPr>
        <p:txBody>
          <a:bodyPr/>
          <a:lstStyle>
            <a:lvl1pPr>
              <a:defRPr b="0">
                <a:solidFill>
                  <a:schemeClr val="bg1"/>
                </a:solidFill>
              </a:defRPr>
            </a:lvl1pPr>
          </a:lstStyle>
          <a:p>
            <a:r>
              <a:rPr lang="en-GB" dirty="0"/>
              <a:t>Click to edit Master title style</a:t>
            </a:r>
          </a:p>
        </p:txBody>
      </p:sp>
      <p:sp>
        <p:nvSpPr>
          <p:cNvPr id="3" name="Content Placeholder 2"/>
          <p:cNvSpPr>
            <a:spLocks noGrp="1"/>
          </p:cNvSpPr>
          <p:nvPr>
            <p:ph idx="1"/>
          </p:nvPr>
        </p:nvSpPr>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p>
        </p:txBody>
      </p:sp>
      <p:sp>
        <p:nvSpPr>
          <p:cNvPr id="4" name="Date Placeholder 3"/>
          <p:cNvSpPr>
            <a:spLocks noGrp="1"/>
          </p:cNvSpPr>
          <p:nvPr>
            <p:ph type="dt" sz="half" idx="10"/>
          </p:nvPr>
        </p:nvSpPr>
        <p:spPr/>
        <p:txBody>
          <a:bodyPr/>
          <a:lstStyle>
            <a:lvl1pPr>
              <a:lnSpc>
                <a:spcPct val="90000"/>
              </a:lnSpc>
              <a:defRPr/>
            </a:lvl1pPr>
          </a:lstStyle>
          <a:p>
            <a:fld id="{74E7F8EF-AB7E-8B46-999D-090F56F9ACE9}" type="datetime1">
              <a:rPr lang="en-GB" smtClean="0"/>
              <a:pPr/>
              <a:t>19/02/2019</a:t>
            </a:fld>
            <a:endParaRPr lang="en-GB"/>
          </a:p>
        </p:txBody>
      </p:sp>
      <p:sp>
        <p:nvSpPr>
          <p:cNvPr id="5" name="Footer Placeholder 4"/>
          <p:cNvSpPr>
            <a:spLocks noGrp="1"/>
          </p:cNvSpPr>
          <p:nvPr>
            <p:ph type="ftr" sz="quarter" idx="11"/>
          </p:nvPr>
        </p:nvSpPr>
        <p:spPr/>
        <p:txBody>
          <a:bodyPr/>
          <a:lstStyle>
            <a:lvl1pPr>
              <a:lnSpc>
                <a:spcPct val="90000"/>
              </a:lnSpc>
              <a:defRPr/>
            </a:lvl1pPr>
          </a:lstStyle>
          <a:p>
            <a:r>
              <a:rPr lang="en-GB"/>
              <a:t>Presentation footer 10PT. Please add the relevant country to the footer.</a:t>
            </a:r>
            <a:endParaRPr lang="en-GB" dirty="0"/>
          </a:p>
        </p:txBody>
      </p:sp>
      <p:sp>
        <p:nvSpPr>
          <p:cNvPr id="6" name="Slide Number Placeholder 5"/>
          <p:cNvSpPr>
            <a:spLocks noGrp="1"/>
          </p:cNvSpPr>
          <p:nvPr>
            <p:ph type="sldNum" sz="quarter" idx="12"/>
          </p:nvPr>
        </p:nvSpPr>
        <p:spPr/>
        <p:txBody>
          <a:bodyPr/>
          <a:lstStyle>
            <a:lvl1pPr>
              <a:lnSpc>
                <a:spcPct val="90000"/>
              </a:lnSpc>
              <a:defRPr/>
            </a:lvl1pPr>
          </a:lstStyle>
          <a:p>
            <a:fld id="{1ED2235E-0982-3B42-A838-A74550CD4449}" type="slidenum">
              <a:rPr lang="en-GB" smtClean="0"/>
              <a:pPr/>
              <a:t>‹#›</a:t>
            </a:fld>
            <a:endParaRPr lang="en-GB" dirty="0"/>
          </a:p>
        </p:txBody>
      </p:sp>
      <p:sp>
        <p:nvSpPr>
          <p:cNvPr id="8" name="Text Placeholder 7"/>
          <p:cNvSpPr>
            <a:spLocks noGrp="1"/>
          </p:cNvSpPr>
          <p:nvPr>
            <p:ph type="body" sz="quarter" idx="13" hasCustomPrompt="1"/>
          </p:nvPr>
        </p:nvSpPr>
        <p:spPr>
          <a:xfrm>
            <a:off x="761999" y="1085366"/>
            <a:ext cx="7616827" cy="344228"/>
          </a:xfrm>
        </p:spPr>
        <p:txBody>
          <a:bodyPr rIns="0">
            <a:noAutofit/>
          </a:bodyPr>
          <a:lstStyle>
            <a:lvl1pPr>
              <a:defRPr sz="1800">
                <a:solidFill>
                  <a:schemeClr val="bg1"/>
                </a:solidFill>
              </a:defRPr>
            </a:lvl1pPr>
          </a:lstStyle>
          <a:p>
            <a:pPr lvl="0"/>
            <a:r>
              <a:rPr lang="en-GB" dirty="0"/>
              <a:t>Click to edit Master subtitle style if required</a:t>
            </a:r>
            <a:endParaRPr lang="en-US" dirty="0"/>
          </a:p>
        </p:txBody>
      </p:sp>
      <p:sp>
        <p:nvSpPr>
          <p:cNvPr id="9" name="Text Placeholder 7"/>
          <p:cNvSpPr>
            <a:spLocks noGrp="1"/>
          </p:cNvSpPr>
          <p:nvPr>
            <p:ph type="body" sz="quarter" idx="15" hasCustomPrompt="1"/>
          </p:nvPr>
        </p:nvSpPr>
        <p:spPr>
          <a:xfrm>
            <a:off x="761999" y="5889377"/>
            <a:ext cx="10664825" cy="276473"/>
          </a:xfrm>
        </p:spPr>
        <p:txBody>
          <a:bodyPr rIns="0" anchor="b">
            <a:noAutofit/>
          </a:bodyPr>
          <a:lstStyle>
            <a:lvl1pPr>
              <a:defRPr sz="1800" b="1" baseline="0">
                <a:solidFill>
                  <a:schemeClr val="bg1"/>
                </a:solidFill>
              </a:defRPr>
            </a:lvl1pPr>
          </a:lstStyle>
          <a:p>
            <a:pPr lvl="0"/>
            <a:r>
              <a:rPr lang="en-GB" dirty="0"/>
              <a:t>Optional summary text placeholder</a:t>
            </a:r>
            <a:endParaRPr lang="en-US" dirty="0"/>
          </a:p>
        </p:txBody>
      </p:sp>
      <p:pic>
        <p:nvPicPr>
          <p:cNvPr id="10" name="Immagine 9"/>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9111212" y="395088"/>
            <a:ext cx="2349753" cy="1174877"/>
          </a:xfrm>
          <a:prstGeom prst="rect">
            <a:avLst/>
          </a:prstGeom>
        </p:spPr>
      </p:pic>
    </p:spTree>
    <p:extLst>
      <p:ext uri="{BB962C8B-B14F-4D97-AF65-F5344CB8AC3E}">
        <p14:creationId xmlns:p14="http://schemas.microsoft.com/office/powerpoint/2010/main" val="22562641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type="title" preserve="1">
  <p:cSld name="2_Title Slide_NEG">
    <p:bg>
      <p:bgPr>
        <a:solidFill>
          <a:srgbClr val="461E7D"/>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762001" y="1723877"/>
            <a:ext cx="7616824" cy="1368425"/>
          </a:xfrm>
        </p:spPr>
        <p:txBody>
          <a:bodyPr anchor="t">
            <a:noAutofit/>
          </a:bodyPr>
          <a:lstStyle>
            <a:lvl1pPr algn="l">
              <a:defRPr sz="4800" b="0">
                <a:solidFill>
                  <a:schemeClr val="bg1"/>
                </a:solidFill>
              </a:defRPr>
            </a:lvl1pPr>
          </a:lstStyle>
          <a:p>
            <a:r>
              <a:rPr lang="en-GB" dirty="0"/>
              <a:t>Click to edit Master title style</a:t>
            </a:r>
          </a:p>
        </p:txBody>
      </p:sp>
      <p:sp>
        <p:nvSpPr>
          <p:cNvPr id="3" name="Subtitle 2"/>
          <p:cNvSpPr>
            <a:spLocks noGrp="1"/>
          </p:cNvSpPr>
          <p:nvPr>
            <p:ph type="subTitle" idx="1"/>
          </p:nvPr>
        </p:nvSpPr>
        <p:spPr>
          <a:xfrm>
            <a:off x="2282825" y="3429007"/>
            <a:ext cx="6109388" cy="276999"/>
          </a:xfrm>
        </p:spPr>
        <p:txBody>
          <a:bodyPr anchor="t">
            <a:noAutofit/>
          </a:bodyPr>
          <a:lstStyle>
            <a:lvl1pPr marL="0" indent="0" algn="l">
              <a:lnSpc>
                <a:spcPct val="90000"/>
              </a:lnSpc>
              <a:buNone/>
              <a:defRPr sz="18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p>
        </p:txBody>
      </p:sp>
      <p:sp>
        <p:nvSpPr>
          <p:cNvPr id="4" name="Date Placeholder 3"/>
          <p:cNvSpPr>
            <a:spLocks noGrp="1"/>
          </p:cNvSpPr>
          <p:nvPr>
            <p:ph type="dt" sz="half" idx="10"/>
          </p:nvPr>
        </p:nvSpPr>
        <p:spPr>
          <a:xfrm>
            <a:off x="765519" y="3429007"/>
            <a:ext cx="1510613" cy="276999"/>
          </a:xfrm>
        </p:spPr>
        <p:txBody>
          <a:bodyPr anchor="t">
            <a:noAutofit/>
          </a:bodyPr>
          <a:lstStyle>
            <a:lvl1pPr>
              <a:lnSpc>
                <a:spcPct val="90000"/>
              </a:lnSpc>
              <a:defRPr sz="1800">
                <a:solidFill>
                  <a:schemeClr val="bg1"/>
                </a:solidFill>
              </a:defRPr>
            </a:lvl1pPr>
          </a:lstStyle>
          <a:p>
            <a:fld id="{E876CF56-539D-0841-907B-A28650381806}" type="datetime1">
              <a:rPr lang="en-GB" smtClean="0"/>
              <a:pPr/>
              <a:t>19/02/2019</a:t>
            </a:fld>
            <a:endParaRPr lang="en-GB" dirty="0"/>
          </a:p>
        </p:txBody>
      </p:sp>
      <p:pic>
        <p:nvPicPr>
          <p:cNvPr id="6" name="Immagine 5"/>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9111212" y="395088"/>
            <a:ext cx="2349753" cy="1174877"/>
          </a:xfrm>
          <a:prstGeom prst="rect">
            <a:avLst/>
          </a:prstGeom>
        </p:spPr>
      </p:pic>
      <p:sp>
        <p:nvSpPr>
          <p:cNvPr id="7" name="Date Placeholder 3"/>
          <p:cNvSpPr txBox="1">
            <a:spLocks/>
          </p:cNvSpPr>
          <p:nvPr userDrawn="1"/>
        </p:nvSpPr>
        <p:spPr>
          <a:xfrm>
            <a:off x="772211" y="6434981"/>
            <a:ext cx="1510613" cy="153888"/>
          </a:xfrm>
          <a:prstGeom prst="rect">
            <a:avLst/>
          </a:prstGeom>
        </p:spPr>
        <p:txBody>
          <a:bodyPr vert="horz" wrap="square" lIns="0" tIns="0" rIns="0" bIns="0" rtlCol="0" anchor="ctr">
            <a:noAutofit/>
          </a:bodyPr>
          <a:lstStyle>
            <a:defPPr>
              <a:defRPr lang="en-US"/>
            </a:defPPr>
            <a:lvl1pPr marL="0" algn="l" defTabSz="914400" rtl="0" eaLnBrk="1" latinLnBrk="0" hangingPunct="1">
              <a:lnSpc>
                <a:spcPct val="90000"/>
              </a:lnSpc>
              <a:defRPr sz="1000" kern="1200">
                <a:solidFill>
                  <a:schemeClr val="tx2"/>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74E7F8EF-AB7E-8B46-999D-090F56F9ACE9}" type="datetime1">
              <a:rPr lang="en-GB" smtClean="0"/>
              <a:pPr/>
              <a:t>19/02/2019</a:t>
            </a:fld>
            <a:endParaRPr lang="en-GB"/>
          </a:p>
        </p:txBody>
      </p:sp>
      <p:sp>
        <p:nvSpPr>
          <p:cNvPr id="8" name="Footer Placeholder 4"/>
          <p:cNvSpPr>
            <a:spLocks noGrp="1"/>
          </p:cNvSpPr>
          <p:nvPr>
            <p:ph type="ftr" sz="quarter" idx="11"/>
          </p:nvPr>
        </p:nvSpPr>
        <p:spPr>
          <a:xfrm>
            <a:off x="2282825" y="6434981"/>
            <a:ext cx="8381999" cy="153888"/>
          </a:xfrm>
        </p:spPr>
        <p:txBody>
          <a:bodyPr/>
          <a:lstStyle>
            <a:lvl1pPr>
              <a:lnSpc>
                <a:spcPct val="90000"/>
              </a:lnSpc>
              <a:defRPr/>
            </a:lvl1pPr>
          </a:lstStyle>
          <a:p>
            <a:r>
              <a:rPr lang="en-GB"/>
              <a:t>Presentation footer 10PT. Please add the relevant country to the footer.</a:t>
            </a:r>
            <a:endParaRPr lang="en-GB" dirty="0"/>
          </a:p>
        </p:txBody>
      </p:sp>
      <p:sp>
        <p:nvSpPr>
          <p:cNvPr id="9" name="Slide Number Placeholder 5"/>
          <p:cNvSpPr>
            <a:spLocks noGrp="1"/>
          </p:cNvSpPr>
          <p:nvPr>
            <p:ph type="sldNum" sz="quarter" idx="12"/>
          </p:nvPr>
        </p:nvSpPr>
        <p:spPr>
          <a:xfrm>
            <a:off x="10664825" y="6434981"/>
            <a:ext cx="762000" cy="153888"/>
          </a:xfrm>
        </p:spPr>
        <p:txBody>
          <a:bodyPr/>
          <a:lstStyle>
            <a:lvl1pPr>
              <a:lnSpc>
                <a:spcPct val="90000"/>
              </a:lnSpc>
              <a:defRPr/>
            </a:lvl1pPr>
          </a:lstStyle>
          <a:p>
            <a:fld id="{1ED2235E-0982-3B42-A838-A74550CD4449}" type="slidenum">
              <a:rPr lang="en-GB" smtClean="0"/>
              <a:pPr/>
              <a:t>‹#›</a:t>
            </a:fld>
            <a:endParaRPr lang="en-GB" dirty="0"/>
          </a:p>
        </p:txBody>
      </p:sp>
    </p:spTree>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title" preserve="1">
  <p:cSld name="1_Title Slide_NEG">
    <p:bg>
      <p:bgPr>
        <a:solidFill>
          <a:srgbClr val="461E7D"/>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762001" y="1723877"/>
            <a:ext cx="7616824" cy="1368425"/>
          </a:xfrm>
        </p:spPr>
        <p:txBody>
          <a:bodyPr anchor="t">
            <a:noAutofit/>
          </a:bodyPr>
          <a:lstStyle>
            <a:lvl1pPr algn="l">
              <a:defRPr sz="4800" b="0">
                <a:solidFill>
                  <a:srgbClr val="FF006E"/>
                </a:solidFill>
              </a:defRPr>
            </a:lvl1pPr>
          </a:lstStyle>
          <a:p>
            <a:r>
              <a:rPr lang="en-GB" dirty="0"/>
              <a:t>Click to edit Master title style</a:t>
            </a:r>
          </a:p>
        </p:txBody>
      </p:sp>
      <p:sp>
        <p:nvSpPr>
          <p:cNvPr id="3" name="Subtitle 2"/>
          <p:cNvSpPr>
            <a:spLocks noGrp="1"/>
          </p:cNvSpPr>
          <p:nvPr>
            <p:ph type="subTitle" idx="1"/>
          </p:nvPr>
        </p:nvSpPr>
        <p:spPr>
          <a:xfrm>
            <a:off x="2282825" y="3429007"/>
            <a:ext cx="6109388" cy="276999"/>
          </a:xfrm>
        </p:spPr>
        <p:txBody>
          <a:bodyPr anchor="t">
            <a:noAutofit/>
          </a:bodyPr>
          <a:lstStyle>
            <a:lvl1pPr marL="0" indent="0" algn="l">
              <a:lnSpc>
                <a:spcPct val="90000"/>
              </a:lnSpc>
              <a:buNone/>
              <a:defRPr sz="18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p>
        </p:txBody>
      </p:sp>
      <p:sp>
        <p:nvSpPr>
          <p:cNvPr id="4" name="Date Placeholder 3"/>
          <p:cNvSpPr>
            <a:spLocks noGrp="1"/>
          </p:cNvSpPr>
          <p:nvPr>
            <p:ph type="dt" sz="half" idx="10"/>
          </p:nvPr>
        </p:nvSpPr>
        <p:spPr>
          <a:xfrm>
            <a:off x="765519" y="3429007"/>
            <a:ext cx="1510613" cy="276999"/>
          </a:xfrm>
        </p:spPr>
        <p:txBody>
          <a:bodyPr anchor="t">
            <a:noAutofit/>
          </a:bodyPr>
          <a:lstStyle>
            <a:lvl1pPr>
              <a:lnSpc>
                <a:spcPct val="90000"/>
              </a:lnSpc>
              <a:defRPr sz="1800">
                <a:solidFill>
                  <a:schemeClr val="bg1"/>
                </a:solidFill>
              </a:defRPr>
            </a:lvl1pPr>
          </a:lstStyle>
          <a:p>
            <a:fld id="{E876CF56-539D-0841-907B-A28650381806}" type="datetime1">
              <a:rPr lang="en-GB" smtClean="0"/>
              <a:pPr/>
              <a:t>19/02/2019</a:t>
            </a:fld>
            <a:endParaRPr lang="en-GB" dirty="0"/>
          </a:p>
        </p:txBody>
      </p:sp>
      <p:sp>
        <p:nvSpPr>
          <p:cNvPr id="6" name="Date Placeholder 3"/>
          <p:cNvSpPr txBox="1">
            <a:spLocks/>
          </p:cNvSpPr>
          <p:nvPr userDrawn="1"/>
        </p:nvSpPr>
        <p:spPr>
          <a:xfrm>
            <a:off x="772211" y="6434981"/>
            <a:ext cx="1510613" cy="153888"/>
          </a:xfrm>
          <a:prstGeom prst="rect">
            <a:avLst/>
          </a:prstGeom>
        </p:spPr>
        <p:txBody>
          <a:bodyPr vert="horz" wrap="square" lIns="0" tIns="0" rIns="0" bIns="0" rtlCol="0" anchor="ctr">
            <a:noAutofit/>
          </a:bodyPr>
          <a:lstStyle>
            <a:defPPr>
              <a:defRPr lang="en-US"/>
            </a:defPPr>
            <a:lvl1pPr marL="0" algn="l" defTabSz="914400" rtl="0" eaLnBrk="1" latinLnBrk="0" hangingPunct="1">
              <a:lnSpc>
                <a:spcPct val="90000"/>
              </a:lnSpc>
              <a:defRPr sz="1000" kern="1200">
                <a:solidFill>
                  <a:schemeClr val="tx2"/>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74E7F8EF-AB7E-8B46-999D-090F56F9ACE9}" type="datetime1">
              <a:rPr lang="en-GB" smtClean="0"/>
              <a:pPr/>
              <a:t>19/02/2019</a:t>
            </a:fld>
            <a:endParaRPr lang="en-GB"/>
          </a:p>
        </p:txBody>
      </p:sp>
      <p:sp>
        <p:nvSpPr>
          <p:cNvPr id="8" name="Footer Placeholder 4"/>
          <p:cNvSpPr>
            <a:spLocks noGrp="1"/>
          </p:cNvSpPr>
          <p:nvPr>
            <p:ph type="ftr" sz="quarter" idx="11"/>
          </p:nvPr>
        </p:nvSpPr>
        <p:spPr>
          <a:xfrm>
            <a:off x="2282825" y="6434981"/>
            <a:ext cx="8381999" cy="153888"/>
          </a:xfrm>
        </p:spPr>
        <p:txBody>
          <a:bodyPr/>
          <a:lstStyle>
            <a:lvl1pPr>
              <a:lnSpc>
                <a:spcPct val="90000"/>
              </a:lnSpc>
              <a:defRPr/>
            </a:lvl1pPr>
          </a:lstStyle>
          <a:p>
            <a:r>
              <a:rPr lang="en-GB"/>
              <a:t>Presentation footer 10PT. Please add the relevant country to the footer.</a:t>
            </a:r>
            <a:endParaRPr lang="en-GB" dirty="0"/>
          </a:p>
        </p:txBody>
      </p:sp>
      <p:sp>
        <p:nvSpPr>
          <p:cNvPr id="9" name="Slide Number Placeholder 5"/>
          <p:cNvSpPr>
            <a:spLocks noGrp="1"/>
          </p:cNvSpPr>
          <p:nvPr>
            <p:ph type="sldNum" sz="quarter" idx="12"/>
          </p:nvPr>
        </p:nvSpPr>
        <p:spPr>
          <a:xfrm>
            <a:off x="10664825" y="6434981"/>
            <a:ext cx="762000" cy="153888"/>
          </a:xfrm>
        </p:spPr>
        <p:txBody>
          <a:bodyPr/>
          <a:lstStyle>
            <a:lvl1pPr>
              <a:lnSpc>
                <a:spcPct val="90000"/>
              </a:lnSpc>
              <a:defRPr/>
            </a:lvl1pPr>
          </a:lstStyle>
          <a:p>
            <a:fld id="{1ED2235E-0982-3B42-A838-A74550CD4449}" type="slidenum">
              <a:rPr lang="en-GB" smtClean="0"/>
              <a:pPr/>
              <a:t>‹#›</a:t>
            </a:fld>
            <a:endParaRPr lang="en-GB" dirty="0"/>
          </a:p>
        </p:txBody>
      </p:sp>
      <p:pic>
        <p:nvPicPr>
          <p:cNvPr id="10" name="Immagine 9"/>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9111212" y="395088"/>
            <a:ext cx="2349753" cy="1174877"/>
          </a:xfrm>
          <a:prstGeom prst="rect">
            <a:avLst/>
          </a:prstGeom>
        </p:spPr>
      </p:pic>
    </p:spTree>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type="title" preserve="1">
  <p:cSld name="Title Slide_NEG">
    <p:bg>
      <p:bgPr>
        <a:solidFill>
          <a:srgbClr val="461E7D"/>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762001" y="1723877"/>
            <a:ext cx="7616824" cy="1368425"/>
          </a:xfrm>
        </p:spPr>
        <p:txBody>
          <a:bodyPr anchor="t">
            <a:noAutofit/>
          </a:bodyPr>
          <a:lstStyle>
            <a:lvl1pPr algn="l">
              <a:defRPr sz="4800" b="0">
                <a:solidFill>
                  <a:srgbClr val="FD6600"/>
                </a:solidFill>
              </a:defRPr>
            </a:lvl1pPr>
          </a:lstStyle>
          <a:p>
            <a:r>
              <a:rPr lang="en-GB" dirty="0"/>
              <a:t>Click to edit Master title style</a:t>
            </a:r>
          </a:p>
        </p:txBody>
      </p:sp>
      <p:sp>
        <p:nvSpPr>
          <p:cNvPr id="3" name="Subtitle 2"/>
          <p:cNvSpPr>
            <a:spLocks noGrp="1"/>
          </p:cNvSpPr>
          <p:nvPr>
            <p:ph type="subTitle" idx="1"/>
          </p:nvPr>
        </p:nvSpPr>
        <p:spPr>
          <a:xfrm>
            <a:off x="2282825" y="3429007"/>
            <a:ext cx="6109388" cy="276999"/>
          </a:xfrm>
        </p:spPr>
        <p:txBody>
          <a:bodyPr anchor="t">
            <a:noAutofit/>
          </a:bodyPr>
          <a:lstStyle>
            <a:lvl1pPr marL="0" indent="0" algn="l">
              <a:lnSpc>
                <a:spcPct val="90000"/>
              </a:lnSpc>
              <a:buNone/>
              <a:defRPr sz="18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p>
        </p:txBody>
      </p:sp>
      <p:sp>
        <p:nvSpPr>
          <p:cNvPr id="4" name="Date Placeholder 3"/>
          <p:cNvSpPr>
            <a:spLocks noGrp="1"/>
          </p:cNvSpPr>
          <p:nvPr>
            <p:ph type="dt" sz="half" idx="10"/>
          </p:nvPr>
        </p:nvSpPr>
        <p:spPr>
          <a:xfrm>
            <a:off x="765519" y="3429007"/>
            <a:ext cx="1510613" cy="276999"/>
          </a:xfrm>
        </p:spPr>
        <p:txBody>
          <a:bodyPr anchor="t">
            <a:noAutofit/>
          </a:bodyPr>
          <a:lstStyle>
            <a:lvl1pPr>
              <a:lnSpc>
                <a:spcPct val="90000"/>
              </a:lnSpc>
              <a:defRPr sz="1800">
                <a:solidFill>
                  <a:schemeClr val="bg1"/>
                </a:solidFill>
              </a:defRPr>
            </a:lvl1pPr>
          </a:lstStyle>
          <a:p>
            <a:fld id="{E876CF56-539D-0841-907B-A28650381806}" type="datetime1">
              <a:rPr lang="en-GB" smtClean="0"/>
              <a:pPr/>
              <a:t>19/02/2019</a:t>
            </a:fld>
            <a:endParaRPr lang="en-GB" dirty="0"/>
          </a:p>
        </p:txBody>
      </p:sp>
      <p:sp>
        <p:nvSpPr>
          <p:cNvPr id="6" name="Date Placeholder 3"/>
          <p:cNvSpPr txBox="1">
            <a:spLocks/>
          </p:cNvSpPr>
          <p:nvPr userDrawn="1"/>
        </p:nvSpPr>
        <p:spPr>
          <a:xfrm>
            <a:off x="772211" y="6434981"/>
            <a:ext cx="1510613" cy="153888"/>
          </a:xfrm>
          <a:prstGeom prst="rect">
            <a:avLst/>
          </a:prstGeom>
        </p:spPr>
        <p:txBody>
          <a:bodyPr vert="horz" wrap="square" lIns="0" tIns="0" rIns="0" bIns="0" rtlCol="0" anchor="ctr">
            <a:noAutofit/>
          </a:bodyPr>
          <a:lstStyle>
            <a:defPPr>
              <a:defRPr lang="en-US"/>
            </a:defPPr>
            <a:lvl1pPr marL="0" algn="l" defTabSz="914400" rtl="0" eaLnBrk="1" latinLnBrk="0" hangingPunct="1">
              <a:lnSpc>
                <a:spcPct val="90000"/>
              </a:lnSpc>
              <a:defRPr sz="1000" kern="1200">
                <a:solidFill>
                  <a:schemeClr val="tx2"/>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74E7F8EF-AB7E-8B46-999D-090F56F9ACE9}" type="datetime1">
              <a:rPr lang="en-GB" smtClean="0"/>
              <a:pPr/>
              <a:t>19/02/2019</a:t>
            </a:fld>
            <a:endParaRPr lang="en-GB"/>
          </a:p>
        </p:txBody>
      </p:sp>
      <p:sp>
        <p:nvSpPr>
          <p:cNvPr id="8" name="Footer Placeholder 4"/>
          <p:cNvSpPr>
            <a:spLocks noGrp="1"/>
          </p:cNvSpPr>
          <p:nvPr>
            <p:ph type="ftr" sz="quarter" idx="11"/>
          </p:nvPr>
        </p:nvSpPr>
        <p:spPr>
          <a:xfrm>
            <a:off x="2282825" y="6434981"/>
            <a:ext cx="8381999" cy="153888"/>
          </a:xfrm>
        </p:spPr>
        <p:txBody>
          <a:bodyPr/>
          <a:lstStyle>
            <a:lvl1pPr>
              <a:lnSpc>
                <a:spcPct val="90000"/>
              </a:lnSpc>
              <a:defRPr/>
            </a:lvl1pPr>
          </a:lstStyle>
          <a:p>
            <a:r>
              <a:rPr lang="en-GB"/>
              <a:t>Presentation footer 10PT. Please add the relevant country to the footer.</a:t>
            </a:r>
            <a:endParaRPr lang="en-GB" dirty="0"/>
          </a:p>
        </p:txBody>
      </p:sp>
      <p:sp>
        <p:nvSpPr>
          <p:cNvPr id="9" name="Slide Number Placeholder 5"/>
          <p:cNvSpPr>
            <a:spLocks noGrp="1"/>
          </p:cNvSpPr>
          <p:nvPr>
            <p:ph type="sldNum" sz="quarter" idx="12"/>
          </p:nvPr>
        </p:nvSpPr>
        <p:spPr>
          <a:xfrm>
            <a:off x="10664825" y="6434981"/>
            <a:ext cx="762000" cy="153888"/>
          </a:xfrm>
        </p:spPr>
        <p:txBody>
          <a:bodyPr/>
          <a:lstStyle>
            <a:lvl1pPr>
              <a:lnSpc>
                <a:spcPct val="90000"/>
              </a:lnSpc>
              <a:defRPr/>
            </a:lvl1pPr>
          </a:lstStyle>
          <a:p>
            <a:fld id="{1ED2235E-0982-3B42-A838-A74550CD4449}" type="slidenum">
              <a:rPr lang="en-GB" smtClean="0"/>
              <a:pPr/>
              <a:t>‹#›</a:t>
            </a:fld>
            <a:endParaRPr lang="en-GB" dirty="0"/>
          </a:p>
        </p:txBody>
      </p:sp>
      <p:pic>
        <p:nvPicPr>
          <p:cNvPr id="10" name="Immagine 9"/>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9111212" y="395088"/>
            <a:ext cx="2349753" cy="1174877"/>
          </a:xfrm>
          <a:prstGeom prst="rect">
            <a:avLst/>
          </a:prstGeom>
        </p:spPr>
      </p:pic>
    </p:spTree>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preserve="1" userDrawn="1">
  <p:cSld name="3_Section Header 2">
    <p:bg>
      <p:bgPr>
        <a:solidFill>
          <a:srgbClr val="461E7D"/>
        </a:solidFill>
        <a:effectLst/>
      </p:bgPr>
    </p:bg>
    <p:spTree>
      <p:nvGrpSpPr>
        <p:cNvPr id="1" name=""/>
        <p:cNvGrpSpPr/>
        <p:nvPr/>
      </p:nvGrpSpPr>
      <p:grpSpPr>
        <a:xfrm>
          <a:off x="0" y="0"/>
          <a:ext cx="0" cy="0"/>
          <a:chOff x="0" y="0"/>
          <a:chExt cx="0" cy="0"/>
        </a:xfrm>
      </p:grpSpPr>
      <p:sp>
        <p:nvSpPr>
          <p:cNvPr id="13" name="Title 9"/>
          <p:cNvSpPr>
            <a:spLocks noGrp="1"/>
          </p:cNvSpPr>
          <p:nvPr>
            <p:ph type="title" hasCustomPrompt="1"/>
          </p:nvPr>
        </p:nvSpPr>
        <p:spPr>
          <a:xfrm>
            <a:off x="2282826" y="1160463"/>
            <a:ext cx="5333999" cy="1461284"/>
          </a:xfrm>
        </p:spPr>
        <p:txBody>
          <a:bodyPr>
            <a:noAutofit/>
          </a:bodyPr>
          <a:lstStyle>
            <a:lvl1pPr>
              <a:defRPr sz="4000" b="0">
                <a:solidFill>
                  <a:srgbClr val="FD6600"/>
                </a:solidFill>
              </a:defRPr>
            </a:lvl1pPr>
          </a:lstStyle>
          <a:p>
            <a:r>
              <a:rPr lang="en-GB" dirty="0"/>
              <a:t>Click to edit </a:t>
            </a:r>
            <a:br>
              <a:rPr lang="en-GB" dirty="0"/>
            </a:br>
            <a:r>
              <a:rPr lang="en-GB" dirty="0"/>
              <a:t>Master title style</a:t>
            </a:r>
          </a:p>
        </p:txBody>
      </p:sp>
      <p:sp>
        <p:nvSpPr>
          <p:cNvPr id="8" name="Date Placeholder 3"/>
          <p:cNvSpPr>
            <a:spLocks noGrp="1"/>
          </p:cNvSpPr>
          <p:nvPr>
            <p:ph type="dt" sz="half" idx="10"/>
          </p:nvPr>
        </p:nvSpPr>
        <p:spPr>
          <a:xfrm>
            <a:off x="772211" y="6434981"/>
            <a:ext cx="1510613" cy="153888"/>
          </a:xfrm>
        </p:spPr>
        <p:txBody>
          <a:bodyPr/>
          <a:lstStyle>
            <a:lvl1pPr>
              <a:lnSpc>
                <a:spcPct val="90000"/>
              </a:lnSpc>
              <a:defRPr/>
            </a:lvl1pPr>
          </a:lstStyle>
          <a:p>
            <a:fld id="{74E7F8EF-AB7E-8B46-999D-090F56F9ACE9}" type="datetime1">
              <a:rPr lang="en-GB" smtClean="0"/>
              <a:pPr/>
              <a:t>19/02/2019</a:t>
            </a:fld>
            <a:endParaRPr lang="en-GB"/>
          </a:p>
        </p:txBody>
      </p:sp>
      <p:sp>
        <p:nvSpPr>
          <p:cNvPr id="9" name="Footer Placeholder 4"/>
          <p:cNvSpPr>
            <a:spLocks noGrp="1"/>
          </p:cNvSpPr>
          <p:nvPr>
            <p:ph type="ftr" sz="quarter" idx="11"/>
          </p:nvPr>
        </p:nvSpPr>
        <p:spPr>
          <a:xfrm>
            <a:off x="2282825" y="6434981"/>
            <a:ext cx="8381999" cy="153888"/>
          </a:xfrm>
        </p:spPr>
        <p:txBody>
          <a:bodyPr/>
          <a:lstStyle>
            <a:lvl1pPr>
              <a:lnSpc>
                <a:spcPct val="90000"/>
              </a:lnSpc>
              <a:defRPr/>
            </a:lvl1pPr>
          </a:lstStyle>
          <a:p>
            <a:r>
              <a:rPr lang="en-GB"/>
              <a:t>Presentation footer 10PT. Please add the relevant country to the footer.</a:t>
            </a:r>
            <a:endParaRPr lang="en-GB" dirty="0"/>
          </a:p>
        </p:txBody>
      </p:sp>
      <p:sp>
        <p:nvSpPr>
          <p:cNvPr id="10" name="Slide Number Placeholder 5"/>
          <p:cNvSpPr>
            <a:spLocks noGrp="1"/>
          </p:cNvSpPr>
          <p:nvPr>
            <p:ph type="sldNum" sz="quarter" idx="12"/>
          </p:nvPr>
        </p:nvSpPr>
        <p:spPr>
          <a:xfrm>
            <a:off x="10664825" y="6434981"/>
            <a:ext cx="762000" cy="153888"/>
          </a:xfrm>
        </p:spPr>
        <p:txBody>
          <a:bodyPr/>
          <a:lstStyle>
            <a:lvl1pPr>
              <a:lnSpc>
                <a:spcPct val="90000"/>
              </a:lnSpc>
              <a:defRPr/>
            </a:lvl1pPr>
          </a:lstStyle>
          <a:p>
            <a:fld id="{1ED2235E-0982-3B42-A838-A74550CD4449}" type="slidenum">
              <a:rPr lang="en-GB" smtClean="0"/>
              <a:pPr/>
              <a:t>‹#›</a:t>
            </a:fld>
            <a:endParaRPr lang="en-GB" dirty="0"/>
          </a:p>
        </p:txBody>
      </p:sp>
      <p:pic>
        <p:nvPicPr>
          <p:cNvPr id="11" name="Immagine 10"/>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9111212" y="395088"/>
            <a:ext cx="2349753" cy="1174877"/>
          </a:xfrm>
          <a:prstGeom prst="rect">
            <a:avLst/>
          </a:prstGeom>
        </p:spPr>
      </p:pic>
    </p:spTree>
    <p:extLst>
      <p:ext uri="{BB962C8B-B14F-4D97-AF65-F5344CB8AC3E}">
        <p14:creationId xmlns:p14="http://schemas.microsoft.com/office/powerpoint/2010/main" val="76120439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preserve="1" userDrawn="1">
  <p:cSld name="5_Section Header 2">
    <p:bg>
      <p:bgPr>
        <a:solidFill>
          <a:srgbClr val="461E7D"/>
        </a:solidFill>
        <a:effectLst/>
      </p:bgPr>
    </p:bg>
    <p:spTree>
      <p:nvGrpSpPr>
        <p:cNvPr id="1" name=""/>
        <p:cNvGrpSpPr/>
        <p:nvPr/>
      </p:nvGrpSpPr>
      <p:grpSpPr>
        <a:xfrm>
          <a:off x="0" y="0"/>
          <a:ext cx="0" cy="0"/>
          <a:chOff x="0" y="0"/>
          <a:chExt cx="0" cy="0"/>
        </a:xfrm>
      </p:grpSpPr>
      <p:sp>
        <p:nvSpPr>
          <p:cNvPr id="13" name="Title 9"/>
          <p:cNvSpPr>
            <a:spLocks noGrp="1"/>
          </p:cNvSpPr>
          <p:nvPr>
            <p:ph type="title" hasCustomPrompt="1"/>
          </p:nvPr>
        </p:nvSpPr>
        <p:spPr>
          <a:xfrm>
            <a:off x="2282826" y="1160463"/>
            <a:ext cx="5333999" cy="1461284"/>
          </a:xfrm>
        </p:spPr>
        <p:txBody>
          <a:bodyPr>
            <a:noAutofit/>
          </a:bodyPr>
          <a:lstStyle>
            <a:lvl1pPr>
              <a:defRPr sz="4000" b="0">
                <a:solidFill>
                  <a:srgbClr val="FF006E"/>
                </a:solidFill>
              </a:defRPr>
            </a:lvl1pPr>
          </a:lstStyle>
          <a:p>
            <a:r>
              <a:rPr lang="en-GB" dirty="0"/>
              <a:t>Click to edit </a:t>
            </a:r>
            <a:br>
              <a:rPr lang="en-GB" dirty="0"/>
            </a:br>
            <a:r>
              <a:rPr lang="en-GB" dirty="0"/>
              <a:t>Master title style</a:t>
            </a:r>
          </a:p>
        </p:txBody>
      </p:sp>
      <p:sp>
        <p:nvSpPr>
          <p:cNvPr id="8" name="Date Placeholder 3"/>
          <p:cNvSpPr>
            <a:spLocks noGrp="1"/>
          </p:cNvSpPr>
          <p:nvPr>
            <p:ph type="dt" sz="half" idx="10"/>
          </p:nvPr>
        </p:nvSpPr>
        <p:spPr>
          <a:xfrm>
            <a:off x="772211" y="6434981"/>
            <a:ext cx="1510613" cy="153888"/>
          </a:xfrm>
        </p:spPr>
        <p:txBody>
          <a:bodyPr/>
          <a:lstStyle>
            <a:lvl1pPr>
              <a:lnSpc>
                <a:spcPct val="90000"/>
              </a:lnSpc>
              <a:defRPr/>
            </a:lvl1pPr>
          </a:lstStyle>
          <a:p>
            <a:fld id="{74E7F8EF-AB7E-8B46-999D-090F56F9ACE9}" type="datetime1">
              <a:rPr lang="en-GB" smtClean="0"/>
              <a:pPr/>
              <a:t>19/02/2019</a:t>
            </a:fld>
            <a:endParaRPr lang="en-GB"/>
          </a:p>
        </p:txBody>
      </p:sp>
      <p:sp>
        <p:nvSpPr>
          <p:cNvPr id="9" name="Footer Placeholder 4"/>
          <p:cNvSpPr>
            <a:spLocks noGrp="1"/>
          </p:cNvSpPr>
          <p:nvPr>
            <p:ph type="ftr" sz="quarter" idx="11"/>
          </p:nvPr>
        </p:nvSpPr>
        <p:spPr>
          <a:xfrm>
            <a:off x="2282825" y="6434981"/>
            <a:ext cx="8381999" cy="153888"/>
          </a:xfrm>
        </p:spPr>
        <p:txBody>
          <a:bodyPr/>
          <a:lstStyle>
            <a:lvl1pPr>
              <a:lnSpc>
                <a:spcPct val="90000"/>
              </a:lnSpc>
              <a:defRPr/>
            </a:lvl1pPr>
          </a:lstStyle>
          <a:p>
            <a:r>
              <a:rPr lang="en-GB"/>
              <a:t>Presentation footer 10PT. Please add the relevant country to the footer.</a:t>
            </a:r>
            <a:endParaRPr lang="en-GB" dirty="0"/>
          </a:p>
        </p:txBody>
      </p:sp>
      <p:sp>
        <p:nvSpPr>
          <p:cNvPr id="10" name="Slide Number Placeholder 5"/>
          <p:cNvSpPr>
            <a:spLocks noGrp="1"/>
          </p:cNvSpPr>
          <p:nvPr>
            <p:ph type="sldNum" sz="quarter" idx="12"/>
          </p:nvPr>
        </p:nvSpPr>
        <p:spPr>
          <a:xfrm>
            <a:off x="10664825" y="6434981"/>
            <a:ext cx="762000" cy="153888"/>
          </a:xfrm>
        </p:spPr>
        <p:txBody>
          <a:bodyPr/>
          <a:lstStyle>
            <a:lvl1pPr>
              <a:lnSpc>
                <a:spcPct val="90000"/>
              </a:lnSpc>
              <a:defRPr/>
            </a:lvl1pPr>
          </a:lstStyle>
          <a:p>
            <a:fld id="{1ED2235E-0982-3B42-A838-A74550CD4449}" type="slidenum">
              <a:rPr lang="en-GB" smtClean="0"/>
              <a:pPr/>
              <a:t>‹#›</a:t>
            </a:fld>
            <a:endParaRPr lang="en-GB" dirty="0"/>
          </a:p>
        </p:txBody>
      </p:sp>
      <p:pic>
        <p:nvPicPr>
          <p:cNvPr id="11" name="Immagine 10"/>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9111212" y="395088"/>
            <a:ext cx="2349753" cy="1174877"/>
          </a:xfrm>
          <a:prstGeom prst="rect">
            <a:avLst/>
          </a:prstGeom>
        </p:spPr>
      </p:pic>
    </p:spTree>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preserve="1" userDrawn="1">
  <p:cSld name="6_Section Header 2">
    <p:bg>
      <p:bgPr>
        <a:solidFill>
          <a:srgbClr val="461E7D"/>
        </a:solidFill>
        <a:effectLst/>
      </p:bgPr>
    </p:bg>
    <p:spTree>
      <p:nvGrpSpPr>
        <p:cNvPr id="1" name=""/>
        <p:cNvGrpSpPr/>
        <p:nvPr/>
      </p:nvGrpSpPr>
      <p:grpSpPr>
        <a:xfrm>
          <a:off x="0" y="0"/>
          <a:ext cx="0" cy="0"/>
          <a:chOff x="0" y="0"/>
          <a:chExt cx="0" cy="0"/>
        </a:xfrm>
      </p:grpSpPr>
      <p:sp>
        <p:nvSpPr>
          <p:cNvPr id="13" name="Title 9"/>
          <p:cNvSpPr>
            <a:spLocks noGrp="1"/>
          </p:cNvSpPr>
          <p:nvPr>
            <p:ph type="title" hasCustomPrompt="1"/>
          </p:nvPr>
        </p:nvSpPr>
        <p:spPr>
          <a:xfrm>
            <a:off x="2282826" y="1160463"/>
            <a:ext cx="5333999" cy="1461284"/>
          </a:xfrm>
        </p:spPr>
        <p:txBody>
          <a:bodyPr>
            <a:noAutofit/>
          </a:bodyPr>
          <a:lstStyle>
            <a:lvl1pPr>
              <a:defRPr sz="4000" b="0">
                <a:solidFill>
                  <a:schemeClr val="bg1"/>
                </a:solidFill>
              </a:defRPr>
            </a:lvl1pPr>
          </a:lstStyle>
          <a:p>
            <a:r>
              <a:rPr lang="en-GB" dirty="0"/>
              <a:t>Click to edit </a:t>
            </a:r>
            <a:br>
              <a:rPr lang="en-GB" dirty="0"/>
            </a:br>
            <a:r>
              <a:rPr lang="en-GB" dirty="0"/>
              <a:t>Master title style</a:t>
            </a:r>
          </a:p>
        </p:txBody>
      </p:sp>
      <p:sp>
        <p:nvSpPr>
          <p:cNvPr id="8" name="Date Placeholder 3"/>
          <p:cNvSpPr>
            <a:spLocks noGrp="1"/>
          </p:cNvSpPr>
          <p:nvPr>
            <p:ph type="dt" sz="half" idx="10"/>
          </p:nvPr>
        </p:nvSpPr>
        <p:spPr>
          <a:xfrm>
            <a:off x="772211" y="6434981"/>
            <a:ext cx="1510613" cy="153888"/>
          </a:xfrm>
        </p:spPr>
        <p:txBody>
          <a:bodyPr/>
          <a:lstStyle>
            <a:lvl1pPr>
              <a:lnSpc>
                <a:spcPct val="90000"/>
              </a:lnSpc>
              <a:defRPr/>
            </a:lvl1pPr>
          </a:lstStyle>
          <a:p>
            <a:fld id="{74E7F8EF-AB7E-8B46-999D-090F56F9ACE9}" type="datetime1">
              <a:rPr lang="en-GB" smtClean="0"/>
              <a:pPr/>
              <a:t>19/02/2019</a:t>
            </a:fld>
            <a:endParaRPr lang="en-GB"/>
          </a:p>
        </p:txBody>
      </p:sp>
      <p:sp>
        <p:nvSpPr>
          <p:cNvPr id="9" name="Footer Placeholder 4"/>
          <p:cNvSpPr>
            <a:spLocks noGrp="1"/>
          </p:cNvSpPr>
          <p:nvPr>
            <p:ph type="ftr" sz="quarter" idx="11"/>
          </p:nvPr>
        </p:nvSpPr>
        <p:spPr>
          <a:xfrm>
            <a:off x="2282825" y="6434981"/>
            <a:ext cx="8381999" cy="153888"/>
          </a:xfrm>
        </p:spPr>
        <p:txBody>
          <a:bodyPr/>
          <a:lstStyle>
            <a:lvl1pPr>
              <a:lnSpc>
                <a:spcPct val="90000"/>
              </a:lnSpc>
              <a:defRPr/>
            </a:lvl1pPr>
          </a:lstStyle>
          <a:p>
            <a:r>
              <a:rPr lang="en-GB"/>
              <a:t>Presentation footer 10PT. Please add the relevant country to the footer.</a:t>
            </a:r>
            <a:endParaRPr lang="en-GB" dirty="0"/>
          </a:p>
        </p:txBody>
      </p:sp>
      <p:sp>
        <p:nvSpPr>
          <p:cNvPr id="10" name="Slide Number Placeholder 5"/>
          <p:cNvSpPr>
            <a:spLocks noGrp="1"/>
          </p:cNvSpPr>
          <p:nvPr>
            <p:ph type="sldNum" sz="quarter" idx="12"/>
          </p:nvPr>
        </p:nvSpPr>
        <p:spPr>
          <a:xfrm>
            <a:off x="10664825" y="6434981"/>
            <a:ext cx="762000" cy="153888"/>
          </a:xfrm>
        </p:spPr>
        <p:txBody>
          <a:bodyPr/>
          <a:lstStyle>
            <a:lvl1pPr>
              <a:lnSpc>
                <a:spcPct val="90000"/>
              </a:lnSpc>
              <a:defRPr/>
            </a:lvl1pPr>
          </a:lstStyle>
          <a:p>
            <a:fld id="{1ED2235E-0982-3B42-A838-A74550CD4449}" type="slidenum">
              <a:rPr lang="en-GB" smtClean="0"/>
              <a:pPr/>
              <a:t>‹#›</a:t>
            </a:fld>
            <a:endParaRPr lang="en-GB" dirty="0"/>
          </a:p>
        </p:txBody>
      </p:sp>
      <p:pic>
        <p:nvPicPr>
          <p:cNvPr id="11" name="Immagine 10"/>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9111212" y="395088"/>
            <a:ext cx="2349753" cy="1174877"/>
          </a:xfrm>
          <a:prstGeom prst="rect">
            <a:avLst/>
          </a:prstGeom>
        </p:spPr>
      </p:pic>
    </p:spTree>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preserve="1" userDrawn="1">
  <p:cSld name="4_Section Header 2">
    <p:bg>
      <p:bgPr>
        <a:solidFill>
          <a:srgbClr val="461E7D"/>
        </a:solidFill>
        <a:effectLst/>
      </p:bgPr>
    </p:bg>
    <p:spTree>
      <p:nvGrpSpPr>
        <p:cNvPr id="1" name=""/>
        <p:cNvGrpSpPr/>
        <p:nvPr/>
      </p:nvGrpSpPr>
      <p:grpSpPr>
        <a:xfrm>
          <a:off x="0" y="0"/>
          <a:ext cx="0" cy="0"/>
          <a:chOff x="0" y="0"/>
          <a:chExt cx="0" cy="0"/>
        </a:xfrm>
      </p:grpSpPr>
      <p:sp>
        <p:nvSpPr>
          <p:cNvPr id="13" name="Title 9"/>
          <p:cNvSpPr>
            <a:spLocks noGrp="1"/>
          </p:cNvSpPr>
          <p:nvPr>
            <p:ph type="title" hasCustomPrompt="1"/>
          </p:nvPr>
        </p:nvSpPr>
        <p:spPr>
          <a:xfrm>
            <a:off x="2282826" y="1173910"/>
            <a:ext cx="6095999" cy="1569290"/>
          </a:xfrm>
        </p:spPr>
        <p:txBody>
          <a:bodyPr>
            <a:noAutofit/>
          </a:bodyPr>
          <a:lstStyle>
            <a:lvl1pPr>
              <a:defRPr sz="4000" b="0">
                <a:solidFill>
                  <a:srgbClr val="2AFD95"/>
                </a:solidFill>
              </a:defRPr>
            </a:lvl1pPr>
          </a:lstStyle>
          <a:p>
            <a:r>
              <a:rPr lang="en-GB" dirty="0"/>
              <a:t>Click to edit </a:t>
            </a:r>
            <a:br>
              <a:rPr lang="en-GB" dirty="0"/>
            </a:br>
            <a:r>
              <a:rPr lang="en-GB" dirty="0"/>
              <a:t>Master title style</a:t>
            </a:r>
          </a:p>
        </p:txBody>
      </p:sp>
      <p:sp>
        <p:nvSpPr>
          <p:cNvPr id="9" name="Date Placeholder 3"/>
          <p:cNvSpPr>
            <a:spLocks noGrp="1"/>
          </p:cNvSpPr>
          <p:nvPr>
            <p:ph type="dt" sz="half" idx="10"/>
          </p:nvPr>
        </p:nvSpPr>
        <p:spPr>
          <a:xfrm>
            <a:off x="772211" y="6434981"/>
            <a:ext cx="1510613" cy="153888"/>
          </a:xfrm>
        </p:spPr>
        <p:txBody>
          <a:bodyPr/>
          <a:lstStyle>
            <a:lvl1pPr>
              <a:lnSpc>
                <a:spcPct val="90000"/>
              </a:lnSpc>
              <a:defRPr/>
            </a:lvl1pPr>
          </a:lstStyle>
          <a:p>
            <a:fld id="{74E7F8EF-AB7E-8B46-999D-090F56F9ACE9}" type="datetime1">
              <a:rPr lang="en-GB" smtClean="0"/>
              <a:pPr/>
              <a:t>19/02/2019</a:t>
            </a:fld>
            <a:endParaRPr lang="en-GB"/>
          </a:p>
        </p:txBody>
      </p:sp>
      <p:sp>
        <p:nvSpPr>
          <p:cNvPr id="10" name="Footer Placeholder 4"/>
          <p:cNvSpPr>
            <a:spLocks noGrp="1"/>
          </p:cNvSpPr>
          <p:nvPr>
            <p:ph type="ftr" sz="quarter" idx="11"/>
          </p:nvPr>
        </p:nvSpPr>
        <p:spPr>
          <a:xfrm>
            <a:off x="2282825" y="6434981"/>
            <a:ext cx="8381999" cy="153888"/>
          </a:xfrm>
        </p:spPr>
        <p:txBody>
          <a:bodyPr/>
          <a:lstStyle>
            <a:lvl1pPr>
              <a:lnSpc>
                <a:spcPct val="90000"/>
              </a:lnSpc>
              <a:defRPr/>
            </a:lvl1pPr>
          </a:lstStyle>
          <a:p>
            <a:r>
              <a:rPr lang="en-GB"/>
              <a:t>Presentation footer 10PT. Please add the relevant country to the footer.</a:t>
            </a:r>
            <a:endParaRPr lang="en-GB" dirty="0"/>
          </a:p>
        </p:txBody>
      </p:sp>
      <p:sp>
        <p:nvSpPr>
          <p:cNvPr id="11" name="Slide Number Placeholder 5"/>
          <p:cNvSpPr>
            <a:spLocks noGrp="1"/>
          </p:cNvSpPr>
          <p:nvPr>
            <p:ph type="sldNum" sz="quarter" idx="12"/>
          </p:nvPr>
        </p:nvSpPr>
        <p:spPr>
          <a:xfrm>
            <a:off x="10664825" y="6434981"/>
            <a:ext cx="762000" cy="153888"/>
          </a:xfrm>
        </p:spPr>
        <p:txBody>
          <a:bodyPr/>
          <a:lstStyle>
            <a:lvl1pPr>
              <a:lnSpc>
                <a:spcPct val="90000"/>
              </a:lnSpc>
              <a:defRPr/>
            </a:lvl1pPr>
          </a:lstStyle>
          <a:p>
            <a:fld id="{1ED2235E-0982-3B42-A838-A74550CD4449}" type="slidenum">
              <a:rPr lang="en-GB" smtClean="0"/>
              <a:pPr/>
              <a:t>‹#›</a:t>
            </a:fld>
            <a:endParaRPr lang="en-GB" dirty="0"/>
          </a:p>
        </p:txBody>
      </p:sp>
      <p:pic>
        <p:nvPicPr>
          <p:cNvPr id="16" name="Immagine 15"/>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9111212" y="395088"/>
            <a:ext cx="2349753" cy="1174877"/>
          </a:xfrm>
          <a:prstGeom prst="rect">
            <a:avLst/>
          </a:prstGeom>
        </p:spPr>
      </p:pic>
    </p:spTree>
    <p:extLst>
      <p:ext uri="{BB962C8B-B14F-4D97-AF65-F5344CB8AC3E}">
        <p14:creationId xmlns:p14="http://schemas.microsoft.com/office/powerpoint/2010/main" val="2717663784"/>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Key Message">
    <p:spTree>
      <p:nvGrpSpPr>
        <p:cNvPr id="1" name=""/>
        <p:cNvGrpSpPr/>
        <p:nvPr/>
      </p:nvGrpSpPr>
      <p:grpSpPr>
        <a:xfrm>
          <a:off x="0" y="0"/>
          <a:ext cx="0" cy="0"/>
          <a:chOff x="0" y="0"/>
          <a:chExt cx="0" cy="0"/>
        </a:xfrm>
      </p:grpSpPr>
      <p:sp>
        <p:nvSpPr>
          <p:cNvPr id="2" name="Title 1"/>
          <p:cNvSpPr>
            <a:spLocks noGrp="1"/>
          </p:cNvSpPr>
          <p:nvPr>
            <p:ph type="title"/>
          </p:nvPr>
        </p:nvSpPr>
        <p:spPr>
          <a:xfrm>
            <a:off x="762000" y="670120"/>
            <a:ext cx="7616826" cy="415245"/>
          </a:xfrm>
        </p:spPr>
        <p:txBody>
          <a:bodyPr/>
          <a:lstStyle>
            <a:lvl1pPr>
              <a:defRPr b="0">
                <a:solidFill>
                  <a:srgbClr val="FF006E"/>
                </a:solidFill>
              </a:defRPr>
            </a:lvl1pPr>
          </a:lstStyle>
          <a:p>
            <a:r>
              <a:rPr lang="en-GB" dirty="0"/>
              <a:t>Click to edit Master title style</a:t>
            </a:r>
          </a:p>
        </p:txBody>
      </p:sp>
      <p:sp>
        <p:nvSpPr>
          <p:cNvPr id="3" name="Content Placeholder 2"/>
          <p:cNvSpPr>
            <a:spLocks noGrp="1"/>
          </p:cNvSpPr>
          <p:nvPr>
            <p:ph idx="1"/>
          </p:nvPr>
        </p:nvSpPr>
        <p:spPr/>
        <p:txBody>
          <a:bodyPr/>
          <a:lstStyle>
            <a:lvl1pPr>
              <a:spcBef>
                <a:spcPts val="1200"/>
              </a:spcBef>
              <a:spcAft>
                <a:spcPts val="1200"/>
              </a:spcAft>
              <a:defRPr sz="3800" baseline="0"/>
            </a:lvl1pPr>
            <a:lvl2pPr>
              <a:defRPr i="1"/>
            </a:lvl2pPr>
          </a:lstStyle>
          <a:p>
            <a:pPr lvl="0"/>
            <a:endParaRPr lang="en-GB" dirty="0"/>
          </a:p>
        </p:txBody>
      </p:sp>
      <p:sp>
        <p:nvSpPr>
          <p:cNvPr id="4" name="Date Placeholder 3"/>
          <p:cNvSpPr>
            <a:spLocks noGrp="1"/>
          </p:cNvSpPr>
          <p:nvPr>
            <p:ph type="dt" sz="half" idx="10"/>
          </p:nvPr>
        </p:nvSpPr>
        <p:spPr/>
        <p:txBody>
          <a:bodyPr/>
          <a:lstStyle/>
          <a:p>
            <a:fld id="{6691FCAA-E440-6E47-8CF1-323B6D3379CB}" type="datetime1">
              <a:rPr lang="en-GB" smtClean="0"/>
              <a:pPr/>
              <a:t>19/02/2019</a:t>
            </a:fld>
            <a:endParaRPr lang="en-GB"/>
          </a:p>
        </p:txBody>
      </p:sp>
      <p:sp>
        <p:nvSpPr>
          <p:cNvPr id="5" name="Footer Placeholder 4"/>
          <p:cNvSpPr>
            <a:spLocks noGrp="1"/>
          </p:cNvSpPr>
          <p:nvPr>
            <p:ph type="ftr" sz="quarter" idx="11"/>
          </p:nvPr>
        </p:nvSpPr>
        <p:spPr/>
        <p:txBody>
          <a:bodyPr/>
          <a:lstStyle/>
          <a:p>
            <a:r>
              <a:rPr lang="en-GB"/>
              <a:t>Presentation footer 10PT. Please add the relevant country to the footer.</a:t>
            </a:r>
            <a:endParaRPr lang="en-GB" dirty="0"/>
          </a:p>
        </p:txBody>
      </p:sp>
      <p:sp>
        <p:nvSpPr>
          <p:cNvPr id="6" name="Slide Number Placeholder 5"/>
          <p:cNvSpPr>
            <a:spLocks noGrp="1"/>
          </p:cNvSpPr>
          <p:nvPr>
            <p:ph type="sldNum" sz="quarter" idx="12"/>
          </p:nvPr>
        </p:nvSpPr>
        <p:spPr/>
        <p:txBody>
          <a:bodyPr/>
          <a:lstStyle/>
          <a:p>
            <a:fld id="{1ED2235E-0982-3B42-A838-A74550CD4449}" type="slidenum">
              <a:rPr lang="en-GB" smtClean="0"/>
              <a:pPr/>
              <a:t>‹#›</a:t>
            </a:fld>
            <a:endParaRPr lang="en-GB"/>
          </a:p>
        </p:txBody>
      </p:sp>
      <p:sp>
        <p:nvSpPr>
          <p:cNvPr id="8" name="Text Placeholder 7"/>
          <p:cNvSpPr>
            <a:spLocks noGrp="1"/>
          </p:cNvSpPr>
          <p:nvPr>
            <p:ph type="body" sz="quarter" idx="13" hasCustomPrompt="1"/>
          </p:nvPr>
        </p:nvSpPr>
        <p:spPr>
          <a:xfrm>
            <a:off x="761999" y="1085366"/>
            <a:ext cx="7616827" cy="286234"/>
          </a:xfrm>
        </p:spPr>
        <p:txBody>
          <a:bodyPr rIns="0">
            <a:noAutofit/>
          </a:bodyPr>
          <a:lstStyle>
            <a:lvl1pPr>
              <a:defRPr sz="1800"/>
            </a:lvl1pPr>
          </a:lstStyle>
          <a:p>
            <a:pPr lvl="0"/>
            <a:r>
              <a:rPr lang="en-GB" dirty="0"/>
              <a:t>Click to edit Master subtitle style if required</a:t>
            </a:r>
            <a:endParaRPr lang="en-US" dirty="0"/>
          </a:p>
        </p:txBody>
      </p:sp>
      <p:sp>
        <p:nvSpPr>
          <p:cNvPr id="9" name="Text Placeholder 7"/>
          <p:cNvSpPr>
            <a:spLocks noGrp="1"/>
          </p:cNvSpPr>
          <p:nvPr>
            <p:ph type="body" sz="quarter" idx="15" hasCustomPrompt="1"/>
          </p:nvPr>
        </p:nvSpPr>
        <p:spPr>
          <a:xfrm>
            <a:off x="761999" y="5889377"/>
            <a:ext cx="10664825" cy="276473"/>
          </a:xfrm>
        </p:spPr>
        <p:txBody>
          <a:bodyPr rIns="0" anchor="b">
            <a:noAutofit/>
          </a:bodyPr>
          <a:lstStyle>
            <a:lvl1pPr>
              <a:defRPr sz="1800" b="1" baseline="0"/>
            </a:lvl1pPr>
          </a:lstStyle>
          <a:p>
            <a:pPr lvl="0"/>
            <a:r>
              <a:rPr lang="en-GB" dirty="0"/>
              <a:t>Optional summary text placeholder</a:t>
            </a:r>
            <a:endParaRPr lang="en-US" dirty="0"/>
          </a:p>
        </p:txBody>
      </p:sp>
    </p:spTree>
    <p:extLst>
      <p:ext uri="{BB962C8B-B14F-4D97-AF65-F5344CB8AC3E}">
        <p14:creationId xmlns:p14="http://schemas.microsoft.com/office/powerpoint/2010/main" val="2043215756"/>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preserve="1" userDrawn="1">
  <p:cSld name="1_Key Message Only">
    <p:bg>
      <p:bgPr>
        <a:solidFill>
          <a:srgbClr val="461E7D"/>
        </a:solidFill>
        <a:effectLst/>
      </p:bgPr>
    </p:bg>
    <p:spTree>
      <p:nvGrpSpPr>
        <p:cNvPr id="1" name=""/>
        <p:cNvGrpSpPr/>
        <p:nvPr/>
      </p:nvGrpSpPr>
      <p:grpSpPr>
        <a:xfrm>
          <a:off x="0" y="0"/>
          <a:ext cx="0" cy="0"/>
          <a:chOff x="0" y="0"/>
          <a:chExt cx="0" cy="0"/>
        </a:xfrm>
      </p:grpSpPr>
      <p:sp>
        <p:nvSpPr>
          <p:cNvPr id="3" name="Text Placeholder 2"/>
          <p:cNvSpPr>
            <a:spLocks noGrp="1"/>
          </p:cNvSpPr>
          <p:nvPr>
            <p:ph type="body" sz="quarter" idx="13"/>
          </p:nvPr>
        </p:nvSpPr>
        <p:spPr>
          <a:xfrm>
            <a:off x="1531036" y="2057400"/>
            <a:ext cx="7606614" cy="3577306"/>
          </a:xfrm>
        </p:spPr>
        <p:txBody>
          <a:bodyPr/>
          <a:lstStyle>
            <a:lvl1pPr>
              <a:defRPr sz="4800" b="0">
                <a:solidFill>
                  <a:srgbClr val="FD6600"/>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it-IT" dirty="0"/>
              <a:t>Fare clic per modificare stili del testo dello schema</a:t>
            </a:r>
          </a:p>
          <a:p>
            <a:pPr lvl="1"/>
            <a:r>
              <a:rPr lang="it-IT" dirty="0"/>
              <a:t>Secondo livello</a:t>
            </a:r>
          </a:p>
          <a:p>
            <a:pPr lvl="2"/>
            <a:r>
              <a:rPr lang="it-IT" dirty="0"/>
              <a:t>Terzo livello</a:t>
            </a:r>
          </a:p>
          <a:p>
            <a:pPr lvl="3"/>
            <a:r>
              <a:rPr lang="it-IT" dirty="0"/>
              <a:t>Quarto livello</a:t>
            </a:r>
          </a:p>
          <a:p>
            <a:pPr lvl="4"/>
            <a:r>
              <a:rPr lang="it-IT" dirty="0"/>
              <a:t>Quinto livello</a:t>
            </a:r>
            <a:endParaRPr lang="en-GB" dirty="0"/>
          </a:p>
        </p:txBody>
      </p:sp>
      <p:sp>
        <p:nvSpPr>
          <p:cNvPr id="24" name="Title 1"/>
          <p:cNvSpPr>
            <a:spLocks noGrp="1"/>
          </p:cNvSpPr>
          <p:nvPr>
            <p:ph type="title"/>
          </p:nvPr>
        </p:nvSpPr>
        <p:spPr>
          <a:xfrm>
            <a:off x="762000" y="670121"/>
            <a:ext cx="7616826" cy="490342"/>
          </a:xfrm>
        </p:spPr>
        <p:txBody>
          <a:bodyPr/>
          <a:lstStyle>
            <a:lvl1pPr>
              <a:defRPr b="0">
                <a:solidFill>
                  <a:srgbClr val="FD6600"/>
                </a:solidFill>
              </a:defRPr>
            </a:lvl1pPr>
          </a:lstStyle>
          <a:p>
            <a:r>
              <a:rPr lang="en-GB" dirty="0"/>
              <a:t>Click to edit Master title style</a:t>
            </a:r>
          </a:p>
        </p:txBody>
      </p:sp>
      <p:sp>
        <p:nvSpPr>
          <p:cNvPr id="25" name="Date Placeholder 3"/>
          <p:cNvSpPr>
            <a:spLocks noGrp="1"/>
          </p:cNvSpPr>
          <p:nvPr>
            <p:ph type="dt" sz="half" idx="10"/>
          </p:nvPr>
        </p:nvSpPr>
        <p:spPr>
          <a:xfrm>
            <a:off x="772211" y="6434981"/>
            <a:ext cx="1510613" cy="153888"/>
          </a:xfrm>
        </p:spPr>
        <p:txBody>
          <a:bodyPr/>
          <a:lstStyle/>
          <a:p>
            <a:fld id="{6691FCAA-E440-6E47-8CF1-323B6D3379CB}" type="datetime1">
              <a:rPr lang="en-GB" smtClean="0"/>
              <a:pPr/>
              <a:t>19/02/2019</a:t>
            </a:fld>
            <a:endParaRPr lang="en-GB"/>
          </a:p>
        </p:txBody>
      </p:sp>
      <p:sp>
        <p:nvSpPr>
          <p:cNvPr id="26" name="Footer Placeholder 4"/>
          <p:cNvSpPr>
            <a:spLocks noGrp="1"/>
          </p:cNvSpPr>
          <p:nvPr>
            <p:ph type="ftr" sz="quarter" idx="11"/>
          </p:nvPr>
        </p:nvSpPr>
        <p:spPr>
          <a:xfrm>
            <a:off x="2282825" y="6434981"/>
            <a:ext cx="8381999" cy="153888"/>
          </a:xfrm>
        </p:spPr>
        <p:txBody>
          <a:bodyPr/>
          <a:lstStyle/>
          <a:p>
            <a:r>
              <a:rPr lang="en-GB"/>
              <a:t>Presentation footer 10PT. Please add the relevant country to the footer.</a:t>
            </a:r>
            <a:endParaRPr lang="en-GB" dirty="0"/>
          </a:p>
        </p:txBody>
      </p:sp>
      <p:sp>
        <p:nvSpPr>
          <p:cNvPr id="27" name="Slide Number Placeholder 5"/>
          <p:cNvSpPr>
            <a:spLocks noGrp="1"/>
          </p:cNvSpPr>
          <p:nvPr>
            <p:ph type="sldNum" sz="quarter" idx="12"/>
          </p:nvPr>
        </p:nvSpPr>
        <p:spPr>
          <a:xfrm>
            <a:off x="10664825" y="6434981"/>
            <a:ext cx="762000" cy="153888"/>
          </a:xfrm>
        </p:spPr>
        <p:txBody>
          <a:bodyPr/>
          <a:lstStyle/>
          <a:p>
            <a:fld id="{1ED2235E-0982-3B42-A838-A74550CD4449}" type="slidenum">
              <a:rPr lang="en-GB" smtClean="0"/>
              <a:pPr/>
              <a:t>‹#›</a:t>
            </a:fld>
            <a:endParaRPr lang="en-GB"/>
          </a:p>
        </p:txBody>
      </p:sp>
      <p:sp>
        <p:nvSpPr>
          <p:cNvPr id="28" name="Text Placeholder 7"/>
          <p:cNvSpPr>
            <a:spLocks noGrp="1"/>
          </p:cNvSpPr>
          <p:nvPr>
            <p:ph type="body" sz="quarter" idx="14" hasCustomPrompt="1"/>
          </p:nvPr>
        </p:nvSpPr>
        <p:spPr>
          <a:xfrm>
            <a:off x="761999" y="1085366"/>
            <a:ext cx="7616827" cy="329768"/>
          </a:xfrm>
        </p:spPr>
        <p:txBody>
          <a:bodyPr rIns="0">
            <a:noAutofit/>
          </a:bodyPr>
          <a:lstStyle>
            <a:lvl1pPr>
              <a:defRPr sz="1800">
                <a:solidFill>
                  <a:schemeClr val="bg1"/>
                </a:solidFill>
              </a:defRPr>
            </a:lvl1pPr>
          </a:lstStyle>
          <a:p>
            <a:pPr lvl="0"/>
            <a:r>
              <a:rPr lang="en-GB" dirty="0"/>
              <a:t>Click to edit Master subtitle style if required</a:t>
            </a:r>
            <a:endParaRPr lang="en-US" dirty="0"/>
          </a:p>
        </p:txBody>
      </p:sp>
      <p:sp>
        <p:nvSpPr>
          <p:cNvPr id="29" name="Text Placeholder 7"/>
          <p:cNvSpPr>
            <a:spLocks noGrp="1"/>
          </p:cNvSpPr>
          <p:nvPr>
            <p:ph type="body" sz="quarter" idx="15" hasCustomPrompt="1"/>
          </p:nvPr>
        </p:nvSpPr>
        <p:spPr>
          <a:xfrm>
            <a:off x="761999" y="5889377"/>
            <a:ext cx="10664825" cy="276473"/>
          </a:xfrm>
        </p:spPr>
        <p:txBody>
          <a:bodyPr rIns="0" anchor="b">
            <a:noAutofit/>
          </a:bodyPr>
          <a:lstStyle>
            <a:lvl1pPr>
              <a:defRPr sz="1800" b="1" baseline="0">
                <a:solidFill>
                  <a:schemeClr val="bg1"/>
                </a:solidFill>
              </a:defRPr>
            </a:lvl1pPr>
          </a:lstStyle>
          <a:p>
            <a:pPr lvl="0"/>
            <a:r>
              <a:rPr lang="en-GB" dirty="0"/>
              <a:t>Optional summary text placeholder</a:t>
            </a:r>
            <a:endParaRPr lang="en-US" dirty="0"/>
          </a:p>
        </p:txBody>
      </p:sp>
      <p:pic>
        <p:nvPicPr>
          <p:cNvPr id="30" name="Immagine 29"/>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9111212" y="395088"/>
            <a:ext cx="2349753" cy="1174877"/>
          </a:xfrm>
          <a:prstGeom prst="rect">
            <a:avLst/>
          </a:prstGeom>
        </p:spPr>
      </p:pic>
    </p:spTree>
    <p:extLst>
      <p:ext uri="{BB962C8B-B14F-4D97-AF65-F5344CB8AC3E}">
        <p14:creationId xmlns:p14="http://schemas.microsoft.com/office/powerpoint/2010/main" val="3578229644"/>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preserve="1" userDrawn="1">
  <p:cSld name="2_Key Message Only">
    <p:bg>
      <p:bgPr>
        <a:solidFill>
          <a:srgbClr val="461E7D"/>
        </a:solidFill>
        <a:effectLst/>
      </p:bgPr>
    </p:bg>
    <p:spTree>
      <p:nvGrpSpPr>
        <p:cNvPr id="1" name=""/>
        <p:cNvGrpSpPr/>
        <p:nvPr/>
      </p:nvGrpSpPr>
      <p:grpSpPr>
        <a:xfrm>
          <a:off x="0" y="0"/>
          <a:ext cx="0" cy="0"/>
          <a:chOff x="0" y="0"/>
          <a:chExt cx="0" cy="0"/>
        </a:xfrm>
      </p:grpSpPr>
      <p:sp>
        <p:nvSpPr>
          <p:cNvPr id="14" name="Text Placeholder 2"/>
          <p:cNvSpPr>
            <a:spLocks noGrp="1"/>
          </p:cNvSpPr>
          <p:nvPr>
            <p:ph type="body" sz="quarter" idx="13"/>
          </p:nvPr>
        </p:nvSpPr>
        <p:spPr>
          <a:xfrm>
            <a:off x="1531036" y="2057400"/>
            <a:ext cx="7606614" cy="3577306"/>
          </a:xfrm>
        </p:spPr>
        <p:txBody>
          <a:bodyPr/>
          <a:lstStyle>
            <a:lvl1pPr>
              <a:defRPr sz="4800" b="0">
                <a:solidFill>
                  <a:srgbClr val="2AFD95"/>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it-IT" dirty="0"/>
              <a:t>Fare clic per modificare stili del testo dello schema</a:t>
            </a:r>
          </a:p>
          <a:p>
            <a:pPr lvl="1"/>
            <a:r>
              <a:rPr lang="it-IT" dirty="0"/>
              <a:t>Secondo livello</a:t>
            </a:r>
          </a:p>
          <a:p>
            <a:pPr lvl="2"/>
            <a:r>
              <a:rPr lang="it-IT" dirty="0"/>
              <a:t>Terzo livello</a:t>
            </a:r>
          </a:p>
          <a:p>
            <a:pPr lvl="3"/>
            <a:r>
              <a:rPr lang="it-IT" dirty="0"/>
              <a:t>Quarto livello</a:t>
            </a:r>
          </a:p>
          <a:p>
            <a:pPr lvl="4"/>
            <a:r>
              <a:rPr lang="it-IT" dirty="0"/>
              <a:t>Quinto livello</a:t>
            </a:r>
            <a:endParaRPr lang="en-GB" dirty="0"/>
          </a:p>
        </p:txBody>
      </p:sp>
      <p:sp>
        <p:nvSpPr>
          <p:cNvPr id="11" name="Title 1"/>
          <p:cNvSpPr>
            <a:spLocks noGrp="1"/>
          </p:cNvSpPr>
          <p:nvPr>
            <p:ph type="title"/>
          </p:nvPr>
        </p:nvSpPr>
        <p:spPr>
          <a:xfrm>
            <a:off x="762000" y="670120"/>
            <a:ext cx="7616826" cy="415245"/>
          </a:xfrm>
        </p:spPr>
        <p:txBody>
          <a:bodyPr/>
          <a:lstStyle>
            <a:lvl1pPr>
              <a:defRPr b="0">
                <a:solidFill>
                  <a:srgbClr val="2AFD95"/>
                </a:solidFill>
              </a:defRPr>
            </a:lvl1pPr>
          </a:lstStyle>
          <a:p>
            <a:r>
              <a:rPr lang="en-GB" dirty="0"/>
              <a:t>Click to edit Master title style</a:t>
            </a:r>
          </a:p>
        </p:txBody>
      </p:sp>
      <p:sp>
        <p:nvSpPr>
          <p:cNvPr id="12" name="Date Placeholder 3"/>
          <p:cNvSpPr>
            <a:spLocks noGrp="1"/>
          </p:cNvSpPr>
          <p:nvPr>
            <p:ph type="dt" sz="half" idx="10"/>
          </p:nvPr>
        </p:nvSpPr>
        <p:spPr>
          <a:xfrm>
            <a:off x="772211" y="6434981"/>
            <a:ext cx="1510613" cy="153888"/>
          </a:xfrm>
        </p:spPr>
        <p:txBody>
          <a:bodyPr/>
          <a:lstStyle/>
          <a:p>
            <a:fld id="{6691FCAA-E440-6E47-8CF1-323B6D3379CB}" type="datetime1">
              <a:rPr lang="en-GB" smtClean="0"/>
              <a:pPr/>
              <a:t>19/02/2019</a:t>
            </a:fld>
            <a:endParaRPr lang="en-GB"/>
          </a:p>
        </p:txBody>
      </p:sp>
      <p:sp>
        <p:nvSpPr>
          <p:cNvPr id="13" name="Footer Placeholder 4"/>
          <p:cNvSpPr>
            <a:spLocks noGrp="1"/>
          </p:cNvSpPr>
          <p:nvPr>
            <p:ph type="ftr" sz="quarter" idx="11"/>
          </p:nvPr>
        </p:nvSpPr>
        <p:spPr>
          <a:xfrm>
            <a:off x="2282825" y="6434981"/>
            <a:ext cx="8381999" cy="153888"/>
          </a:xfrm>
        </p:spPr>
        <p:txBody>
          <a:bodyPr/>
          <a:lstStyle/>
          <a:p>
            <a:r>
              <a:rPr lang="en-GB"/>
              <a:t>Presentation footer 10PT. Please add the relevant country to the footer.</a:t>
            </a:r>
            <a:endParaRPr lang="en-GB" dirty="0"/>
          </a:p>
        </p:txBody>
      </p:sp>
      <p:sp>
        <p:nvSpPr>
          <p:cNvPr id="15" name="Slide Number Placeholder 5"/>
          <p:cNvSpPr>
            <a:spLocks noGrp="1"/>
          </p:cNvSpPr>
          <p:nvPr>
            <p:ph type="sldNum" sz="quarter" idx="12"/>
          </p:nvPr>
        </p:nvSpPr>
        <p:spPr>
          <a:xfrm>
            <a:off x="10664825" y="6434981"/>
            <a:ext cx="762000" cy="153888"/>
          </a:xfrm>
        </p:spPr>
        <p:txBody>
          <a:bodyPr/>
          <a:lstStyle/>
          <a:p>
            <a:fld id="{1ED2235E-0982-3B42-A838-A74550CD4449}" type="slidenum">
              <a:rPr lang="en-GB" smtClean="0"/>
              <a:pPr/>
              <a:t>‹#›</a:t>
            </a:fld>
            <a:endParaRPr lang="en-GB"/>
          </a:p>
        </p:txBody>
      </p:sp>
      <p:sp>
        <p:nvSpPr>
          <p:cNvPr id="16" name="Text Placeholder 7"/>
          <p:cNvSpPr>
            <a:spLocks noGrp="1"/>
          </p:cNvSpPr>
          <p:nvPr>
            <p:ph type="body" sz="quarter" idx="14" hasCustomPrompt="1"/>
          </p:nvPr>
        </p:nvSpPr>
        <p:spPr>
          <a:xfrm>
            <a:off x="761999" y="1085366"/>
            <a:ext cx="7616827" cy="286234"/>
          </a:xfrm>
        </p:spPr>
        <p:txBody>
          <a:bodyPr rIns="0">
            <a:noAutofit/>
          </a:bodyPr>
          <a:lstStyle>
            <a:lvl1pPr>
              <a:defRPr sz="1800">
                <a:solidFill>
                  <a:schemeClr val="bg1"/>
                </a:solidFill>
              </a:defRPr>
            </a:lvl1pPr>
          </a:lstStyle>
          <a:p>
            <a:pPr lvl="0"/>
            <a:r>
              <a:rPr lang="en-GB" dirty="0"/>
              <a:t>Click to edit Master subtitle style if required</a:t>
            </a:r>
            <a:endParaRPr lang="en-US" dirty="0"/>
          </a:p>
        </p:txBody>
      </p:sp>
      <p:sp>
        <p:nvSpPr>
          <p:cNvPr id="17" name="Text Placeholder 7"/>
          <p:cNvSpPr>
            <a:spLocks noGrp="1"/>
          </p:cNvSpPr>
          <p:nvPr>
            <p:ph type="body" sz="quarter" idx="15" hasCustomPrompt="1"/>
          </p:nvPr>
        </p:nvSpPr>
        <p:spPr>
          <a:xfrm>
            <a:off x="761999" y="5889377"/>
            <a:ext cx="10664825" cy="276473"/>
          </a:xfrm>
        </p:spPr>
        <p:txBody>
          <a:bodyPr rIns="0" anchor="b">
            <a:noAutofit/>
          </a:bodyPr>
          <a:lstStyle>
            <a:lvl1pPr>
              <a:defRPr sz="1800" b="1" baseline="0">
                <a:solidFill>
                  <a:schemeClr val="bg1"/>
                </a:solidFill>
              </a:defRPr>
            </a:lvl1pPr>
          </a:lstStyle>
          <a:p>
            <a:pPr lvl="0"/>
            <a:r>
              <a:rPr lang="en-GB" dirty="0"/>
              <a:t>Optional summary text placeholder</a:t>
            </a:r>
            <a:endParaRPr lang="en-US" dirty="0"/>
          </a:p>
        </p:txBody>
      </p:sp>
      <p:pic>
        <p:nvPicPr>
          <p:cNvPr id="18" name="Immagine 17"/>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9111212" y="395088"/>
            <a:ext cx="2349753" cy="1174877"/>
          </a:xfrm>
          <a:prstGeom prst="rect">
            <a:avLst/>
          </a:prstGeom>
        </p:spPr>
      </p:pic>
    </p:spTree>
    <p:extLst>
      <p:ext uri="{BB962C8B-B14F-4D97-AF65-F5344CB8AC3E}">
        <p14:creationId xmlns:p14="http://schemas.microsoft.com/office/powerpoint/2010/main" val="3692841193"/>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preserve="1" userDrawn="1">
  <p:cSld name="Key Message Magma Violet">
    <p:spTree>
      <p:nvGrpSpPr>
        <p:cNvPr id="1" name=""/>
        <p:cNvGrpSpPr/>
        <p:nvPr/>
      </p:nvGrpSpPr>
      <p:grpSpPr>
        <a:xfrm>
          <a:off x="0" y="0"/>
          <a:ext cx="0" cy="0"/>
          <a:chOff x="0" y="0"/>
          <a:chExt cx="0" cy="0"/>
        </a:xfrm>
      </p:grpSpPr>
      <p:pic>
        <p:nvPicPr>
          <p:cNvPr id="3" name="Immagine 2"/>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7" name="Text Placeholder 2"/>
          <p:cNvSpPr>
            <a:spLocks noGrp="1"/>
          </p:cNvSpPr>
          <p:nvPr>
            <p:ph type="body" sz="quarter" idx="13" hasCustomPrompt="1"/>
          </p:nvPr>
        </p:nvSpPr>
        <p:spPr>
          <a:xfrm>
            <a:off x="1531036" y="2057400"/>
            <a:ext cx="7606614" cy="3577306"/>
          </a:xfrm>
        </p:spPr>
        <p:txBody>
          <a:bodyPr/>
          <a:lstStyle>
            <a:lvl1pPr>
              <a:defRPr sz="4800" b="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it-IT" dirty="0"/>
              <a:t>Fare clic per modificare stili del testo dello schema</a:t>
            </a:r>
          </a:p>
        </p:txBody>
      </p:sp>
      <p:sp>
        <p:nvSpPr>
          <p:cNvPr id="8" name="Title 1"/>
          <p:cNvSpPr>
            <a:spLocks noGrp="1"/>
          </p:cNvSpPr>
          <p:nvPr>
            <p:ph type="title"/>
          </p:nvPr>
        </p:nvSpPr>
        <p:spPr>
          <a:xfrm>
            <a:off x="761999" y="670120"/>
            <a:ext cx="7638769" cy="415245"/>
          </a:xfrm>
        </p:spPr>
        <p:txBody>
          <a:bodyPr/>
          <a:lstStyle>
            <a:lvl1pPr>
              <a:defRPr b="0">
                <a:solidFill>
                  <a:schemeClr val="bg1"/>
                </a:solidFill>
              </a:defRPr>
            </a:lvl1pPr>
          </a:lstStyle>
          <a:p>
            <a:r>
              <a:rPr lang="en-GB" dirty="0"/>
              <a:t>Click to edit Master title style</a:t>
            </a:r>
          </a:p>
        </p:txBody>
      </p:sp>
      <p:sp>
        <p:nvSpPr>
          <p:cNvPr id="9" name="Text Placeholder 7"/>
          <p:cNvSpPr>
            <a:spLocks noGrp="1"/>
          </p:cNvSpPr>
          <p:nvPr>
            <p:ph type="body" sz="quarter" idx="14" hasCustomPrompt="1"/>
          </p:nvPr>
        </p:nvSpPr>
        <p:spPr>
          <a:xfrm>
            <a:off x="761999" y="1085366"/>
            <a:ext cx="7638769" cy="286234"/>
          </a:xfrm>
        </p:spPr>
        <p:txBody>
          <a:bodyPr rIns="0">
            <a:noAutofit/>
          </a:bodyPr>
          <a:lstStyle>
            <a:lvl1pPr>
              <a:defRPr sz="1800">
                <a:solidFill>
                  <a:schemeClr val="bg1"/>
                </a:solidFill>
              </a:defRPr>
            </a:lvl1pPr>
          </a:lstStyle>
          <a:p>
            <a:pPr lvl="0"/>
            <a:r>
              <a:rPr lang="en-GB" dirty="0"/>
              <a:t>Click to edit Master subtitle style if required</a:t>
            </a:r>
            <a:endParaRPr lang="en-US" dirty="0"/>
          </a:p>
        </p:txBody>
      </p:sp>
      <p:pic>
        <p:nvPicPr>
          <p:cNvPr id="10" name="Immagine 9"/>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9111212" y="395088"/>
            <a:ext cx="2349753" cy="1174877"/>
          </a:xfrm>
          <a:prstGeom prst="rect">
            <a:avLst/>
          </a:prstGeom>
        </p:spPr>
      </p:pic>
    </p:spTree>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preserve="1" userDrawn="1">
  <p:cSld name="Key Message Magma Blu">
    <p:spTree>
      <p:nvGrpSpPr>
        <p:cNvPr id="1" name=""/>
        <p:cNvGrpSpPr/>
        <p:nvPr/>
      </p:nvGrpSpPr>
      <p:grpSpPr>
        <a:xfrm>
          <a:off x="0" y="0"/>
          <a:ext cx="0" cy="0"/>
          <a:chOff x="0" y="0"/>
          <a:chExt cx="0" cy="0"/>
        </a:xfrm>
      </p:grpSpPr>
      <p:pic>
        <p:nvPicPr>
          <p:cNvPr id="2" name="Immagine 1"/>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1" y="-1"/>
            <a:ext cx="12192000" cy="6858001"/>
          </a:xfrm>
          <a:prstGeom prst="rect">
            <a:avLst/>
          </a:prstGeom>
        </p:spPr>
      </p:pic>
      <p:sp>
        <p:nvSpPr>
          <p:cNvPr id="7" name="Text Placeholder 2"/>
          <p:cNvSpPr>
            <a:spLocks noGrp="1"/>
          </p:cNvSpPr>
          <p:nvPr>
            <p:ph type="body" sz="quarter" idx="13" hasCustomPrompt="1"/>
          </p:nvPr>
        </p:nvSpPr>
        <p:spPr>
          <a:xfrm>
            <a:off x="1531036" y="2057400"/>
            <a:ext cx="7606614" cy="3577306"/>
          </a:xfrm>
        </p:spPr>
        <p:txBody>
          <a:bodyPr/>
          <a:lstStyle>
            <a:lvl1pPr>
              <a:defRPr sz="4800" b="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it-IT" dirty="0"/>
              <a:t>Fare clic per modificare stili del testo dello schema</a:t>
            </a:r>
          </a:p>
        </p:txBody>
      </p:sp>
      <p:sp>
        <p:nvSpPr>
          <p:cNvPr id="8" name="Title 1"/>
          <p:cNvSpPr>
            <a:spLocks noGrp="1"/>
          </p:cNvSpPr>
          <p:nvPr>
            <p:ph type="title"/>
          </p:nvPr>
        </p:nvSpPr>
        <p:spPr>
          <a:xfrm>
            <a:off x="762000" y="670120"/>
            <a:ext cx="7638768" cy="415245"/>
          </a:xfrm>
        </p:spPr>
        <p:txBody>
          <a:bodyPr/>
          <a:lstStyle>
            <a:lvl1pPr>
              <a:defRPr b="0">
                <a:solidFill>
                  <a:schemeClr val="bg1"/>
                </a:solidFill>
              </a:defRPr>
            </a:lvl1pPr>
          </a:lstStyle>
          <a:p>
            <a:r>
              <a:rPr lang="en-GB" dirty="0"/>
              <a:t>Click to edit Master title style</a:t>
            </a:r>
          </a:p>
        </p:txBody>
      </p:sp>
      <p:sp>
        <p:nvSpPr>
          <p:cNvPr id="9" name="Text Placeholder 7"/>
          <p:cNvSpPr>
            <a:spLocks noGrp="1"/>
          </p:cNvSpPr>
          <p:nvPr>
            <p:ph type="body" sz="quarter" idx="14" hasCustomPrompt="1"/>
          </p:nvPr>
        </p:nvSpPr>
        <p:spPr>
          <a:xfrm>
            <a:off x="762000" y="1085366"/>
            <a:ext cx="7638768" cy="286234"/>
          </a:xfrm>
        </p:spPr>
        <p:txBody>
          <a:bodyPr rIns="0">
            <a:noAutofit/>
          </a:bodyPr>
          <a:lstStyle>
            <a:lvl1pPr>
              <a:defRPr sz="1800">
                <a:solidFill>
                  <a:schemeClr val="bg1"/>
                </a:solidFill>
              </a:defRPr>
            </a:lvl1pPr>
          </a:lstStyle>
          <a:p>
            <a:pPr lvl="0"/>
            <a:r>
              <a:rPr lang="en-GB" dirty="0"/>
              <a:t>Click to edit Master subtitle style if required</a:t>
            </a:r>
            <a:endParaRPr lang="en-US" dirty="0"/>
          </a:p>
        </p:txBody>
      </p:sp>
      <p:pic>
        <p:nvPicPr>
          <p:cNvPr id="10" name="Immagine 9"/>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9111212" y="395088"/>
            <a:ext cx="2349753" cy="1174877"/>
          </a:xfrm>
          <a:prstGeom prst="rect">
            <a:avLst/>
          </a:prstGeom>
        </p:spPr>
      </p:pic>
    </p:spTree>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showMasterSp="0" preserve="1" userDrawn="1">
  <p:cSld name="Intro Cursor Violet Logo TOP">
    <p:spTree>
      <p:nvGrpSpPr>
        <p:cNvPr id="1" name=""/>
        <p:cNvGrpSpPr/>
        <p:nvPr/>
      </p:nvGrpSpPr>
      <p:grpSpPr>
        <a:xfrm>
          <a:off x="0" y="0"/>
          <a:ext cx="0" cy="0"/>
          <a:chOff x="0" y="0"/>
          <a:chExt cx="0" cy="0"/>
        </a:xfrm>
      </p:grpSpPr>
      <p:pic>
        <p:nvPicPr>
          <p:cNvPr id="2" name="Immagine 1"/>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10" name="Title 9"/>
          <p:cNvSpPr>
            <a:spLocks noGrp="1"/>
          </p:cNvSpPr>
          <p:nvPr>
            <p:ph type="title" hasCustomPrompt="1"/>
          </p:nvPr>
        </p:nvSpPr>
        <p:spPr>
          <a:xfrm>
            <a:off x="1536665" y="2763078"/>
            <a:ext cx="5321336" cy="2034348"/>
          </a:xfrm>
        </p:spPr>
        <p:txBody>
          <a:bodyPr>
            <a:noAutofit/>
          </a:bodyPr>
          <a:lstStyle>
            <a:lvl1pPr>
              <a:defRPr sz="4000" b="0">
                <a:solidFill>
                  <a:srgbClr val="FD6600"/>
                </a:solidFill>
              </a:defRPr>
            </a:lvl1pPr>
          </a:lstStyle>
          <a:p>
            <a:r>
              <a:rPr lang="en-GB" dirty="0"/>
              <a:t>Click to edit </a:t>
            </a:r>
            <a:br>
              <a:rPr lang="en-GB" dirty="0"/>
            </a:br>
            <a:r>
              <a:rPr lang="en-GB" dirty="0"/>
              <a:t>Master title style</a:t>
            </a:r>
          </a:p>
        </p:txBody>
      </p:sp>
      <p:sp>
        <p:nvSpPr>
          <p:cNvPr id="5" name="Segnaposto data 2"/>
          <p:cNvSpPr>
            <a:spLocks noGrp="1"/>
          </p:cNvSpPr>
          <p:nvPr>
            <p:ph type="dt" sz="half" idx="10"/>
          </p:nvPr>
        </p:nvSpPr>
        <p:spPr>
          <a:xfrm>
            <a:off x="772211" y="6434981"/>
            <a:ext cx="1510613" cy="153888"/>
          </a:xfrm>
        </p:spPr>
        <p:txBody>
          <a:bodyPr/>
          <a:lstStyle/>
          <a:p>
            <a:fld id="{421DC6DD-B35A-3D42-9C4D-C3347C1689FE}" type="datetime1">
              <a:rPr lang="en-GB" smtClean="0"/>
              <a:pPr/>
              <a:t>19/02/2019</a:t>
            </a:fld>
            <a:endParaRPr lang="en-GB" dirty="0"/>
          </a:p>
        </p:txBody>
      </p:sp>
      <p:sp>
        <p:nvSpPr>
          <p:cNvPr id="7" name="Segnaposto piè di pagina 3"/>
          <p:cNvSpPr>
            <a:spLocks noGrp="1"/>
          </p:cNvSpPr>
          <p:nvPr>
            <p:ph type="ftr" sz="quarter" idx="11"/>
          </p:nvPr>
        </p:nvSpPr>
        <p:spPr>
          <a:xfrm>
            <a:off x="2282825" y="6434981"/>
            <a:ext cx="8381999" cy="153888"/>
          </a:xfrm>
        </p:spPr>
        <p:txBody>
          <a:bodyPr/>
          <a:lstStyle/>
          <a:p>
            <a:r>
              <a:rPr lang="en-GB"/>
              <a:t>Presentation footer 10PT. Please add the relevant country to the footer.</a:t>
            </a:r>
            <a:endParaRPr lang="en-GB" dirty="0"/>
          </a:p>
        </p:txBody>
      </p:sp>
      <p:sp>
        <p:nvSpPr>
          <p:cNvPr id="8" name="Segnaposto numero diapositiva 4"/>
          <p:cNvSpPr>
            <a:spLocks noGrp="1"/>
          </p:cNvSpPr>
          <p:nvPr>
            <p:ph type="sldNum" sz="quarter" idx="12"/>
          </p:nvPr>
        </p:nvSpPr>
        <p:spPr>
          <a:xfrm>
            <a:off x="10664825" y="6434981"/>
            <a:ext cx="762000" cy="153888"/>
          </a:xfrm>
        </p:spPr>
        <p:txBody>
          <a:bodyPr/>
          <a:lstStyle/>
          <a:p>
            <a:fld id="{1ED2235E-0982-3B42-A838-A74550CD4449}" type="slidenum">
              <a:rPr lang="en-GB" smtClean="0"/>
              <a:pPr/>
              <a:t>‹#›</a:t>
            </a:fld>
            <a:endParaRPr lang="en-GB"/>
          </a:p>
        </p:txBody>
      </p:sp>
      <p:pic>
        <p:nvPicPr>
          <p:cNvPr id="13" name="Immagine 12"/>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9111212" y="395088"/>
            <a:ext cx="2349753" cy="1174877"/>
          </a:xfrm>
          <a:prstGeom prst="rect">
            <a:avLst/>
          </a:prstGeom>
        </p:spPr>
      </p:pic>
    </p:spTree>
    <p:extLst>
      <p:ext uri="{BB962C8B-B14F-4D97-AF65-F5344CB8AC3E}">
        <p14:creationId xmlns:p14="http://schemas.microsoft.com/office/powerpoint/2010/main" val="609573405"/>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preserve="1" userDrawn="1">
  <p:cSld name="1_Section Header 5">
    <p:spTree>
      <p:nvGrpSpPr>
        <p:cNvPr id="1" name=""/>
        <p:cNvGrpSpPr/>
        <p:nvPr/>
      </p:nvGrpSpPr>
      <p:grpSpPr>
        <a:xfrm>
          <a:off x="0" y="0"/>
          <a:ext cx="0" cy="0"/>
          <a:chOff x="0" y="0"/>
          <a:chExt cx="0" cy="0"/>
        </a:xfrm>
      </p:grpSpPr>
      <p:sp>
        <p:nvSpPr>
          <p:cNvPr id="14" name="Title 9"/>
          <p:cNvSpPr>
            <a:spLocks noGrp="1"/>
          </p:cNvSpPr>
          <p:nvPr>
            <p:ph type="title" hasCustomPrompt="1"/>
          </p:nvPr>
        </p:nvSpPr>
        <p:spPr>
          <a:xfrm>
            <a:off x="1524001" y="2743200"/>
            <a:ext cx="5334000" cy="1557684"/>
          </a:xfrm>
        </p:spPr>
        <p:txBody>
          <a:bodyPr>
            <a:noAutofit/>
          </a:bodyPr>
          <a:lstStyle>
            <a:lvl1pPr>
              <a:defRPr sz="4000" b="0">
                <a:solidFill>
                  <a:srgbClr val="FD6600"/>
                </a:solidFill>
              </a:defRPr>
            </a:lvl1pPr>
          </a:lstStyle>
          <a:p>
            <a:r>
              <a:rPr lang="en-GB" dirty="0"/>
              <a:t>Click to edit </a:t>
            </a:r>
            <a:br>
              <a:rPr lang="en-GB" dirty="0"/>
            </a:br>
            <a:r>
              <a:rPr lang="en-GB" dirty="0"/>
              <a:t>Master title style</a:t>
            </a:r>
          </a:p>
        </p:txBody>
      </p:sp>
      <p:sp>
        <p:nvSpPr>
          <p:cNvPr id="5" name="Segnaposto data 2"/>
          <p:cNvSpPr>
            <a:spLocks noGrp="1"/>
          </p:cNvSpPr>
          <p:nvPr>
            <p:ph type="dt" sz="half" idx="10"/>
          </p:nvPr>
        </p:nvSpPr>
        <p:spPr>
          <a:xfrm>
            <a:off x="772211" y="6434981"/>
            <a:ext cx="1510613" cy="153888"/>
          </a:xfrm>
        </p:spPr>
        <p:txBody>
          <a:bodyPr/>
          <a:lstStyle/>
          <a:p>
            <a:fld id="{421DC6DD-B35A-3D42-9C4D-C3347C1689FE}" type="datetime1">
              <a:rPr lang="en-GB" smtClean="0"/>
              <a:pPr/>
              <a:t>19/02/2019</a:t>
            </a:fld>
            <a:endParaRPr lang="en-GB" dirty="0"/>
          </a:p>
        </p:txBody>
      </p:sp>
      <p:sp>
        <p:nvSpPr>
          <p:cNvPr id="7" name="Segnaposto piè di pagina 3"/>
          <p:cNvSpPr>
            <a:spLocks noGrp="1"/>
          </p:cNvSpPr>
          <p:nvPr>
            <p:ph type="ftr" sz="quarter" idx="11"/>
          </p:nvPr>
        </p:nvSpPr>
        <p:spPr>
          <a:xfrm>
            <a:off x="2282825" y="6434981"/>
            <a:ext cx="8381999" cy="153888"/>
          </a:xfrm>
        </p:spPr>
        <p:txBody>
          <a:bodyPr/>
          <a:lstStyle/>
          <a:p>
            <a:r>
              <a:rPr lang="en-GB"/>
              <a:t>Presentation footer 10PT. Please add the relevant country to the footer.</a:t>
            </a:r>
            <a:endParaRPr lang="en-GB" dirty="0"/>
          </a:p>
        </p:txBody>
      </p:sp>
      <p:sp>
        <p:nvSpPr>
          <p:cNvPr id="8" name="Segnaposto numero diapositiva 4"/>
          <p:cNvSpPr>
            <a:spLocks noGrp="1"/>
          </p:cNvSpPr>
          <p:nvPr>
            <p:ph type="sldNum" sz="quarter" idx="12"/>
          </p:nvPr>
        </p:nvSpPr>
        <p:spPr>
          <a:xfrm>
            <a:off x="10664825" y="6434981"/>
            <a:ext cx="762000" cy="153888"/>
          </a:xfrm>
        </p:spPr>
        <p:txBody>
          <a:bodyPr/>
          <a:lstStyle/>
          <a:p>
            <a:fld id="{1ED2235E-0982-3B42-A838-A74550CD4449}" type="slidenum">
              <a:rPr lang="en-GB" smtClean="0"/>
              <a:pPr/>
              <a:t>‹#›</a:t>
            </a:fld>
            <a:endParaRPr lang="en-GB"/>
          </a:p>
        </p:txBody>
      </p:sp>
      <p:pic>
        <p:nvPicPr>
          <p:cNvPr id="9" name="Immagine 8"/>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9111212" y="395088"/>
            <a:ext cx="2349753" cy="1174877"/>
          </a:xfrm>
          <a:prstGeom prst="rect">
            <a:avLst/>
          </a:prstGeom>
        </p:spPr>
      </p:pic>
      <p:pic>
        <p:nvPicPr>
          <p:cNvPr id="2" name="Immagine 1"/>
          <p:cNvPicPr>
            <a:picLocks noChangeAspect="1"/>
          </p:cNvPicPr>
          <p:nvPr userDrawn="1"/>
        </p:nvPicPr>
        <p:blipFill>
          <a:blip r:embed="rId3">
            <a:extLst>
              <a:ext uri="{28A0092B-C50C-407E-A947-70E740481C1C}">
                <a14:useLocalDpi xmlns:a14="http://schemas.microsoft.com/office/drawing/2010/main"/>
              </a:ext>
            </a:extLst>
          </a:blip>
          <a:stretch>
            <a:fillRect/>
          </a:stretch>
        </p:blipFill>
        <p:spPr>
          <a:xfrm>
            <a:off x="0" y="0"/>
            <a:ext cx="12192000" cy="6858000"/>
          </a:xfrm>
          <a:prstGeom prst="rect">
            <a:avLst/>
          </a:prstGeom>
        </p:spPr>
      </p:pic>
      <p:pic>
        <p:nvPicPr>
          <p:cNvPr id="10" name="Immagine 9"/>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9111600" y="396000"/>
            <a:ext cx="2349753" cy="1174877"/>
          </a:xfrm>
          <a:prstGeom prst="rect">
            <a:avLst/>
          </a:prstGeom>
        </p:spPr>
      </p:pic>
    </p:spTree>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showMasterSp="0" preserve="1" userDrawn="1">
  <p:cSld name="1_Intro Cursor Violet Logo TOP">
    <p:spTree>
      <p:nvGrpSpPr>
        <p:cNvPr id="1" name=""/>
        <p:cNvGrpSpPr/>
        <p:nvPr/>
      </p:nvGrpSpPr>
      <p:grpSpPr>
        <a:xfrm>
          <a:off x="0" y="0"/>
          <a:ext cx="0" cy="0"/>
          <a:chOff x="0" y="0"/>
          <a:chExt cx="0" cy="0"/>
        </a:xfrm>
      </p:grpSpPr>
      <p:pic>
        <p:nvPicPr>
          <p:cNvPr id="2" name="Immagine 1"/>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10" name="Title 9"/>
          <p:cNvSpPr>
            <a:spLocks noGrp="1"/>
          </p:cNvSpPr>
          <p:nvPr>
            <p:ph type="title" hasCustomPrompt="1"/>
          </p:nvPr>
        </p:nvSpPr>
        <p:spPr>
          <a:xfrm>
            <a:off x="1536664" y="1406151"/>
            <a:ext cx="6076985" cy="2054225"/>
          </a:xfrm>
        </p:spPr>
        <p:txBody>
          <a:bodyPr>
            <a:noAutofit/>
          </a:bodyPr>
          <a:lstStyle>
            <a:lvl1pPr>
              <a:defRPr sz="4000" b="0">
                <a:solidFill>
                  <a:srgbClr val="FD6600"/>
                </a:solidFill>
              </a:defRPr>
            </a:lvl1pPr>
          </a:lstStyle>
          <a:p>
            <a:r>
              <a:rPr lang="en-GB" dirty="0"/>
              <a:t>Click to edit </a:t>
            </a:r>
            <a:br>
              <a:rPr lang="en-GB" dirty="0"/>
            </a:br>
            <a:r>
              <a:rPr lang="en-GB" dirty="0"/>
              <a:t>Master title style</a:t>
            </a:r>
          </a:p>
        </p:txBody>
      </p:sp>
      <p:sp>
        <p:nvSpPr>
          <p:cNvPr id="5" name="Segnaposto data 2"/>
          <p:cNvSpPr>
            <a:spLocks noGrp="1"/>
          </p:cNvSpPr>
          <p:nvPr>
            <p:ph type="dt" sz="half" idx="10"/>
          </p:nvPr>
        </p:nvSpPr>
        <p:spPr>
          <a:xfrm>
            <a:off x="772211" y="6434981"/>
            <a:ext cx="1510613" cy="153888"/>
          </a:xfrm>
        </p:spPr>
        <p:txBody>
          <a:bodyPr/>
          <a:lstStyle/>
          <a:p>
            <a:fld id="{421DC6DD-B35A-3D42-9C4D-C3347C1689FE}" type="datetime1">
              <a:rPr lang="en-GB" smtClean="0"/>
              <a:pPr/>
              <a:t>19/02/2019</a:t>
            </a:fld>
            <a:endParaRPr lang="en-GB" dirty="0"/>
          </a:p>
        </p:txBody>
      </p:sp>
      <p:sp>
        <p:nvSpPr>
          <p:cNvPr id="7" name="Segnaposto piè di pagina 3"/>
          <p:cNvSpPr>
            <a:spLocks noGrp="1"/>
          </p:cNvSpPr>
          <p:nvPr>
            <p:ph type="ftr" sz="quarter" idx="11"/>
          </p:nvPr>
        </p:nvSpPr>
        <p:spPr>
          <a:xfrm>
            <a:off x="2282825" y="6434981"/>
            <a:ext cx="8381999" cy="153888"/>
          </a:xfrm>
        </p:spPr>
        <p:txBody>
          <a:bodyPr/>
          <a:lstStyle/>
          <a:p>
            <a:r>
              <a:rPr lang="en-GB" dirty="0"/>
              <a:t>Presentation footer 10PT. Please add the relevant country to the footer.</a:t>
            </a:r>
          </a:p>
        </p:txBody>
      </p:sp>
      <p:sp>
        <p:nvSpPr>
          <p:cNvPr id="8" name="Segnaposto numero diapositiva 4"/>
          <p:cNvSpPr>
            <a:spLocks noGrp="1"/>
          </p:cNvSpPr>
          <p:nvPr>
            <p:ph type="sldNum" sz="quarter" idx="12"/>
          </p:nvPr>
        </p:nvSpPr>
        <p:spPr>
          <a:xfrm>
            <a:off x="10664825" y="6434981"/>
            <a:ext cx="762000" cy="153888"/>
          </a:xfrm>
        </p:spPr>
        <p:txBody>
          <a:bodyPr/>
          <a:lstStyle/>
          <a:p>
            <a:fld id="{1ED2235E-0982-3B42-A838-A74550CD4449}" type="slidenum">
              <a:rPr lang="en-GB" smtClean="0"/>
              <a:pPr/>
              <a:t>‹#›</a:t>
            </a:fld>
            <a:endParaRPr lang="en-GB"/>
          </a:p>
        </p:txBody>
      </p:sp>
      <p:pic>
        <p:nvPicPr>
          <p:cNvPr id="12" name="Immagine 11"/>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9111212" y="395088"/>
            <a:ext cx="2349753" cy="1174877"/>
          </a:xfrm>
          <a:prstGeom prst="rect">
            <a:avLst/>
          </a:prstGeom>
        </p:spPr>
      </p:pic>
    </p:spTree>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preserve="1" userDrawn="1">
  <p:cSld name="2_Intro Cursor Violet Logo TOP">
    <p:spTree>
      <p:nvGrpSpPr>
        <p:cNvPr id="1" name=""/>
        <p:cNvGrpSpPr/>
        <p:nvPr/>
      </p:nvGrpSpPr>
      <p:grpSpPr>
        <a:xfrm>
          <a:off x="0" y="0"/>
          <a:ext cx="0" cy="0"/>
          <a:chOff x="0" y="0"/>
          <a:chExt cx="0" cy="0"/>
        </a:xfrm>
      </p:grpSpPr>
      <p:pic>
        <p:nvPicPr>
          <p:cNvPr id="2" name="Immagine 1"/>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10" name="Title 9"/>
          <p:cNvSpPr>
            <a:spLocks noGrp="1"/>
          </p:cNvSpPr>
          <p:nvPr>
            <p:ph type="title" hasCustomPrompt="1"/>
          </p:nvPr>
        </p:nvSpPr>
        <p:spPr>
          <a:xfrm>
            <a:off x="1536664" y="1406151"/>
            <a:ext cx="6076985" cy="2054225"/>
          </a:xfrm>
        </p:spPr>
        <p:txBody>
          <a:bodyPr>
            <a:noAutofit/>
          </a:bodyPr>
          <a:lstStyle>
            <a:lvl1pPr>
              <a:defRPr sz="4000" b="0">
                <a:solidFill>
                  <a:srgbClr val="FF006E"/>
                </a:solidFill>
              </a:defRPr>
            </a:lvl1pPr>
          </a:lstStyle>
          <a:p>
            <a:r>
              <a:rPr lang="en-GB" dirty="0"/>
              <a:t>Click to edit </a:t>
            </a:r>
            <a:br>
              <a:rPr lang="en-GB" dirty="0"/>
            </a:br>
            <a:r>
              <a:rPr lang="en-GB" dirty="0"/>
              <a:t>Master title style</a:t>
            </a:r>
          </a:p>
        </p:txBody>
      </p:sp>
      <p:sp>
        <p:nvSpPr>
          <p:cNvPr id="5" name="Segnaposto data 2"/>
          <p:cNvSpPr>
            <a:spLocks noGrp="1"/>
          </p:cNvSpPr>
          <p:nvPr>
            <p:ph type="dt" sz="half" idx="10"/>
          </p:nvPr>
        </p:nvSpPr>
        <p:spPr>
          <a:xfrm>
            <a:off x="772211" y="6434981"/>
            <a:ext cx="1510613" cy="153888"/>
          </a:xfrm>
        </p:spPr>
        <p:txBody>
          <a:bodyPr/>
          <a:lstStyle/>
          <a:p>
            <a:fld id="{421DC6DD-B35A-3D42-9C4D-C3347C1689FE}" type="datetime1">
              <a:rPr lang="en-GB" smtClean="0"/>
              <a:pPr/>
              <a:t>19/02/2019</a:t>
            </a:fld>
            <a:endParaRPr lang="en-GB" dirty="0"/>
          </a:p>
        </p:txBody>
      </p:sp>
      <p:sp>
        <p:nvSpPr>
          <p:cNvPr id="7" name="Segnaposto piè di pagina 3"/>
          <p:cNvSpPr>
            <a:spLocks noGrp="1"/>
          </p:cNvSpPr>
          <p:nvPr>
            <p:ph type="ftr" sz="quarter" idx="11"/>
          </p:nvPr>
        </p:nvSpPr>
        <p:spPr>
          <a:xfrm>
            <a:off x="2282825" y="6434981"/>
            <a:ext cx="8381999" cy="153888"/>
          </a:xfrm>
        </p:spPr>
        <p:txBody>
          <a:bodyPr/>
          <a:lstStyle/>
          <a:p>
            <a:r>
              <a:rPr lang="en-GB"/>
              <a:t>Presentation footer 10PT. Please add the relevant country to the footer.</a:t>
            </a:r>
            <a:endParaRPr lang="en-GB" dirty="0"/>
          </a:p>
        </p:txBody>
      </p:sp>
      <p:sp>
        <p:nvSpPr>
          <p:cNvPr id="8" name="Segnaposto numero diapositiva 4"/>
          <p:cNvSpPr>
            <a:spLocks noGrp="1"/>
          </p:cNvSpPr>
          <p:nvPr>
            <p:ph type="sldNum" sz="quarter" idx="12"/>
          </p:nvPr>
        </p:nvSpPr>
        <p:spPr>
          <a:xfrm>
            <a:off x="10664825" y="6434981"/>
            <a:ext cx="762000" cy="153888"/>
          </a:xfrm>
        </p:spPr>
        <p:txBody>
          <a:bodyPr/>
          <a:lstStyle/>
          <a:p>
            <a:fld id="{1ED2235E-0982-3B42-A838-A74550CD4449}" type="slidenum">
              <a:rPr lang="en-GB" smtClean="0"/>
              <a:pPr/>
              <a:t>‹#›</a:t>
            </a:fld>
            <a:endParaRPr lang="en-GB"/>
          </a:p>
        </p:txBody>
      </p:sp>
      <p:pic>
        <p:nvPicPr>
          <p:cNvPr id="9" name="Immagine 8"/>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9111212" y="395088"/>
            <a:ext cx="2349753" cy="1174877"/>
          </a:xfrm>
          <a:prstGeom prst="rect">
            <a:avLst/>
          </a:prstGeom>
        </p:spPr>
      </p:pic>
    </p:spTree>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showMasterSp="0" preserve="1" userDrawn="1">
  <p:cSld name="Section Header 4">
    <p:spTree>
      <p:nvGrpSpPr>
        <p:cNvPr id="1" name=""/>
        <p:cNvGrpSpPr/>
        <p:nvPr/>
      </p:nvGrpSpPr>
      <p:grpSpPr>
        <a:xfrm>
          <a:off x="0" y="0"/>
          <a:ext cx="0" cy="0"/>
          <a:chOff x="0" y="0"/>
          <a:chExt cx="0" cy="0"/>
        </a:xfrm>
      </p:grpSpPr>
      <p:pic>
        <p:nvPicPr>
          <p:cNvPr id="3" name="Immagine 2"/>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14" name="Title 9"/>
          <p:cNvSpPr>
            <a:spLocks noGrp="1"/>
          </p:cNvSpPr>
          <p:nvPr>
            <p:ph type="title" hasCustomPrompt="1"/>
          </p:nvPr>
        </p:nvSpPr>
        <p:spPr>
          <a:xfrm>
            <a:off x="1524001" y="714477"/>
            <a:ext cx="4571999" cy="1557684"/>
          </a:xfrm>
        </p:spPr>
        <p:txBody>
          <a:bodyPr>
            <a:noAutofit/>
          </a:bodyPr>
          <a:lstStyle>
            <a:lvl1pPr>
              <a:defRPr sz="4000" b="0">
                <a:solidFill>
                  <a:srgbClr val="2AFD95"/>
                </a:solidFill>
              </a:defRPr>
            </a:lvl1pPr>
          </a:lstStyle>
          <a:p>
            <a:r>
              <a:rPr lang="en-GB" dirty="0"/>
              <a:t>Click to edit </a:t>
            </a:r>
            <a:br>
              <a:rPr lang="en-GB" dirty="0"/>
            </a:br>
            <a:r>
              <a:rPr lang="en-GB" dirty="0"/>
              <a:t>Master title style</a:t>
            </a:r>
          </a:p>
        </p:txBody>
      </p:sp>
      <p:sp>
        <p:nvSpPr>
          <p:cNvPr id="6" name="Segnaposto data 2"/>
          <p:cNvSpPr>
            <a:spLocks noGrp="1"/>
          </p:cNvSpPr>
          <p:nvPr>
            <p:ph type="dt" sz="half" idx="10"/>
          </p:nvPr>
        </p:nvSpPr>
        <p:spPr>
          <a:xfrm>
            <a:off x="772211" y="6434981"/>
            <a:ext cx="1510613" cy="153888"/>
          </a:xfrm>
        </p:spPr>
        <p:txBody>
          <a:bodyPr/>
          <a:lstStyle/>
          <a:p>
            <a:fld id="{421DC6DD-B35A-3D42-9C4D-C3347C1689FE}" type="datetime1">
              <a:rPr lang="en-GB" smtClean="0"/>
              <a:pPr/>
              <a:t>19/02/2019</a:t>
            </a:fld>
            <a:endParaRPr lang="en-GB" dirty="0"/>
          </a:p>
        </p:txBody>
      </p:sp>
      <p:sp>
        <p:nvSpPr>
          <p:cNvPr id="8" name="Segnaposto piè di pagina 3"/>
          <p:cNvSpPr>
            <a:spLocks noGrp="1"/>
          </p:cNvSpPr>
          <p:nvPr>
            <p:ph type="ftr" sz="quarter" idx="11"/>
          </p:nvPr>
        </p:nvSpPr>
        <p:spPr>
          <a:xfrm>
            <a:off x="2282825" y="6434981"/>
            <a:ext cx="8381999" cy="153888"/>
          </a:xfrm>
        </p:spPr>
        <p:txBody>
          <a:bodyPr/>
          <a:lstStyle/>
          <a:p>
            <a:r>
              <a:rPr lang="en-GB"/>
              <a:t>Presentation footer 10PT. Please add the relevant country to the footer.</a:t>
            </a:r>
            <a:endParaRPr lang="en-GB" dirty="0"/>
          </a:p>
        </p:txBody>
      </p:sp>
      <p:sp>
        <p:nvSpPr>
          <p:cNvPr id="9" name="Segnaposto numero diapositiva 4"/>
          <p:cNvSpPr>
            <a:spLocks noGrp="1"/>
          </p:cNvSpPr>
          <p:nvPr>
            <p:ph type="sldNum" sz="quarter" idx="12"/>
          </p:nvPr>
        </p:nvSpPr>
        <p:spPr>
          <a:xfrm>
            <a:off x="10664825" y="6434981"/>
            <a:ext cx="762000" cy="153888"/>
          </a:xfrm>
        </p:spPr>
        <p:txBody>
          <a:bodyPr/>
          <a:lstStyle/>
          <a:p>
            <a:fld id="{1ED2235E-0982-3B42-A838-A74550CD4449}" type="slidenum">
              <a:rPr lang="en-GB" smtClean="0"/>
              <a:pPr/>
              <a:t>‹#›</a:t>
            </a:fld>
            <a:endParaRPr lang="en-GB"/>
          </a:p>
        </p:txBody>
      </p:sp>
      <p:pic>
        <p:nvPicPr>
          <p:cNvPr id="11" name="Immagine 10"/>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9111212" y="395088"/>
            <a:ext cx="2349753" cy="1174877"/>
          </a:xfrm>
          <a:prstGeom prst="rect">
            <a:avLst/>
          </a:prstGeom>
        </p:spPr>
      </p:pic>
    </p:spTree>
    <p:extLst>
      <p:ext uri="{BB962C8B-B14F-4D97-AF65-F5344CB8AC3E}">
        <p14:creationId xmlns:p14="http://schemas.microsoft.com/office/powerpoint/2010/main" val="1882973443"/>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preserve="1" userDrawn="1">
  <p:cSld name="3_Section Header 4">
    <p:spTree>
      <p:nvGrpSpPr>
        <p:cNvPr id="1" name=""/>
        <p:cNvGrpSpPr/>
        <p:nvPr/>
      </p:nvGrpSpPr>
      <p:grpSpPr>
        <a:xfrm>
          <a:off x="0" y="0"/>
          <a:ext cx="0" cy="0"/>
          <a:chOff x="0" y="0"/>
          <a:chExt cx="0" cy="0"/>
        </a:xfrm>
      </p:grpSpPr>
      <p:pic>
        <p:nvPicPr>
          <p:cNvPr id="3" name="Immagine 2"/>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14" name="Title 9"/>
          <p:cNvSpPr>
            <a:spLocks noGrp="1"/>
          </p:cNvSpPr>
          <p:nvPr>
            <p:ph type="title" hasCustomPrompt="1"/>
          </p:nvPr>
        </p:nvSpPr>
        <p:spPr>
          <a:xfrm>
            <a:off x="1524001" y="3419061"/>
            <a:ext cx="4572000" cy="1557684"/>
          </a:xfrm>
        </p:spPr>
        <p:txBody>
          <a:bodyPr>
            <a:noAutofit/>
          </a:bodyPr>
          <a:lstStyle>
            <a:lvl1pPr>
              <a:defRPr sz="4000" b="0">
                <a:solidFill>
                  <a:srgbClr val="2AFD95"/>
                </a:solidFill>
              </a:defRPr>
            </a:lvl1pPr>
          </a:lstStyle>
          <a:p>
            <a:r>
              <a:rPr lang="en-GB" dirty="0"/>
              <a:t>Click to edit </a:t>
            </a:r>
            <a:br>
              <a:rPr lang="en-GB" dirty="0"/>
            </a:br>
            <a:r>
              <a:rPr lang="en-GB" dirty="0"/>
              <a:t>Master title style</a:t>
            </a:r>
          </a:p>
        </p:txBody>
      </p:sp>
      <p:sp>
        <p:nvSpPr>
          <p:cNvPr id="5" name="Segnaposto data 2"/>
          <p:cNvSpPr>
            <a:spLocks noGrp="1"/>
          </p:cNvSpPr>
          <p:nvPr>
            <p:ph type="dt" sz="half" idx="10"/>
          </p:nvPr>
        </p:nvSpPr>
        <p:spPr>
          <a:xfrm>
            <a:off x="772211" y="6434981"/>
            <a:ext cx="1510613" cy="153888"/>
          </a:xfrm>
        </p:spPr>
        <p:txBody>
          <a:bodyPr/>
          <a:lstStyle/>
          <a:p>
            <a:fld id="{421DC6DD-B35A-3D42-9C4D-C3347C1689FE}" type="datetime1">
              <a:rPr lang="en-GB" smtClean="0"/>
              <a:pPr/>
              <a:t>19/02/2019</a:t>
            </a:fld>
            <a:endParaRPr lang="en-GB" dirty="0"/>
          </a:p>
        </p:txBody>
      </p:sp>
      <p:sp>
        <p:nvSpPr>
          <p:cNvPr id="8" name="Segnaposto piè di pagina 3"/>
          <p:cNvSpPr>
            <a:spLocks noGrp="1"/>
          </p:cNvSpPr>
          <p:nvPr>
            <p:ph type="ftr" sz="quarter" idx="11"/>
          </p:nvPr>
        </p:nvSpPr>
        <p:spPr>
          <a:xfrm>
            <a:off x="2282825" y="6434981"/>
            <a:ext cx="8381999" cy="153888"/>
          </a:xfrm>
        </p:spPr>
        <p:txBody>
          <a:bodyPr/>
          <a:lstStyle/>
          <a:p>
            <a:r>
              <a:rPr lang="en-GB"/>
              <a:t>Presentation footer 10PT. Please add the relevant country to the footer.</a:t>
            </a:r>
            <a:endParaRPr lang="en-GB" dirty="0"/>
          </a:p>
        </p:txBody>
      </p:sp>
      <p:sp>
        <p:nvSpPr>
          <p:cNvPr id="9" name="Segnaposto numero diapositiva 4"/>
          <p:cNvSpPr>
            <a:spLocks noGrp="1"/>
          </p:cNvSpPr>
          <p:nvPr>
            <p:ph type="sldNum" sz="quarter" idx="12"/>
          </p:nvPr>
        </p:nvSpPr>
        <p:spPr>
          <a:xfrm>
            <a:off x="10664825" y="6434981"/>
            <a:ext cx="762000" cy="153888"/>
          </a:xfrm>
        </p:spPr>
        <p:txBody>
          <a:bodyPr/>
          <a:lstStyle/>
          <a:p>
            <a:fld id="{1ED2235E-0982-3B42-A838-A74550CD4449}" type="slidenum">
              <a:rPr lang="en-GB" smtClean="0"/>
              <a:pPr/>
              <a:t>‹#›</a:t>
            </a:fld>
            <a:endParaRPr lang="en-GB"/>
          </a:p>
        </p:txBody>
      </p:sp>
      <p:pic>
        <p:nvPicPr>
          <p:cNvPr id="10" name="Immagine 9"/>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9111212" y="395088"/>
            <a:ext cx="2349753" cy="1174877"/>
          </a:xfrm>
          <a:prstGeom prst="rect">
            <a:avLst/>
          </a:prstGeom>
        </p:spPr>
      </p:pic>
    </p:spTree>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showMasterSp="0" preserve="1" userDrawn="1">
  <p:cSld name="3_Intro Cursor Violet Logo TOP">
    <p:spTree>
      <p:nvGrpSpPr>
        <p:cNvPr id="1" name=""/>
        <p:cNvGrpSpPr/>
        <p:nvPr/>
      </p:nvGrpSpPr>
      <p:grpSpPr>
        <a:xfrm>
          <a:off x="0" y="0"/>
          <a:ext cx="0" cy="0"/>
          <a:chOff x="0" y="0"/>
          <a:chExt cx="0" cy="0"/>
        </a:xfrm>
      </p:grpSpPr>
      <p:pic>
        <p:nvPicPr>
          <p:cNvPr id="3" name="Immagine 2"/>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1" y="-6349"/>
            <a:ext cx="12191999" cy="6864349"/>
          </a:xfrm>
          <a:prstGeom prst="rect">
            <a:avLst/>
          </a:prstGeom>
        </p:spPr>
      </p:pic>
      <p:sp>
        <p:nvSpPr>
          <p:cNvPr id="10" name="Title 9"/>
          <p:cNvSpPr>
            <a:spLocks noGrp="1"/>
          </p:cNvSpPr>
          <p:nvPr>
            <p:ph type="title" hasCustomPrompt="1"/>
          </p:nvPr>
        </p:nvSpPr>
        <p:spPr>
          <a:xfrm>
            <a:off x="1536664" y="1406151"/>
            <a:ext cx="6076985" cy="2054225"/>
          </a:xfrm>
        </p:spPr>
        <p:txBody>
          <a:bodyPr>
            <a:noAutofit/>
          </a:bodyPr>
          <a:lstStyle>
            <a:lvl1pPr>
              <a:defRPr sz="4000" b="0">
                <a:solidFill>
                  <a:schemeClr val="bg1"/>
                </a:solidFill>
              </a:defRPr>
            </a:lvl1pPr>
          </a:lstStyle>
          <a:p>
            <a:r>
              <a:rPr lang="en-GB" dirty="0"/>
              <a:t>Click to edit </a:t>
            </a:r>
            <a:br>
              <a:rPr lang="en-GB" dirty="0"/>
            </a:br>
            <a:r>
              <a:rPr lang="en-GB" dirty="0"/>
              <a:t>Master title style</a:t>
            </a:r>
          </a:p>
        </p:txBody>
      </p:sp>
      <p:sp>
        <p:nvSpPr>
          <p:cNvPr id="5" name="Segnaposto data 2"/>
          <p:cNvSpPr>
            <a:spLocks noGrp="1"/>
          </p:cNvSpPr>
          <p:nvPr>
            <p:ph type="dt" sz="half" idx="10"/>
          </p:nvPr>
        </p:nvSpPr>
        <p:spPr>
          <a:xfrm>
            <a:off x="772211" y="6434981"/>
            <a:ext cx="1510613" cy="153888"/>
          </a:xfrm>
        </p:spPr>
        <p:txBody>
          <a:bodyPr/>
          <a:lstStyle/>
          <a:p>
            <a:fld id="{421DC6DD-B35A-3D42-9C4D-C3347C1689FE}" type="datetime1">
              <a:rPr lang="en-GB" smtClean="0"/>
              <a:pPr/>
              <a:t>19/02/2019</a:t>
            </a:fld>
            <a:endParaRPr lang="en-GB" dirty="0"/>
          </a:p>
        </p:txBody>
      </p:sp>
      <p:sp>
        <p:nvSpPr>
          <p:cNvPr id="7" name="Segnaposto piè di pagina 3"/>
          <p:cNvSpPr>
            <a:spLocks noGrp="1"/>
          </p:cNvSpPr>
          <p:nvPr>
            <p:ph type="ftr" sz="quarter" idx="11"/>
          </p:nvPr>
        </p:nvSpPr>
        <p:spPr>
          <a:xfrm>
            <a:off x="2282825" y="6434981"/>
            <a:ext cx="8381999" cy="153888"/>
          </a:xfrm>
        </p:spPr>
        <p:txBody>
          <a:bodyPr/>
          <a:lstStyle/>
          <a:p>
            <a:r>
              <a:rPr lang="en-GB"/>
              <a:t>Presentation footer 10PT. Please add the relevant country to the footer.</a:t>
            </a:r>
            <a:endParaRPr lang="en-GB" dirty="0"/>
          </a:p>
        </p:txBody>
      </p:sp>
      <p:sp>
        <p:nvSpPr>
          <p:cNvPr id="8" name="Segnaposto numero diapositiva 4"/>
          <p:cNvSpPr>
            <a:spLocks noGrp="1"/>
          </p:cNvSpPr>
          <p:nvPr>
            <p:ph type="sldNum" sz="quarter" idx="12"/>
          </p:nvPr>
        </p:nvSpPr>
        <p:spPr>
          <a:xfrm>
            <a:off x="10664825" y="6434981"/>
            <a:ext cx="762000" cy="153888"/>
          </a:xfrm>
        </p:spPr>
        <p:txBody>
          <a:bodyPr/>
          <a:lstStyle/>
          <a:p>
            <a:fld id="{1ED2235E-0982-3B42-A838-A74550CD4449}" type="slidenum">
              <a:rPr lang="en-GB" smtClean="0"/>
              <a:pPr/>
              <a:t>‹#›</a:t>
            </a:fld>
            <a:endParaRPr lang="en-GB"/>
          </a:p>
        </p:txBody>
      </p:sp>
      <p:pic>
        <p:nvPicPr>
          <p:cNvPr id="9" name="Immagine 8"/>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9111212" y="395088"/>
            <a:ext cx="2349753" cy="1174877"/>
          </a:xfrm>
          <a:prstGeom prst="rect">
            <a:avLst/>
          </a:prstGeom>
        </p:spPr>
      </p:pic>
    </p:spTree>
    <p:extLst>
      <p:ext uri="{BB962C8B-B14F-4D97-AF65-F5344CB8AC3E}">
        <p14:creationId xmlns:p14="http://schemas.microsoft.com/office/powerpoint/2010/main" val="1208515264"/>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preserve="1" userDrawn="1">
  <p:cSld name="4_Intro Cursor Violet Logo TOP">
    <p:spTree>
      <p:nvGrpSpPr>
        <p:cNvPr id="1" name=""/>
        <p:cNvGrpSpPr/>
        <p:nvPr/>
      </p:nvGrpSpPr>
      <p:grpSpPr>
        <a:xfrm>
          <a:off x="0" y="0"/>
          <a:ext cx="0" cy="0"/>
          <a:chOff x="0" y="0"/>
          <a:chExt cx="0" cy="0"/>
        </a:xfrm>
      </p:grpSpPr>
      <p:sp>
        <p:nvSpPr>
          <p:cNvPr id="10" name="Title 9"/>
          <p:cNvSpPr>
            <a:spLocks noGrp="1"/>
          </p:cNvSpPr>
          <p:nvPr>
            <p:ph type="title" hasCustomPrompt="1"/>
          </p:nvPr>
        </p:nvSpPr>
        <p:spPr>
          <a:xfrm>
            <a:off x="1536664" y="1406151"/>
            <a:ext cx="6076985" cy="2054225"/>
          </a:xfrm>
        </p:spPr>
        <p:txBody>
          <a:bodyPr>
            <a:noAutofit/>
          </a:bodyPr>
          <a:lstStyle>
            <a:lvl1pPr>
              <a:defRPr sz="4000" b="0">
                <a:solidFill>
                  <a:schemeClr val="bg1"/>
                </a:solidFill>
              </a:defRPr>
            </a:lvl1pPr>
          </a:lstStyle>
          <a:p>
            <a:r>
              <a:rPr lang="en-GB" dirty="0"/>
              <a:t>Click to edit </a:t>
            </a:r>
            <a:br>
              <a:rPr lang="en-GB" dirty="0"/>
            </a:br>
            <a:r>
              <a:rPr lang="en-GB" dirty="0"/>
              <a:t>Master title style</a:t>
            </a:r>
          </a:p>
        </p:txBody>
      </p:sp>
      <p:sp>
        <p:nvSpPr>
          <p:cNvPr id="5" name="Segnaposto data 2"/>
          <p:cNvSpPr>
            <a:spLocks noGrp="1"/>
          </p:cNvSpPr>
          <p:nvPr>
            <p:ph type="dt" sz="half" idx="10"/>
          </p:nvPr>
        </p:nvSpPr>
        <p:spPr>
          <a:xfrm>
            <a:off x="772211" y="6434981"/>
            <a:ext cx="1510613" cy="153888"/>
          </a:xfrm>
        </p:spPr>
        <p:txBody>
          <a:bodyPr/>
          <a:lstStyle/>
          <a:p>
            <a:fld id="{421DC6DD-B35A-3D42-9C4D-C3347C1689FE}" type="datetime1">
              <a:rPr lang="en-GB" smtClean="0"/>
              <a:pPr/>
              <a:t>19/02/2019</a:t>
            </a:fld>
            <a:endParaRPr lang="en-GB" dirty="0"/>
          </a:p>
        </p:txBody>
      </p:sp>
      <p:sp>
        <p:nvSpPr>
          <p:cNvPr id="7" name="Segnaposto piè di pagina 3"/>
          <p:cNvSpPr>
            <a:spLocks noGrp="1"/>
          </p:cNvSpPr>
          <p:nvPr>
            <p:ph type="ftr" sz="quarter" idx="11"/>
          </p:nvPr>
        </p:nvSpPr>
        <p:spPr>
          <a:xfrm>
            <a:off x="2282825" y="6434981"/>
            <a:ext cx="8381999" cy="153888"/>
          </a:xfrm>
        </p:spPr>
        <p:txBody>
          <a:bodyPr/>
          <a:lstStyle/>
          <a:p>
            <a:r>
              <a:rPr lang="en-GB"/>
              <a:t>Presentation footer 10PT. Please add the relevant country to the footer.</a:t>
            </a:r>
            <a:endParaRPr lang="en-GB" dirty="0"/>
          </a:p>
        </p:txBody>
      </p:sp>
      <p:sp>
        <p:nvSpPr>
          <p:cNvPr id="8" name="Segnaposto numero diapositiva 4"/>
          <p:cNvSpPr>
            <a:spLocks noGrp="1"/>
          </p:cNvSpPr>
          <p:nvPr>
            <p:ph type="sldNum" sz="quarter" idx="12"/>
          </p:nvPr>
        </p:nvSpPr>
        <p:spPr>
          <a:xfrm>
            <a:off x="10664825" y="6434981"/>
            <a:ext cx="762000" cy="153888"/>
          </a:xfrm>
        </p:spPr>
        <p:txBody>
          <a:bodyPr/>
          <a:lstStyle/>
          <a:p>
            <a:fld id="{1ED2235E-0982-3B42-A838-A74550CD4449}" type="slidenum">
              <a:rPr lang="en-GB" smtClean="0"/>
              <a:pPr/>
              <a:t>‹#›</a:t>
            </a:fld>
            <a:endParaRPr lang="en-GB"/>
          </a:p>
        </p:txBody>
      </p:sp>
      <p:pic>
        <p:nvPicPr>
          <p:cNvPr id="2" name="Immagine 1"/>
          <p:cNvPicPr>
            <a:picLocks noChangeAspect="1"/>
          </p:cNvPicPr>
          <p:nvPr userDrawn="1"/>
        </p:nvPicPr>
        <p:blipFill>
          <a:blip r:embed="rId2"/>
          <a:stretch>
            <a:fillRect/>
          </a:stretch>
        </p:blipFill>
        <p:spPr>
          <a:xfrm>
            <a:off x="0" y="-16184"/>
            <a:ext cx="12192000" cy="6858000"/>
          </a:xfrm>
          <a:prstGeom prst="rect">
            <a:avLst/>
          </a:prstGeom>
        </p:spPr>
      </p:pic>
      <p:pic>
        <p:nvPicPr>
          <p:cNvPr id="9" name="Immagine 8"/>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9111212" y="395088"/>
            <a:ext cx="2349753" cy="1174877"/>
          </a:xfrm>
          <a:prstGeom prst="rect">
            <a:avLst/>
          </a:prstGeom>
        </p:spPr>
      </p:pic>
    </p:spTree>
    <p:extLst>
      <p:ext uri="{BB962C8B-B14F-4D97-AF65-F5344CB8AC3E}">
        <p14:creationId xmlns:p14="http://schemas.microsoft.com/office/powerpoint/2010/main" val="1118435168"/>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showMasterSp="0" preserve="1" userDrawn="1">
  <p:cSld name="5_Intro Cursor Violet Logo TOP">
    <p:spTree>
      <p:nvGrpSpPr>
        <p:cNvPr id="1" name=""/>
        <p:cNvGrpSpPr/>
        <p:nvPr/>
      </p:nvGrpSpPr>
      <p:grpSpPr>
        <a:xfrm>
          <a:off x="0" y="0"/>
          <a:ext cx="0" cy="0"/>
          <a:chOff x="0" y="0"/>
          <a:chExt cx="0" cy="0"/>
        </a:xfrm>
      </p:grpSpPr>
      <p:sp>
        <p:nvSpPr>
          <p:cNvPr id="10" name="Title 9"/>
          <p:cNvSpPr>
            <a:spLocks noGrp="1"/>
          </p:cNvSpPr>
          <p:nvPr>
            <p:ph type="title" hasCustomPrompt="1"/>
          </p:nvPr>
        </p:nvSpPr>
        <p:spPr>
          <a:xfrm>
            <a:off x="1536664" y="1406151"/>
            <a:ext cx="6076985" cy="2054225"/>
          </a:xfrm>
        </p:spPr>
        <p:txBody>
          <a:bodyPr>
            <a:noAutofit/>
          </a:bodyPr>
          <a:lstStyle>
            <a:lvl1pPr>
              <a:defRPr sz="4000" b="0">
                <a:solidFill>
                  <a:schemeClr val="bg1"/>
                </a:solidFill>
              </a:defRPr>
            </a:lvl1pPr>
          </a:lstStyle>
          <a:p>
            <a:r>
              <a:rPr lang="en-GB" dirty="0"/>
              <a:t>Click to edit </a:t>
            </a:r>
            <a:br>
              <a:rPr lang="en-GB" dirty="0"/>
            </a:br>
            <a:r>
              <a:rPr lang="en-GB" dirty="0"/>
              <a:t>Master title style</a:t>
            </a:r>
          </a:p>
        </p:txBody>
      </p:sp>
      <p:sp>
        <p:nvSpPr>
          <p:cNvPr id="5" name="Segnaposto data 2"/>
          <p:cNvSpPr>
            <a:spLocks noGrp="1"/>
          </p:cNvSpPr>
          <p:nvPr>
            <p:ph type="dt" sz="half" idx="10"/>
          </p:nvPr>
        </p:nvSpPr>
        <p:spPr>
          <a:xfrm>
            <a:off x="772211" y="6434981"/>
            <a:ext cx="1510613" cy="153888"/>
          </a:xfrm>
        </p:spPr>
        <p:txBody>
          <a:bodyPr/>
          <a:lstStyle/>
          <a:p>
            <a:fld id="{421DC6DD-B35A-3D42-9C4D-C3347C1689FE}" type="datetime1">
              <a:rPr lang="en-GB" smtClean="0"/>
              <a:pPr/>
              <a:t>19/02/2019</a:t>
            </a:fld>
            <a:endParaRPr lang="en-GB" dirty="0"/>
          </a:p>
        </p:txBody>
      </p:sp>
      <p:sp>
        <p:nvSpPr>
          <p:cNvPr id="7" name="Segnaposto piè di pagina 3"/>
          <p:cNvSpPr>
            <a:spLocks noGrp="1"/>
          </p:cNvSpPr>
          <p:nvPr>
            <p:ph type="ftr" sz="quarter" idx="11"/>
          </p:nvPr>
        </p:nvSpPr>
        <p:spPr>
          <a:xfrm>
            <a:off x="2282825" y="6434981"/>
            <a:ext cx="8381999" cy="153888"/>
          </a:xfrm>
        </p:spPr>
        <p:txBody>
          <a:bodyPr/>
          <a:lstStyle/>
          <a:p>
            <a:r>
              <a:rPr lang="en-GB"/>
              <a:t>Presentation footer 10PT. Please add the relevant country to the footer.</a:t>
            </a:r>
            <a:endParaRPr lang="en-GB" dirty="0"/>
          </a:p>
        </p:txBody>
      </p:sp>
      <p:sp>
        <p:nvSpPr>
          <p:cNvPr id="8" name="Segnaposto numero diapositiva 4"/>
          <p:cNvSpPr>
            <a:spLocks noGrp="1"/>
          </p:cNvSpPr>
          <p:nvPr>
            <p:ph type="sldNum" sz="quarter" idx="12"/>
          </p:nvPr>
        </p:nvSpPr>
        <p:spPr>
          <a:xfrm>
            <a:off x="10664825" y="6434981"/>
            <a:ext cx="762000" cy="153888"/>
          </a:xfrm>
        </p:spPr>
        <p:txBody>
          <a:bodyPr/>
          <a:lstStyle/>
          <a:p>
            <a:fld id="{1ED2235E-0982-3B42-A838-A74550CD4449}" type="slidenum">
              <a:rPr lang="en-GB" smtClean="0"/>
              <a:pPr/>
              <a:t>‹#›</a:t>
            </a:fld>
            <a:endParaRPr lang="en-GB"/>
          </a:p>
        </p:txBody>
      </p:sp>
      <p:pic>
        <p:nvPicPr>
          <p:cNvPr id="9" name="Immagine 8"/>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9111212" y="395088"/>
            <a:ext cx="2349753" cy="1174877"/>
          </a:xfrm>
          <a:prstGeom prst="rect">
            <a:avLst/>
          </a:prstGeom>
        </p:spPr>
      </p:pic>
      <p:pic>
        <p:nvPicPr>
          <p:cNvPr id="3" name="Immagine 2"/>
          <p:cNvPicPr>
            <a:picLocks noChangeAspect="1"/>
          </p:cNvPicPr>
          <p:nvPr userDrawn="1"/>
        </p:nvPicPr>
        <p:blipFill>
          <a:blip r:embed="rId3">
            <a:extLst>
              <a:ext uri="{28A0092B-C50C-407E-A947-70E740481C1C}">
                <a14:useLocalDpi xmlns:a14="http://schemas.microsoft.com/office/drawing/2010/main"/>
              </a:ext>
            </a:extLst>
          </a:blip>
          <a:stretch>
            <a:fillRect/>
          </a:stretch>
        </p:blipFill>
        <p:spPr>
          <a:xfrm>
            <a:off x="0" y="0"/>
            <a:ext cx="12180722" cy="6858000"/>
          </a:xfrm>
          <a:prstGeom prst="rect">
            <a:avLst/>
          </a:prstGeom>
        </p:spPr>
      </p:pic>
    </p:spTree>
    <p:extLst>
      <p:ext uri="{BB962C8B-B14F-4D97-AF65-F5344CB8AC3E}">
        <p14:creationId xmlns:p14="http://schemas.microsoft.com/office/powerpoint/2010/main" val="631882017"/>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preserve="1" userDrawn="1">
  <p:cSld name="Negative on Photo with key message">
    <p:spTree>
      <p:nvGrpSpPr>
        <p:cNvPr id="1" name=""/>
        <p:cNvGrpSpPr/>
        <p:nvPr/>
      </p:nvGrpSpPr>
      <p:grpSpPr>
        <a:xfrm>
          <a:off x="0" y="0"/>
          <a:ext cx="0" cy="0"/>
          <a:chOff x="0" y="0"/>
          <a:chExt cx="0" cy="0"/>
        </a:xfrm>
      </p:grpSpPr>
      <p:sp>
        <p:nvSpPr>
          <p:cNvPr id="3" name="Text Placeholder 2"/>
          <p:cNvSpPr>
            <a:spLocks noGrp="1"/>
          </p:cNvSpPr>
          <p:nvPr>
            <p:ph type="body" sz="quarter" idx="13"/>
          </p:nvPr>
        </p:nvSpPr>
        <p:spPr>
          <a:xfrm>
            <a:off x="772211" y="1905918"/>
            <a:ext cx="7606614" cy="3577306"/>
          </a:xfrm>
        </p:spPr>
        <p:txBody>
          <a:bodyPr/>
          <a:lstStyle>
            <a:lvl1pPr>
              <a:defRPr sz="4800" b="0">
                <a:solidFill>
                  <a:schemeClr val="bg1"/>
                </a:solidFill>
              </a:defRPr>
            </a:lvl1pPr>
            <a:lvl2pPr>
              <a:defRPr b="0">
                <a:solidFill>
                  <a:schemeClr val="bg1"/>
                </a:solidFill>
              </a:defRPr>
            </a:lvl2pPr>
            <a:lvl3pPr>
              <a:defRPr b="0">
                <a:solidFill>
                  <a:schemeClr val="bg1"/>
                </a:solidFill>
              </a:defRPr>
            </a:lvl3pPr>
            <a:lvl4pPr>
              <a:defRPr b="0">
                <a:solidFill>
                  <a:schemeClr val="bg1"/>
                </a:solidFill>
              </a:defRPr>
            </a:lvl4pPr>
            <a:lvl5pPr>
              <a:defRPr b="0">
                <a:solidFill>
                  <a:schemeClr val="bg1"/>
                </a:solidFill>
              </a:defRPr>
            </a:lvl5p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p>
        </p:txBody>
      </p:sp>
      <p:sp>
        <p:nvSpPr>
          <p:cNvPr id="4" name="Date Placeholder 3"/>
          <p:cNvSpPr>
            <a:spLocks noGrp="1"/>
          </p:cNvSpPr>
          <p:nvPr>
            <p:ph type="dt" sz="half" idx="10"/>
          </p:nvPr>
        </p:nvSpPr>
        <p:spPr>
          <a:xfrm>
            <a:off x="772211" y="6434981"/>
            <a:ext cx="1510613" cy="153888"/>
          </a:xfrm>
        </p:spPr>
        <p:txBody>
          <a:bodyPr/>
          <a:lstStyle>
            <a:lvl1pPr>
              <a:lnSpc>
                <a:spcPct val="90000"/>
              </a:lnSpc>
              <a:defRPr/>
            </a:lvl1pPr>
          </a:lstStyle>
          <a:p>
            <a:fld id="{74E7F8EF-AB7E-8B46-999D-090F56F9ACE9}" type="datetime1">
              <a:rPr lang="en-GB" smtClean="0"/>
              <a:pPr/>
              <a:t>19/02/2019</a:t>
            </a:fld>
            <a:endParaRPr lang="en-GB"/>
          </a:p>
        </p:txBody>
      </p:sp>
      <p:sp>
        <p:nvSpPr>
          <p:cNvPr id="6" name="Footer Placeholder 4"/>
          <p:cNvSpPr>
            <a:spLocks noGrp="1"/>
          </p:cNvSpPr>
          <p:nvPr>
            <p:ph type="ftr" sz="quarter" idx="11"/>
          </p:nvPr>
        </p:nvSpPr>
        <p:spPr>
          <a:xfrm>
            <a:off x="2282825" y="6434981"/>
            <a:ext cx="8381999" cy="153888"/>
          </a:xfrm>
        </p:spPr>
        <p:txBody>
          <a:bodyPr/>
          <a:lstStyle>
            <a:lvl1pPr>
              <a:lnSpc>
                <a:spcPct val="90000"/>
              </a:lnSpc>
              <a:defRPr/>
            </a:lvl1pPr>
          </a:lstStyle>
          <a:p>
            <a:r>
              <a:rPr lang="en-GB"/>
              <a:t>Presentation footer 10PT. Please add the relevant country to the footer.</a:t>
            </a:r>
            <a:endParaRPr lang="en-GB" dirty="0"/>
          </a:p>
        </p:txBody>
      </p:sp>
      <p:sp>
        <p:nvSpPr>
          <p:cNvPr id="7" name="Slide Number Placeholder 5"/>
          <p:cNvSpPr>
            <a:spLocks noGrp="1"/>
          </p:cNvSpPr>
          <p:nvPr>
            <p:ph type="sldNum" sz="quarter" idx="12"/>
          </p:nvPr>
        </p:nvSpPr>
        <p:spPr>
          <a:xfrm>
            <a:off x="10664825" y="6434981"/>
            <a:ext cx="762000" cy="153888"/>
          </a:xfrm>
        </p:spPr>
        <p:txBody>
          <a:bodyPr/>
          <a:lstStyle>
            <a:lvl1pPr>
              <a:lnSpc>
                <a:spcPct val="90000"/>
              </a:lnSpc>
              <a:defRPr/>
            </a:lvl1pPr>
          </a:lstStyle>
          <a:p>
            <a:fld id="{1ED2235E-0982-3B42-A838-A74550CD4449}" type="slidenum">
              <a:rPr lang="en-GB" smtClean="0"/>
              <a:pPr/>
              <a:t>‹#›</a:t>
            </a:fld>
            <a:endParaRPr lang="en-GB" dirty="0"/>
          </a:p>
        </p:txBody>
      </p:sp>
      <p:pic>
        <p:nvPicPr>
          <p:cNvPr id="8" name="Immagine 7"/>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9111212" y="395088"/>
            <a:ext cx="2349753" cy="1174877"/>
          </a:xfrm>
          <a:prstGeom prst="rect">
            <a:avLst/>
          </a:prstGeom>
        </p:spPr>
      </p:pic>
    </p:spTree>
    <p:extLst>
      <p:ext uri="{BB962C8B-B14F-4D97-AF65-F5344CB8AC3E}">
        <p14:creationId xmlns:p14="http://schemas.microsoft.com/office/powerpoint/2010/main" val="3654128234"/>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userDrawn="1">
  <p:cSld name="Solo titolo">
    <p:spTree>
      <p:nvGrpSpPr>
        <p:cNvPr id="1" name=""/>
        <p:cNvGrpSpPr/>
        <p:nvPr/>
      </p:nvGrpSpPr>
      <p:grpSpPr>
        <a:xfrm>
          <a:off x="0" y="0"/>
          <a:ext cx="0" cy="0"/>
          <a:chOff x="0" y="0"/>
          <a:chExt cx="0" cy="0"/>
        </a:xfrm>
      </p:grpSpPr>
      <p:graphicFrame>
        <p:nvGraphicFramePr>
          <p:cNvPr id="6" name="Oggetto 5" hidden="1"/>
          <p:cNvGraphicFramePr>
            <a:graphicFrameLocks noChangeAspect="1"/>
          </p:cNvGraphicFramePr>
          <p:nvPr userDrawn="1">
            <p:custDataLst>
              <p:tags r:id="rId2"/>
            </p:custDataLst>
            <p:extLst/>
          </p:nvPr>
        </p:nvGraphicFramePr>
        <p:xfrm>
          <a:off x="2118" y="2118"/>
          <a:ext cx="2116" cy="2116"/>
        </p:xfrm>
        <a:graphic>
          <a:graphicData uri="http://schemas.openxmlformats.org/presentationml/2006/ole">
            <mc:AlternateContent xmlns:mc="http://schemas.openxmlformats.org/markup-compatibility/2006">
              <mc:Choice xmlns:v="urn:schemas-microsoft-com:vml" Requires="v">
                <p:oleObj spid="_x0000_s1246" name="think-cell Slide" r:id="rId4" imgW="360" imgH="360" progId="">
                  <p:embed/>
                </p:oleObj>
              </mc:Choice>
              <mc:Fallback>
                <p:oleObj name="think-cell Slide" r:id="rId4" imgW="360" imgH="360" progId="">
                  <p:embed/>
                  <p:pic>
                    <p:nvPicPr>
                      <p:cNvPr id="0" name="Picture 146"/>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118" y="2118"/>
                        <a:ext cx="2116" cy="2116"/>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2" name="Title 1"/>
          <p:cNvSpPr>
            <a:spLocks noGrp="1"/>
          </p:cNvSpPr>
          <p:nvPr>
            <p:ph type="title"/>
          </p:nvPr>
        </p:nvSpPr>
        <p:spPr/>
        <p:txBody>
          <a:bodyPr/>
          <a:lstStyle/>
          <a:p>
            <a:r>
              <a:rPr lang="it-IT"/>
              <a:t>Fare clic per modificare lo stile del titolo</a:t>
            </a:r>
            <a:endParaRPr lang="en-GB"/>
          </a:p>
        </p:txBody>
      </p:sp>
      <p:sp>
        <p:nvSpPr>
          <p:cNvPr id="3" name="Date Placeholder 2"/>
          <p:cNvSpPr>
            <a:spLocks noGrp="1"/>
          </p:cNvSpPr>
          <p:nvPr>
            <p:ph type="dt" sz="half" idx="10"/>
          </p:nvPr>
        </p:nvSpPr>
        <p:spPr/>
        <p:txBody>
          <a:bodyPr/>
          <a:lstStyle/>
          <a:p>
            <a:fld id="{08C96043-7AF9-452A-907A-1B7966CEC0FB}" type="datetime1">
              <a:rPr lang="en-GB" smtClean="0">
                <a:solidFill>
                  <a:srgbClr val="C6C6C6">
                    <a:lumMod val="75000"/>
                  </a:srgbClr>
                </a:solidFill>
              </a:rPr>
              <a:pPr/>
              <a:t>19/02/2019</a:t>
            </a:fld>
            <a:endParaRPr lang="en-GB">
              <a:solidFill>
                <a:srgbClr val="C6C6C6">
                  <a:lumMod val="75000"/>
                </a:srgbClr>
              </a:solidFill>
            </a:endParaRPr>
          </a:p>
        </p:txBody>
      </p:sp>
      <p:sp>
        <p:nvSpPr>
          <p:cNvPr id="4" name="Footer Placeholder 3"/>
          <p:cNvSpPr>
            <a:spLocks noGrp="1"/>
          </p:cNvSpPr>
          <p:nvPr>
            <p:ph type="ftr" sz="quarter" idx="11"/>
          </p:nvPr>
        </p:nvSpPr>
        <p:spPr/>
        <p:txBody>
          <a:bodyPr/>
          <a:lstStyle/>
          <a:p>
            <a:r>
              <a:rPr lang="en-GB">
                <a:solidFill>
                  <a:srgbClr val="C6C6C6">
                    <a:lumMod val="75000"/>
                  </a:srgbClr>
                </a:solidFill>
              </a:rPr>
              <a:t>Presentation footer 10PT grey. Please add the relevant country to the footer.</a:t>
            </a:r>
            <a:endParaRPr lang="en-GB" dirty="0">
              <a:solidFill>
                <a:srgbClr val="C6C6C6">
                  <a:lumMod val="75000"/>
                </a:srgbClr>
              </a:solidFill>
            </a:endParaRPr>
          </a:p>
        </p:txBody>
      </p:sp>
      <p:sp>
        <p:nvSpPr>
          <p:cNvPr id="5" name="Slide Number Placeholder 4"/>
          <p:cNvSpPr>
            <a:spLocks noGrp="1"/>
          </p:cNvSpPr>
          <p:nvPr>
            <p:ph type="sldNum" sz="quarter" idx="12"/>
          </p:nvPr>
        </p:nvSpPr>
        <p:spPr/>
        <p:txBody>
          <a:bodyPr/>
          <a:lstStyle/>
          <a:p>
            <a:fld id="{1ED2235E-0982-3B42-A838-A74550CD4449}" type="slidenum">
              <a:rPr lang="en-GB" smtClean="0">
                <a:solidFill>
                  <a:srgbClr val="C6C6C6">
                    <a:lumMod val="75000"/>
                  </a:srgbClr>
                </a:solidFill>
              </a:rPr>
              <a:pPr/>
              <a:t>‹#›</a:t>
            </a:fld>
            <a:endParaRPr lang="en-GB">
              <a:solidFill>
                <a:srgbClr val="C6C6C6">
                  <a:lumMod val="75000"/>
                </a:srgbClr>
              </a:solidFill>
            </a:endParaRPr>
          </a:p>
        </p:txBody>
      </p:sp>
      <p:sp>
        <p:nvSpPr>
          <p:cNvPr id="7" name="Text Placeholder 7"/>
          <p:cNvSpPr>
            <a:spLocks noGrp="1"/>
          </p:cNvSpPr>
          <p:nvPr>
            <p:ph type="body" sz="quarter" idx="13" hasCustomPrompt="1"/>
          </p:nvPr>
        </p:nvSpPr>
        <p:spPr>
          <a:xfrm>
            <a:off x="762000" y="1085367"/>
            <a:ext cx="8375651" cy="276999"/>
          </a:xfrm>
        </p:spPr>
        <p:txBody>
          <a:bodyPr rIns="0">
            <a:noAutofit/>
          </a:bodyPr>
          <a:lstStyle>
            <a:lvl1pPr>
              <a:defRPr sz="1867"/>
            </a:lvl1pPr>
          </a:lstStyle>
          <a:p>
            <a:pPr lvl="0"/>
            <a:r>
              <a:rPr lang="en-GB" dirty="0"/>
              <a:t>Click to edit Master subtitle style if required</a:t>
            </a:r>
            <a:endParaRPr lang="en-US" dirty="0"/>
          </a:p>
        </p:txBody>
      </p:sp>
    </p:spTree>
    <p:extLst>
      <p:ext uri="{BB962C8B-B14F-4D97-AF65-F5344CB8AC3E}">
        <p14:creationId xmlns:p14="http://schemas.microsoft.com/office/powerpoint/2010/main" val="1806951390"/>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userDrawn="1">
  <p:cSld name="Titolo e contenut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a:t>Fare clic per modificare lo stile del titolo</a:t>
            </a:r>
            <a:endParaRPr lang="en-GB" dirty="0"/>
          </a:p>
        </p:txBody>
      </p:sp>
      <p:sp>
        <p:nvSpPr>
          <p:cNvPr id="3" name="Content Placeholder 2"/>
          <p:cNvSpPr>
            <a:spLocks noGrp="1"/>
          </p:cNvSpPr>
          <p:nvPr>
            <p:ph idx="1"/>
          </p:nvPr>
        </p:nvSpPr>
        <p:spPr/>
        <p:txBody>
          <a:body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endParaRPr lang="en-GB" dirty="0"/>
          </a:p>
        </p:txBody>
      </p:sp>
      <p:sp>
        <p:nvSpPr>
          <p:cNvPr id="4" name="Date Placeholder 3"/>
          <p:cNvSpPr>
            <a:spLocks noGrp="1"/>
          </p:cNvSpPr>
          <p:nvPr>
            <p:ph type="dt" sz="half" idx="10"/>
          </p:nvPr>
        </p:nvSpPr>
        <p:spPr/>
        <p:txBody>
          <a:bodyPr/>
          <a:lstStyle>
            <a:lvl1pPr>
              <a:lnSpc>
                <a:spcPct val="90000"/>
              </a:lnSpc>
              <a:defRPr/>
            </a:lvl1pPr>
          </a:lstStyle>
          <a:p>
            <a:fld id="{4AA2FBF4-E72B-4094-8077-095688C6A5C9}" type="datetime1">
              <a:rPr lang="en-GB" smtClean="0">
                <a:solidFill>
                  <a:srgbClr val="C6C6C6">
                    <a:lumMod val="75000"/>
                  </a:srgbClr>
                </a:solidFill>
              </a:rPr>
              <a:pPr/>
              <a:t>19/02/2019</a:t>
            </a:fld>
            <a:endParaRPr lang="en-GB">
              <a:solidFill>
                <a:srgbClr val="C6C6C6">
                  <a:lumMod val="75000"/>
                </a:srgbClr>
              </a:solidFill>
            </a:endParaRPr>
          </a:p>
        </p:txBody>
      </p:sp>
      <p:sp>
        <p:nvSpPr>
          <p:cNvPr id="5" name="Footer Placeholder 4"/>
          <p:cNvSpPr>
            <a:spLocks noGrp="1"/>
          </p:cNvSpPr>
          <p:nvPr>
            <p:ph type="ftr" sz="quarter" idx="11"/>
          </p:nvPr>
        </p:nvSpPr>
        <p:spPr/>
        <p:txBody>
          <a:bodyPr/>
          <a:lstStyle>
            <a:lvl1pPr>
              <a:lnSpc>
                <a:spcPct val="90000"/>
              </a:lnSpc>
              <a:defRPr/>
            </a:lvl1pPr>
          </a:lstStyle>
          <a:p>
            <a:r>
              <a:rPr lang="en-GB">
                <a:solidFill>
                  <a:srgbClr val="C6C6C6">
                    <a:lumMod val="75000"/>
                  </a:srgbClr>
                </a:solidFill>
              </a:rPr>
              <a:t>Presentation footer 10PT grey. Please add the relevant country to the footer.</a:t>
            </a:r>
            <a:endParaRPr lang="en-GB" dirty="0">
              <a:solidFill>
                <a:srgbClr val="C6C6C6">
                  <a:lumMod val="75000"/>
                </a:srgbClr>
              </a:solidFill>
            </a:endParaRPr>
          </a:p>
        </p:txBody>
      </p:sp>
      <p:sp>
        <p:nvSpPr>
          <p:cNvPr id="6" name="Slide Number Placeholder 5"/>
          <p:cNvSpPr>
            <a:spLocks noGrp="1"/>
          </p:cNvSpPr>
          <p:nvPr>
            <p:ph type="sldNum" sz="quarter" idx="12"/>
          </p:nvPr>
        </p:nvSpPr>
        <p:spPr/>
        <p:txBody>
          <a:bodyPr/>
          <a:lstStyle>
            <a:lvl1pPr>
              <a:lnSpc>
                <a:spcPct val="90000"/>
              </a:lnSpc>
              <a:defRPr/>
            </a:lvl1pPr>
          </a:lstStyle>
          <a:p>
            <a:fld id="{1ED2235E-0982-3B42-A838-A74550CD4449}" type="slidenum">
              <a:rPr lang="en-GB" smtClean="0">
                <a:solidFill>
                  <a:srgbClr val="C6C6C6">
                    <a:lumMod val="75000"/>
                  </a:srgbClr>
                </a:solidFill>
              </a:rPr>
              <a:pPr/>
              <a:t>‹#›</a:t>
            </a:fld>
            <a:endParaRPr lang="en-GB" dirty="0">
              <a:solidFill>
                <a:srgbClr val="C6C6C6">
                  <a:lumMod val="75000"/>
                </a:srgbClr>
              </a:solidFill>
            </a:endParaRPr>
          </a:p>
        </p:txBody>
      </p:sp>
      <p:sp>
        <p:nvSpPr>
          <p:cNvPr id="8" name="Text Placeholder 7"/>
          <p:cNvSpPr>
            <a:spLocks noGrp="1"/>
          </p:cNvSpPr>
          <p:nvPr>
            <p:ph type="body" sz="quarter" idx="13" hasCustomPrompt="1"/>
          </p:nvPr>
        </p:nvSpPr>
        <p:spPr>
          <a:xfrm>
            <a:off x="762000" y="1085367"/>
            <a:ext cx="8375651" cy="276999"/>
          </a:xfrm>
        </p:spPr>
        <p:txBody>
          <a:bodyPr rIns="0">
            <a:noAutofit/>
          </a:bodyPr>
          <a:lstStyle>
            <a:lvl1pPr>
              <a:defRPr sz="1867"/>
            </a:lvl1pPr>
          </a:lstStyle>
          <a:p>
            <a:pPr lvl="0"/>
            <a:r>
              <a:rPr lang="en-GB" dirty="0"/>
              <a:t>Click to edit Master subtitle style if required</a:t>
            </a:r>
            <a:endParaRPr lang="en-US" dirty="0"/>
          </a:p>
        </p:txBody>
      </p:sp>
    </p:spTree>
    <p:extLst>
      <p:ext uri="{BB962C8B-B14F-4D97-AF65-F5344CB8AC3E}">
        <p14:creationId xmlns:p14="http://schemas.microsoft.com/office/powerpoint/2010/main" val="1094194669"/>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userDrawn="1">
  <p:cSld name="4_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46083" y="670120"/>
            <a:ext cx="7616826" cy="415245"/>
          </a:xfrm>
        </p:spPr>
        <p:txBody>
          <a:bodyPr/>
          <a:lstStyle>
            <a:lvl1pPr>
              <a:defRPr sz="2800" b="0">
                <a:solidFill>
                  <a:schemeClr val="accent1"/>
                </a:solidFill>
              </a:defRPr>
            </a:lvl1pPr>
          </a:lstStyle>
          <a:p>
            <a:r>
              <a:rPr lang="en-GB" dirty="0"/>
              <a:t>Click to edit Master title style</a:t>
            </a:r>
          </a:p>
        </p:txBody>
      </p:sp>
      <p:sp>
        <p:nvSpPr>
          <p:cNvPr id="8" name="Text Placeholder 7"/>
          <p:cNvSpPr>
            <a:spLocks noGrp="1"/>
          </p:cNvSpPr>
          <p:nvPr>
            <p:ph type="body" sz="quarter" idx="13" hasCustomPrompt="1"/>
          </p:nvPr>
        </p:nvSpPr>
        <p:spPr>
          <a:xfrm>
            <a:off x="846082" y="1085366"/>
            <a:ext cx="7616827" cy="286234"/>
          </a:xfrm>
        </p:spPr>
        <p:txBody>
          <a:bodyPr rIns="0">
            <a:noAutofit/>
          </a:bodyPr>
          <a:lstStyle>
            <a:lvl1pPr>
              <a:defRPr sz="1800">
                <a:solidFill>
                  <a:schemeClr val="tx1"/>
                </a:solidFill>
              </a:defRPr>
            </a:lvl1pPr>
          </a:lstStyle>
          <a:p>
            <a:pPr lvl="0"/>
            <a:r>
              <a:rPr lang="en-GB" dirty="0"/>
              <a:t>Click to edit Master subtitle style if required</a:t>
            </a:r>
            <a:endParaRPr lang="en-US" dirty="0"/>
          </a:p>
        </p:txBody>
      </p:sp>
    </p:spTree>
    <p:extLst>
      <p:ext uri="{BB962C8B-B14F-4D97-AF65-F5344CB8AC3E}">
        <p14:creationId xmlns:p14="http://schemas.microsoft.com/office/powerpoint/2010/main" val="1896889693"/>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showMasterSp="0" type="title" preserve="1">
  <p:cSld name="Diapositiva titolo">
    <p:spTree>
      <p:nvGrpSpPr>
        <p:cNvPr id="1" name=""/>
        <p:cNvGrpSpPr/>
        <p:nvPr/>
      </p:nvGrpSpPr>
      <p:grpSpPr>
        <a:xfrm>
          <a:off x="0" y="0"/>
          <a:ext cx="0" cy="0"/>
          <a:chOff x="0" y="0"/>
          <a:chExt cx="0" cy="0"/>
        </a:xfrm>
      </p:grpSpPr>
      <p:sp>
        <p:nvSpPr>
          <p:cNvPr id="2" name="Title 1"/>
          <p:cNvSpPr>
            <a:spLocks noGrp="1"/>
          </p:cNvSpPr>
          <p:nvPr>
            <p:ph type="ctrTitle"/>
          </p:nvPr>
        </p:nvSpPr>
        <p:spPr>
          <a:xfrm>
            <a:off x="762001" y="1723877"/>
            <a:ext cx="7616824" cy="1368425"/>
          </a:xfrm>
        </p:spPr>
        <p:txBody>
          <a:bodyPr anchor="t">
            <a:noAutofit/>
          </a:bodyPr>
          <a:lstStyle>
            <a:lvl1pPr algn="l">
              <a:defRPr sz="4800">
                <a:solidFill>
                  <a:schemeClr val="tx1"/>
                </a:solidFill>
              </a:defRPr>
            </a:lvl1pPr>
          </a:lstStyle>
          <a:p>
            <a:r>
              <a:rPr lang="it-IT"/>
              <a:t>Fare clic per modificare lo stile del titolo</a:t>
            </a:r>
            <a:endParaRPr lang="en-GB" dirty="0"/>
          </a:p>
        </p:txBody>
      </p:sp>
      <p:sp>
        <p:nvSpPr>
          <p:cNvPr id="3" name="Subtitle 2"/>
          <p:cNvSpPr>
            <a:spLocks noGrp="1"/>
          </p:cNvSpPr>
          <p:nvPr>
            <p:ph type="subTitle" idx="1"/>
          </p:nvPr>
        </p:nvSpPr>
        <p:spPr>
          <a:xfrm>
            <a:off x="2282825" y="3429007"/>
            <a:ext cx="6109388" cy="276999"/>
          </a:xfrm>
        </p:spPr>
        <p:txBody>
          <a:bodyPr anchor="t">
            <a:noAutofit/>
          </a:bodyPr>
          <a:lstStyle>
            <a:lvl1pPr marL="0" indent="0" algn="l">
              <a:lnSpc>
                <a:spcPct val="90000"/>
              </a:lnSpc>
              <a:buNone/>
              <a:defRPr sz="18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it-IT"/>
              <a:t>Fare clic per modificare lo stile del sottotitolo dello schema</a:t>
            </a:r>
            <a:endParaRPr lang="en-GB" dirty="0"/>
          </a:p>
        </p:txBody>
      </p:sp>
      <p:sp>
        <p:nvSpPr>
          <p:cNvPr id="4" name="Date Placeholder 3"/>
          <p:cNvSpPr>
            <a:spLocks noGrp="1"/>
          </p:cNvSpPr>
          <p:nvPr>
            <p:ph type="dt" sz="half" idx="10"/>
          </p:nvPr>
        </p:nvSpPr>
        <p:spPr>
          <a:xfrm>
            <a:off x="765519" y="3429007"/>
            <a:ext cx="1510613" cy="276999"/>
          </a:xfrm>
        </p:spPr>
        <p:txBody>
          <a:bodyPr anchor="t">
            <a:noAutofit/>
          </a:bodyPr>
          <a:lstStyle>
            <a:lvl1pPr>
              <a:lnSpc>
                <a:spcPct val="90000"/>
              </a:lnSpc>
              <a:defRPr sz="1800">
                <a:solidFill>
                  <a:schemeClr val="tx1"/>
                </a:solidFill>
              </a:defRPr>
            </a:lvl1pPr>
          </a:lstStyle>
          <a:p>
            <a:fld id="{F22281B1-DB53-471B-8836-FD9791B89F15}" type="datetime1">
              <a:rPr lang="en-GB" smtClean="0">
                <a:solidFill>
                  <a:prstClr val="black"/>
                </a:solidFill>
              </a:rPr>
              <a:pPr/>
              <a:t>19/02/2019</a:t>
            </a:fld>
            <a:endParaRPr lang="en-GB" dirty="0">
              <a:solidFill>
                <a:prstClr val="black"/>
              </a:solidFill>
            </a:endParaRPr>
          </a:p>
        </p:txBody>
      </p:sp>
      <p:sp>
        <p:nvSpPr>
          <p:cNvPr id="9" name="Rectangle 8"/>
          <p:cNvSpPr/>
          <p:nvPr userDrawn="1"/>
        </p:nvSpPr>
        <p:spPr>
          <a:xfrm rot="16200000">
            <a:off x="1615349" y="-157777"/>
            <a:ext cx="691602" cy="2398296"/>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lstStyle/>
          <a:p>
            <a:pPr algn="ctr"/>
            <a:endParaRPr lang="en-GB">
              <a:solidFill>
                <a:prstClr val="black"/>
              </a:solidFill>
            </a:endParaRPr>
          </a:p>
        </p:txBody>
      </p:sp>
      <p:pic>
        <p:nvPicPr>
          <p:cNvPr id="1026" name="Picture 2" descr="\\psf\Home\Desktop\ENELLOGO1.jpg"/>
          <p:cNvPicPr>
            <a:picLocks noChangeAspect="1" noChangeArrowheads="1"/>
          </p:cNvPicPr>
          <p:nvPr userDrawn="1"/>
        </p:nvPicPr>
        <p:blipFill>
          <a:blip r:embed="rId2"/>
          <a:srcRect/>
          <a:stretch>
            <a:fillRect/>
          </a:stretch>
        </p:blipFill>
        <p:spPr bwMode="auto">
          <a:xfrm>
            <a:off x="9519702" y="5483226"/>
            <a:ext cx="1907123" cy="691036"/>
          </a:xfrm>
          <a:prstGeom prst="rect">
            <a:avLst/>
          </a:prstGeom>
          <a:noFill/>
        </p:spPr>
      </p:pic>
    </p:spTree>
    <p:extLst>
      <p:ext uri="{BB962C8B-B14F-4D97-AF65-F5344CB8AC3E}">
        <p14:creationId xmlns:p14="http://schemas.microsoft.com/office/powerpoint/2010/main" val="3733541585"/>
      </p:ext>
    </p:extLst>
  </p:cSld>
  <p:clrMapOvr>
    <a:masterClrMapping/>
  </p:clrMapOvr>
  <p:timing>
    <p:tnLst>
      <p:par>
        <p:cTn id="1" dur="indefinite" restart="never" nodeType="tmRoot"/>
      </p:par>
    </p:tnLst>
  </p:timing>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Titolo e contenuto">
    <p:spTree>
      <p:nvGrpSpPr>
        <p:cNvPr id="1" name=""/>
        <p:cNvGrpSpPr/>
        <p:nvPr/>
      </p:nvGrpSpPr>
      <p:grpSpPr>
        <a:xfrm>
          <a:off x="0" y="0"/>
          <a:ext cx="0" cy="0"/>
          <a:chOff x="0" y="0"/>
          <a:chExt cx="0" cy="0"/>
        </a:xfrm>
      </p:grpSpPr>
      <p:graphicFrame>
        <p:nvGraphicFramePr>
          <p:cNvPr id="7" name="Oggetto 6" hidden="1"/>
          <p:cNvGraphicFramePr>
            <a:graphicFrameLocks noChangeAspect="1"/>
          </p:cNvGraphicFramePr>
          <p:nvPr userDrawn="1">
            <p:custDataLst>
              <p:tags r:id="rId2"/>
            </p:custDataLst>
            <p:extLst/>
          </p:nvPr>
        </p:nvGraphicFramePr>
        <p:xfrm>
          <a:off x="1588" y="1588"/>
          <a:ext cx="1587" cy="1587"/>
        </p:xfrm>
        <a:graphic>
          <a:graphicData uri="http://schemas.openxmlformats.org/presentationml/2006/ole">
            <mc:AlternateContent xmlns:mc="http://schemas.openxmlformats.org/markup-compatibility/2006">
              <mc:Choice xmlns:v="urn:schemas-microsoft-com:vml" Requires="v">
                <p:oleObj spid="_x0000_s5271" name="think-cell Slide" r:id="rId4" imgW="216" imgH="216" progId="">
                  <p:embed/>
                </p:oleObj>
              </mc:Choice>
              <mc:Fallback>
                <p:oleObj name="think-cell Slide" r:id="rId4" imgW="216" imgH="216" progId="">
                  <p:embed/>
                  <p:pic>
                    <p:nvPicPr>
                      <p:cNvPr id="0" name="Picture 7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588" y="1588"/>
                        <a:ext cx="1587" cy="1587"/>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2" name="Title 1"/>
          <p:cNvSpPr>
            <a:spLocks noGrp="1"/>
          </p:cNvSpPr>
          <p:nvPr>
            <p:ph type="title"/>
          </p:nvPr>
        </p:nvSpPr>
        <p:spPr/>
        <p:txBody>
          <a:bodyPr/>
          <a:lstStyle/>
          <a:p>
            <a:r>
              <a:rPr lang="it-IT"/>
              <a:t>Fare clic per modificare lo stile del titolo</a:t>
            </a:r>
            <a:endParaRPr lang="en-GB" dirty="0"/>
          </a:p>
        </p:txBody>
      </p:sp>
      <p:sp>
        <p:nvSpPr>
          <p:cNvPr id="3" name="Content Placeholder 2"/>
          <p:cNvSpPr>
            <a:spLocks noGrp="1"/>
          </p:cNvSpPr>
          <p:nvPr>
            <p:ph idx="1"/>
          </p:nvPr>
        </p:nvSpPr>
        <p:spPr/>
        <p:txBody>
          <a:body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endParaRPr lang="en-GB" dirty="0"/>
          </a:p>
        </p:txBody>
      </p:sp>
      <p:sp>
        <p:nvSpPr>
          <p:cNvPr id="4" name="Date Placeholder 3"/>
          <p:cNvSpPr>
            <a:spLocks noGrp="1"/>
          </p:cNvSpPr>
          <p:nvPr>
            <p:ph type="dt" sz="half" idx="10"/>
          </p:nvPr>
        </p:nvSpPr>
        <p:spPr/>
        <p:txBody>
          <a:bodyPr/>
          <a:lstStyle>
            <a:lvl1pPr>
              <a:lnSpc>
                <a:spcPct val="90000"/>
              </a:lnSpc>
              <a:defRPr/>
            </a:lvl1pPr>
          </a:lstStyle>
          <a:p>
            <a:fld id="{C2288E2A-DA8F-4493-8691-11D9707DB750}" type="datetime1">
              <a:rPr lang="en-GB" smtClean="0">
                <a:solidFill>
                  <a:srgbClr val="C6C6C6">
                    <a:lumMod val="75000"/>
                  </a:srgbClr>
                </a:solidFill>
              </a:rPr>
              <a:pPr/>
              <a:t>19/02/2019</a:t>
            </a:fld>
            <a:endParaRPr lang="en-GB">
              <a:solidFill>
                <a:srgbClr val="C6C6C6">
                  <a:lumMod val="75000"/>
                </a:srgbClr>
              </a:solidFill>
            </a:endParaRPr>
          </a:p>
        </p:txBody>
      </p:sp>
      <p:sp>
        <p:nvSpPr>
          <p:cNvPr id="5" name="Footer Placeholder 4"/>
          <p:cNvSpPr>
            <a:spLocks noGrp="1"/>
          </p:cNvSpPr>
          <p:nvPr>
            <p:ph type="ftr" sz="quarter" idx="11"/>
          </p:nvPr>
        </p:nvSpPr>
        <p:spPr/>
        <p:txBody>
          <a:bodyPr/>
          <a:lstStyle>
            <a:lvl1pPr>
              <a:lnSpc>
                <a:spcPct val="90000"/>
              </a:lnSpc>
              <a:defRPr/>
            </a:lvl1pPr>
          </a:lstStyle>
          <a:p>
            <a:r>
              <a:rPr lang="en-GB" smtClean="0">
                <a:solidFill>
                  <a:srgbClr val="C6C6C6">
                    <a:lumMod val="75000"/>
                  </a:srgbClr>
                </a:solidFill>
              </a:rPr>
              <a:t>Presentation footer 10PT grey. Please add the relevant country to the footer.</a:t>
            </a:r>
            <a:endParaRPr lang="en-GB" dirty="0">
              <a:solidFill>
                <a:srgbClr val="C6C6C6">
                  <a:lumMod val="75000"/>
                </a:srgbClr>
              </a:solidFill>
            </a:endParaRPr>
          </a:p>
        </p:txBody>
      </p:sp>
      <p:sp>
        <p:nvSpPr>
          <p:cNvPr id="8" name="Text Placeholder 7"/>
          <p:cNvSpPr>
            <a:spLocks noGrp="1"/>
          </p:cNvSpPr>
          <p:nvPr>
            <p:ph type="body" sz="quarter" idx="13" hasCustomPrompt="1"/>
          </p:nvPr>
        </p:nvSpPr>
        <p:spPr>
          <a:xfrm>
            <a:off x="761999" y="1085366"/>
            <a:ext cx="8375651" cy="276999"/>
          </a:xfrm>
        </p:spPr>
        <p:txBody>
          <a:bodyPr rIns="0">
            <a:noAutofit/>
          </a:bodyPr>
          <a:lstStyle>
            <a:lvl1pPr>
              <a:defRPr sz="1800"/>
            </a:lvl1pPr>
          </a:lstStyle>
          <a:p>
            <a:pPr lvl="0"/>
            <a:r>
              <a:rPr lang="en-GB" dirty="0"/>
              <a:t>Click to edit Master subtitle style if required</a:t>
            </a:r>
            <a:endParaRPr lang="en-US" dirty="0"/>
          </a:p>
        </p:txBody>
      </p:sp>
      <p:sp>
        <p:nvSpPr>
          <p:cNvPr id="9" name="Slide Number Placeholder 4"/>
          <p:cNvSpPr>
            <a:spLocks noGrp="1"/>
          </p:cNvSpPr>
          <p:nvPr>
            <p:ph type="sldNum" sz="quarter" idx="12"/>
          </p:nvPr>
        </p:nvSpPr>
        <p:spPr>
          <a:xfrm>
            <a:off x="11187339" y="6568805"/>
            <a:ext cx="762000" cy="153888"/>
          </a:xfrm>
          <a:prstGeom prst="rect">
            <a:avLst/>
          </a:prstGeom>
        </p:spPr>
        <p:txBody>
          <a:bodyPr/>
          <a:lstStyle>
            <a:lvl1pPr algn="r">
              <a:defRPr sz="1000"/>
            </a:lvl1pPr>
          </a:lstStyle>
          <a:p>
            <a:fld id="{1ED2235E-0982-3B42-A838-A74550CD4449}" type="slidenum">
              <a:rPr lang="en-US" smtClean="0">
                <a:solidFill>
                  <a:srgbClr val="C6C6C6">
                    <a:lumMod val="75000"/>
                  </a:srgbClr>
                </a:solidFill>
              </a:rPr>
              <a:pPr/>
              <a:t>‹#›</a:t>
            </a:fld>
            <a:endParaRPr lang="en-US" dirty="0">
              <a:solidFill>
                <a:srgbClr val="C6C6C6">
                  <a:lumMod val="75000"/>
                </a:srgbClr>
              </a:solidFill>
            </a:endParaRPr>
          </a:p>
        </p:txBody>
      </p:sp>
    </p:spTree>
    <p:extLst>
      <p:ext uri="{BB962C8B-B14F-4D97-AF65-F5344CB8AC3E}">
        <p14:creationId xmlns:p14="http://schemas.microsoft.com/office/powerpoint/2010/main" val="2949700850"/>
      </p:ext>
    </p:extLst>
  </p:cSld>
  <p:clrMapOvr>
    <a:masterClrMapping/>
  </p:clrMapOvr>
  <p:timing>
    <p:tnLst>
      <p:par>
        <p:cTn id="1" dur="indefinite" restart="never" nodeType="tmRoot"/>
      </p:par>
    </p:tnLst>
  </p:timing>
</p:sldLayout>
</file>

<file path=ppt/slideLayouts/slideLayout48.xml><?xml version="1.0" encoding="utf-8"?>
<p:sldLayout xmlns:a="http://schemas.openxmlformats.org/drawingml/2006/main" xmlns:r="http://schemas.openxmlformats.org/officeDocument/2006/relationships" xmlns:p="http://schemas.openxmlformats.org/presentationml/2006/main" showMasterSp="0" preserve="1" userDrawn="1">
  <p:cSld name="Intestazione sezione">
    <p:bg>
      <p:bgPr>
        <a:solidFill>
          <a:schemeClr val="bg1"/>
        </a:solidFill>
        <a:effectLst/>
      </p:bgPr>
    </p:bg>
    <p:spTree>
      <p:nvGrpSpPr>
        <p:cNvPr id="1" name=""/>
        <p:cNvGrpSpPr/>
        <p:nvPr/>
      </p:nvGrpSpPr>
      <p:grpSpPr>
        <a:xfrm>
          <a:off x="0" y="0"/>
          <a:ext cx="0" cy="0"/>
          <a:chOff x="0" y="0"/>
          <a:chExt cx="0" cy="0"/>
        </a:xfrm>
      </p:grpSpPr>
      <p:sp>
        <p:nvSpPr>
          <p:cNvPr id="9" name="Date Placeholder 1"/>
          <p:cNvSpPr>
            <a:spLocks noGrp="1"/>
          </p:cNvSpPr>
          <p:nvPr>
            <p:ph type="dt" sz="half" idx="10"/>
          </p:nvPr>
        </p:nvSpPr>
        <p:spPr>
          <a:xfrm>
            <a:off x="772211" y="6264005"/>
            <a:ext cx="1510613" cy="153888"/>
          </a:xfrm>
        </p:spPr>
        <p:txBody>
          <a:bodyPr/>
          <a:lstStyle>
            <a:lvl1pPr>
              <a:defRPr>
                <a:solidFill>
                  <a:schemeClr val="tx2">
                    <a:lumMod val="75000"/>
                  </a:schemeClr>
                </a:solidFill>
              </a:defRPr>
            </a:lvl1pPr>
          </a:lstStyle>
          <a:p>
            <a:fld id="{A15FE244-0C29-4A35-8774-50273C3BF865}" type="datetime1">
              <a:rPr lang="en-GB" smtClean="0">
                <a:solidFill>
                  <a:srgbClr val="C6C6C6">
                    <a:lumMod val="75000"/>
                  </a:srgbClr>
                </a:solidFill>
              </a:rPr>
              <a:pPr/>
              <a:t>19/02/2019</a:t>
            </a:fld>
            <a:endParaRPr lang="en-GB" dirty="0">
              <a:solidFill>
                <a:srgbClr val="C6C6C6">
                  <a:lumMod val="75000"/>
                </a:srgbClr>
              </a:solidFill>
            </a:endParaRPr>
          </a:p>
        </p:txBody>
      </p:sp>
      <p:sp>
        <p:nvSpPr>
          <p:cNvPr id="12" name="Footer Placeholder 2"/>
          <p:cNvSpPr>
            <a:spLocks noGrp="1"/>
          </p:cNvSpPr>
          <p:nvPr>
            <p:ph type="ftr" sz="quarter" idx="11"/>
          </p:nvPr>
        </p:nvSpPr>
        <p:spPr>
          <a:xfrm>
            <a:off x="2282825" y="6264005"/>
            <a:ext cx="8381999" cy="153888"/>
          </a:xfrm>
        </p:spPr>
        <p:txBody>
          <a:bodyPr/>
          <a:lstStyle>
            <a:lvl1pPr>
              <a:defRPr>
                <a:solidFill>
                  <a:schemeClr val="tx2">
                    <a:lumMod val="75000"/>
                  </a:schemeClr>
                </a:solidFill>
              </a:defRPr>
            </a:lvl1pPr>
          </a:lstStyle>
          <a:p>
            <a:r>
              <a:rPr lang="en-GB" smtClean="0">
                <a:solidFill>
                  <a:srgbClr val="C6C6C6">
                    <a:lumMod val="75000"/>
                  </a:srgbClr>
                </a:solidFill>
              </a:rPr>
              <a:t>Presentation footer 10PT grey. Please add the relevant country to the footer.</a:t>
            </a:r>
            <a:endParaRPr lang="en-GB" dirty="0">
              <a:solidFill>
                <a:srgbClr val="C6C6C6">
                  <a:lumMod val="75000"/>
                </a:srgbClr>
              </a:solidFill>
            </a:endParaRPr>
          </a:p>
        </p:txBody>
      </p:sp>
      <p:sp>
        <p:nvSpPr>
          <p:cNvPr id="10" name="Title 9"/>
          <p:cNvSpPr>
            <a:spLocks noGrp="1"/>
          </p:cNvSpPr>
          <p:nvPr>
            <p:ph type="title" hasCustomPrompt="1"/>
          </p:nvPr>
        </p:nvSpPr>
        <p:spPr>
          <a:xfrm>
            <a:off x="1534496" y="1363678"/>
            <a:ext cx="6076985" cy="2054225"/>
          </a:xfrm>
        </p:spPr>
        <p:txBody>
          <a:bodyPr anchor="b">
            <a:noAutofit/>
          </a:bodyPr>
          <a:lstStyle>
            <a:lvl1pPr>
              <a:defRPr sz="4800">
                <a:solidFill>
                  <a:schemeClr val="tx1"/>
                </a:solidFill>
              </a:defRPr>
            </a:lvl1pPr>
          </a:lstStyle>
          <a:p>
            <a:r>
              <a:rPr lang="en-GB" dirty="0"/>
              <a:t>Click to edit </a:t>
            </a:r>
            <a:br>
              <a:rPr lang="en-GB" dirty="0"/>
            </a:br>
            <a:r>
              <a:rPr lang="en-GB" dirty="0"/>
              <a:t>Master title style</a:t>
            </a:r>
          </a:p>
        </p:txBody>
      </p:sp>
      <p:sp>
        <p:nvSpPr>
          <p:cNvPr id="29" name="Rectangle 28"/>
          <p:cNvSpPr/>
          <p:nvPr userDrawn="1"/>
        </p:nvSpPr>
        <p:spPr>
          <a:xfrm rot="16200000">
            <a:off x="2879087" y="2344098"/>
            <a:ext cx="1098240" cy="3808413"/>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lstStyle/>
          <a:p>
            <a:pPr algn="ctr"/>
            <a:endParaRPr lang="en-GB">
              <a:solidFill>
                <a:prstClr val="white"/>
              </a:solidFill>
            </a:endParaRPr>
          </a:p>
        </p:txBody>
      </p:sp>
      <p:pic>
        <p:nvPicPr>
          <p:cNvPr id="8" name="Picture 2" descr="\\psf\Home\Desktop\ENELLOGO1.jpg"/>
          <p:cNvPicPr>
            <a:picLocks noChangeAspect="1" noChangeArrowheads="1"/>
          </p:cNvPicPr>
          <p:nvPr userDrawn="1"/>
        </p:nvPicPr>
        <p:blipFill>
          <a:blip r:embed="rId2"/>
          <a:srcRect/>
          <a:stretch>
            <a:fillRect/>
          </a:stretch>
        </p:blipFill>
        <p:spPr bwMode="auto">
          <a:xfrm>
            <a:off x="10100484" y="690090"/>
            <a:ext cx="1326339" cy="480592"/>
          </a:xfrm>
          <a:prstGeom prst="rect">
            <a:avLst/>
          </a:prstGeom>
          <a:noFill/>
        </p:spPr>
      </p:pic>
      <p:sp>
        <p:nvSpPr>
          <p:cNvPr id="11" name="Slide Number Placeholder 4"/>
          <p:cNvSpPr>
            <a:spLocks noGrp="1"/>
          </p:cNvSpPr>
          <p:nvPr>
            <p:ph type="sldNum" sz="quarter" idx="12"/>
          </p:nvPr>
        </p:nvSpPr>
        <p:spPr>
          <a:xfrm>
            <a:off x="11187339" y="6568805"/>
            <a:ext cx="762000" cy="153888"/>
          </a:xfrm>
          <a:prstGeom prst="rect">
            <a:avLst/>
          </a:prstGeom>
        </p:spPr>
        <p:txBody>
          <a:bodyPr/>
          <a:lstStyle>
            <a:lvl1pPr algn="r">
              <a:defRPr sz="1000"/>
            </a:lvl1pPr>
          </a:lstStyle>
          <a:p>
            <a:fld id="{1ED2235E-0982-3B42-A838-A74550CD4449}" type="slidenum">
              <a:rPr lang="en-US" smtClean="0">
                <a:solidFill>
                  <a:srgbClr val="C6C6C6">
                    <a:lumMod val="75000"/>
                  </a:srgbClr>
                </a:solidFill>
              </a:rPr>
              <a:pPr/>
              <a:t>‹#›</a:t>
            </a:fld>
            <a:endParaRPr lang="en-US" dirty="0">
              <a:solidFill>
                <a:srgbClr val="C6C6C6">
                  <a:lumMod val="75000"/>
                </a:srgbClr>
              </a:solidFill>
            </a:endParaRPr>
          </a:p>
        </p:txBody>
      </p:sp>
    </p:spTree>
    <p:extLst>
      <p:ext uri="{BB962C8B-B14F-4D97-AF65-F5344CB8AC3E}">
        <p14:creationId xmlns:p14="http://schemas.microsoft.com/office/powerpoint/2010/main" val="2440243201"/>
      </p:ext>
    </p:extLst>
  </p:cSld>
  <p:clrMapOvr>
    <a:masterClrMapping/>
  </p:clrMapOvr>
  <p:timing>
    <p:tnLst>
      <p:par>
        <p:cTn id="1" dur="indefinite" restart="never" nodeType="tmRoot"/>
      </p:par>
    </p:tnLst>
  </p:timing>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userDrawn="1">
  <p:cSld name="Due contenuti">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a:t>Fare clic per modificare lo stile del titolo</a:t>
            </a:r>
            <a:endParaRPr lang="en-GB"/>
          </a:p>
        </p:txBody>
      </p:sp>
      <p:sp>
        <p:nvSpPr>
          <p:cNvPr id="3" name="Content Placeholder 2"/>
          <p:cNvSpPr>
            <a:spLocks noGrp="1"/>
          </p:cNvSpPr>
          <p:nvPr>
            <p:ph sz="half" idx="1"/>
          </p:nvPr>
        </p:nvSpPr>
        <p:spPr>
          <a:xfrm>
            <a:off x="761999" y="2057399"/>
            <a:ext cx="5334001" cy="4108451"/>
          </a:xfrm>
        </p:spPr>
        <p:txBody>
          <a:body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endParaRPr lang="en-GB" dirty="0"/>
          </a:p>
        </p:txBody>
      </p:sp>
      <p:sp>
        <p:nvSpPr>
          <p:cNvPr id="4" name="Content Placeholder 3"/>
          <p:cNvSpPr>
            <a:spLocks noGrp="1"/>
          </p:cNvSpPr>
          <p:nvPr>
            <p:ph sz="half" idx="2"/>
          </p:nvPr>
        </p:nvSpPr>
        <p:spPr>
          <a:xfrm>
            <a:off x="6095999" y="2057399"/>
            <a:ext cx="5330825" cy="4108451"/>
          </a:xfrm>
        </p:spPr>
        <p:txBody>
          <a:body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endParaRPr lang="en-GB" dirty="0"/>
          </a:p>
        </p:txBody>
      </p:sp>
      <p:sp>
        <p:nvSpPr>
          <p:cNvPr id="5" name="Date Placeholder 4"/>
          <p:cNvSpPr>
            <a:spLocks noGrp="1"/>
          </p:cNvSpPr>
          <p:nvPr>
            <p:ph type="dt" sz="half" idx="10"/>
          </p:nvPr>
        </p:nvSpPr>
        <p:spPr/>
        <p:txBody>
          <a:bodyPr/>
          <a:lstStyle/>
          <a:p>
            <a:fld id="{A9F538CA-D4D2-46D8-9DEA-0A6EDCD1095E}" type="datetime1">
              <a:rPr lang="en-GB" smtClean="0">
                <a:solidFill>
                  <a:srgbClr val="C6C6C6">
                    <a:lumMod val="75000"/>
                  </a:srgbClr>
                </a:solidFill>
              </a:rPr>
              <a:pPr/>
              <a:t>19/02/2019</a:t>
            </a:fld>
            <a:endParaRPr lang="en-GB">
              <a:solidFill>
                <a:srgbClr val="C6C6C6">
                  <a:lumMod val="75000"/>
                </a:srgbClr>
              </a:solidFill>
            </a:endParaRPr>
          </a:p>
        </p:txBody>
      </p:sp>
      <p:sp>
        <p:nvSpPr>
          <p:cNvPr id="6" name="Footer Placeholder 5"/>
          <p:cNvSpPr>
            <a:spLocks noGrp="1"/>
          </p:cNvSpPr>
          <p:nvPr>
            <p:ph type="ftr" sz="quarter" idx="11"/>
          </p:nvPr>
        </p:nvSpPr>
        <p:spPr/>
        <p:txBody>
          <a:bodyPr/>
          <a:lstStyle/>
          <a:p>
            <a:r>
              <a:rPr lang="en-GB" smtClean="0">
                <a:solidFill>
                  <a:srgbClr val="C6C6C6">
                    <a:lumMod val="75000"/>
                  </a:srgbClr>
                </a:solidFill>
              </a:rPr>
              <a:t>Presentation footer 10PT grey. Please add the relevant country to the footer.</a:t>
            </a:r>
            <a:endParaRPr lang="en-GB" dirty="0">
              <a:solidFill>
                <a:srgbClr val="C6C6C6">
                  <a:lumMod val="75000"/>
                </a:srgbClr>
              </a:solidFill>
            </a:endParaRPr>
          </a:p>
        </p:txBody>
      </p:sp>
      <p:sp>
        <p:nvSpPr>
          <p:cNvPr id="9" name="Text Placeholder 7"/>
          <p:cNvSpPr>
            <a:spLocks noGrp="1"/>
          </p:cNvSpPr>
          <p:nvPr>
            <p:ph type="body" sz="quarter" idx="13" hasCustomPrompt="1"/>
          </p:nvPr>
        </p:nvSpPr>
        <p:spPr>
          <a:xfrm>
            <a:off x="761999" y="1085366"/>
            <a:ext cx="8375651" cy="276999"/>
          </a:xfrm>
        </p:spPr>
        <p:txBody>
          <a:bodyPr rIns="0">
            <a:noAutofit/>
          </a:bodyPr>
          <a:lstStyle>
            <a:lvl1pPr>
              <a:defRPr sz="1800"/>
            </a:lvl1pPr>
          </a:lstStyle>
          <a:p>
            <a:pPr lvl="0"/>
            <a:r>
              <a:rPr lang="en-GB" dirty="0"/>
              <a:t>Click to edit Master subtitle style if required</a:t>
            </a:r>
            <a:endParaRPr lang="en-US" dirty="0"/>
          </a:p>
        </p:txBody>
      </p:sp>
      <p:sp>
        <p:nvSpPr>
          <p:cNvPr id="10" name="Slide Number Placeholder 4"/>
          <p:cNvSpPr>
            <a:spLocks noGrp="1"/>
          </p:cNvSpPr>
          <p:nvPr>
            <p:ph type="sldNum" sz="quarter" idx="12"/>
          </p:nvPr>
        </p:nvSpPr>
        <p:spPr>
          <a:xfrm>
            <a:off x="11187339" y="6568805"/>
            <a:ext cx="762000" cy="153888"/>
          </a:xfrm>
          <a:prstGeom prst="rect">
            <a:avLst/>
          </a:prstGeom>
        </p:spPr>
        <p:txBody>
          <a:bodyPr/>
          <a:lstStyle>
            <a:lvl1pPr algn="r">
              <a:defRPr sz="1000"/>
            </a:lvl1pPr>
          </a:lstStyle>
          <a:p>
            <a:fld id="{1ED2235E-0982-3B42-A838-A74550CD4449}" type="slidenum">
              <a:rPr lang="en-US" smtClean="0">
                <a:solidFill>
                  <a:srgbClr val="C6C6C6">
                    <a:lumMod val="75000"/>
                  </a:srgbClr>
                </a:solidFill>
              </a:rPr>
              <a:pPr/>
              <a:t>‹#›</a:t>
            </a:fld>
            <a:endParaRPr lang="en-US" dirty="0">
              <a:solidFill>
                <a:srgbClr val="C6C6C6">
                  <a:lumMod val="75000"/>
                </a:srgbClr>
              </a:solidFill>
            </a:endParaRPr>
          </a:p>
        </p:txBody>
      </p:sp>
    </p:spTree>
    <p:extLst>
      <p:ext uri="{BB962C8B-B14F-4D97-AF65-F5344CB8AC3E}">
        <p14:creationId xmlns:p14="http://schemas.microsoft.com/office/powerpoint/2010/main" val="1781672946"/>
      </p:ext>
    </p:extLst>
  </p:cSld>
  <p:clrMapOvr>
    <a:masterClrMapping/>
  </p:clrMapOvr>
  <p:timing>
    <p:tnLst>
      <p:par>
        <p:cTn id="1" dur="indefinite" restart="never" nodeType="tmRoot"/>
      </p:par>
    </p:tnLst>
  </p:timing>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userDrawn="1">
  <p:cSld name="Three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a:t>Fare clic per modificare lo stile del titolo</a:t>
            </a:r>
            <a:endParaRPr lang="en-GB"/>
          </a:p>
        </p:txBody>
      </p:sp>
      <p:sp>
        <p:nvSpPr>
          <p:cNvPr id="3" name="Content Placeholder 2"/>
          <p:cNvSpPr>
            <a:spLocks noGrp="1"/>
          </p:cNvSpPr>
          <p:nvPr>
            <p:ph sz="half" idx="1"/>
          </p:nvPr>
        </p:nvSpPr>
        <p:spPr>
          <a:xfrm>
            <a:off x="762000" y="2057399"/>
            <a:ext cx="3554412" cy="4108451"/>
          </a:xfrm>
        </p:spPr>
        <p:txBody>
          <a:body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endParaRPr lang="en-GB" dirty="0"/>
          </a:p>
        </p:txBody>
      </p:sp>
      <p:sp>
        <p:nvSpPr>
          <p:cNvPr id="4" name="Content Placeholder 3"/>
          <p:cNvSpPr>
            <a:spLocks noGrp="1"/>
          </p:cNvSpPr>
          <p:nvPr>
            <p:ph sz="half" idx="2"/>
          </p:nvPr>
        </p:nvSpPr>
        <p:spPr>
          <a:xfrm>
            <a:off x="4316413" y="2057399"/>
            <a:ext cx="3554411" cy="4108451"/>
          </a:xfrm>
        </p:spPr>
        <p:txBody>
          <a:body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endParaRPr lang="en-GB" dirty="0"/>
          </a:p>
        </p:txBody>
      </p:sp>
      <p:sp>
        <p:nvSpPr>
          <p:cNvPr id="5" name="Date Placeholder 4"/>
          <p:cNvSpPr>
            <a:spLocks noGrp="1"/>
          </p:cNvSpPr>
          <p:nvPr>
            <p:ph type="dt" sz="half" idx="10"/>
          </p:nvPr>
        </p:nvSpPr>
        <p:spPr/>
        <p:txBody>
          <a:bodyPr/>
          <a:lstStyle/>
          <a:p>
            <a:fld id="{127AD413-3DE3-48E3-94BB-FABA5BCD2052}" type="datetime1">
              <a:rPr lang="en-GB" smtClean="0">
                <a:solidFill>
                  <a:srgbClr val="C6C6C6">
                    <a:lumMod val="75000"/>
                  </a:srgbClr>
                </a:solidFill>
              </a:rPr>
              <a:pPr/>
              <a:t>19/02/2019</a:t>
            </a:fld>
            <a:endParaRPr lang="en-GB">
              <a:solidFill>
                <a:srgbClr val="C6C6C6">
                  <a:lumMod val="75000"/>
                </a:srgbClr>
              </a:solidFill>
            </a:endParaRPr>
          </a:p>
        </p:txBody>
      </p:sp>
      <p:sp>
        <p:nvSpPr>
          <p:cNvPr id="6" name="Footer Placeholder 5"/>
          <p:cNvSpPr>
            <a:spLocks noGrp="1"/>
          </p:cNvSpPr>
          <p:nvPr>
            <p:ph type="ftr" sz="quarter" idx="11"/>
          </p:nvPr>
        </p:nvSpPr>
        <p:spPr/>
        <p:txBody>
          <a:bodyPr/>
          <a:lstStyle/>
          <a:p>
            <a:r>
              <a:rPr lang="en-GB" smtClean="0">
                <a:solidFill>
                  <a:srgbClr val="C6C6C6">
                    <a:lumMod val="75000"/>
                  </a:srgbClr>
                </a:solidFill>
              </a:rPr>
              <a:t>Presentation footer 10PT grey. Please add the relevant country to the footer.</a:t>
            </a:r>
            <a:endParaRPr lang="en-GB" dirty="0">
              <a:solidFill>
                <a:srgbClr val="C6C6C6">
                  <a:lumMod val="75000"/>
                </a:srgbClr>
              </a:solidFill>
            </a:endParaRPr>
          </a:p>
        </p:txBody>
      </p:sp>
      <p:sp>
        <p:nvSpPr>
          <p:cNvPr id="12" name="Content Placeholder 3"/>
          <p:cNvSpPr>
            <a:spLocks noGrp="1"/>
          </p:cNvSpPr>
          <p:nvPr>
            <p:ph sz="half" idx="13"/>
          </p:nvPr>
        </p:nvSpPr>
        <p:spPr>
          <a:xfrm>
            <a:off x="7870824" y="2057400"/>
            <a:ext cx="3554411" cy="4108451"/>
          </a:xfrm>
        </p:spPr>
        <p:txBody>
          <a:body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endParaRPr lang="en-GB" dirty="0"/>
          </a:p>
        </p:txBody>
      </p:sp>
      <p:sp>
        <p:nvSpPr>
          <p:cNvPr id="10" name="Text Placeholder 7"/>
          <p:cNvSpPr>
            <a:spLocks noGrp="1"/>
          </p:cNvSpPr>
          <p:nvPr>
            <p:ph type="body" sz="quarter" idx="14" hasCustomPrompt="1"/>
          </p:nvPr>
        </p:nvSpPr>
        <p:spPr>
          <a:xfrm>
            <a:off x="761999" y="1085366"/>
            <a:ext cx="8375651" cy="276999"/>
          </a:xfrm>
        </p:spPr>
        <p:txBody>
          <a:bodyPr rIns="0">
            <a:noAutofit/>
          </a:bodyPr>
          <a:lstStyle>
            <a:lvl1pPr>
              <a:defRPr sz="1800"/>
            </a:lvl1pPr>
          </a:lstStyle>
          <a:p>
            <a:pPr lvl="0"/>
            <a:r>
              <a:rPr lang="en-GB" dirty="0"/>
              <a:t>Click to edit Master subtitle style if required</a:t>
            </a:r>
            <a:endParaRPr lang="en-US" dirty="0"/>
          </a:p>
        </p:txBody>
      </p:sp>
      <p:sp>
        <p:nvSpPr>
          <p:cNvPr id="11" name="Slide Number Placeholder 4"/>
          <p:cNvSpPr>
            <a:spLocks noGrp="1"/>
          </p:cNvSpPr>
          <p:nvPr>
            <p:ph type="sldNum" sz="quarter" idx="12"/>
          </p:nvPr>
        </p:nvSpPr>
        <p:spPr>
          <a:xfrm>
            <a:off x="11187339" y="6568805"/>
            <a:ext cx="762000" cy="153888"/>
          </a:xfrm>
          <a:prstGeom prst="rect">
            <a:avLst/>
          </a:prstGeom>
        </p:spPr>
        <p:txBody>
          <a:bodyPr/>
          <a:lstStyle>
            <a:lvl1pPr algn="r">
              <a:defRPr sz="1000"/>
            </a:lvl1pPr>
          </a:lstStyle>
          <a:p>
            <a:fld id="{1ED2235E-0982-3B42-A838-A74550CD4449}" type="slidenum">
              <a:rPr lang="en-US" smtClean="0">
                <a:solidFill>
                  <a:srgbClr val="C6C6C6">
                    <a:lumMod val="75000"/>
                  </a:srgbClr>
                </a:solidFill>
              </a:rPr>
              <a:pPr/>
              <a:t>‹#›</a:t>
            </a:fld>
            <a:endParaRPr lang="en-US" dirty="0">
              <a:solidFill>
                <a:srgbClr val="C6C6C6">
                  <a:lumMod val="75000"/>
                </a:srgbClr>
              </a:solidFill>
            </a:endParaRPr>
          </a:p>
        </p:txBody>
      </p:sp>
    </p:spTree>
    <p:extLst>
      <p:ext uri="{BB962C8B-B14F-4D97-AF65-F5344CB8AC3E}">
        <p14:creationId xmlns:p14="http://schemas.microsoft.com/office/powerpoint/2010/main" val="23507635"/>
      </p:ext>
    </p:extLst>
  </p:cSld>
  <p:clrMapOvr>
    <a:masterClrMapping/>
  </p:clrMapOvr>
  <p:timing>
    <p:tnLst>
      <p:par>
        <p:cTn id="1" dur="indefinite" restart="never" nodeType="tmRoot"/>
      </p:par>
    </p:tnLst>
  </p:timing>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Key Messag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a:t>Fare clic per modificare lo stile del titolo</a:t>
            </a:r>
            <a:endParaRPr lang="en-GB" dirty="0"/>
          </a:p>
        </p:txBody>
      </p:sp>
      <p:sp>
        <p:nvSpPr>
          <p:cNvPr id="3" name="Content Placeholder 2"/>
          <p:cNvSpPr>
            <a:spLocks noGrp="1"/>
          </p:cNvSpPr>
          <p:nvPr>
            <p:ph idx="1"/>
          </p:nvPr>
        </p:nvSpPr>
        <p:spPr/>
        <p:txBody>
          <a:bodyPr/>
          <a:lstStyle>
            <a:lvl1pPr>
              <a:spcBef>
                <a:spcPts val="1200"/>
              </a:spcBef>
              <a:spcAft>
                <a:spcPts val="1200"/>
              </a:spcAft>
              <a:defRPr sz="3800"/>
            </a:lvl1pPr>
            <a:lvl2pPr>
              <a:defRPr i="1"/>
            </a:lvl2p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endParaRPr lang="en-GB" dirty="0"/>
          </a:p>
        </p:txBody>
      </p:sp>
      <p:sp>
        <p:nvSpPr>
          <p:cNvPr id="4" name="Date Placeholder 3"/>
          <p:cNvSpPr>
            <a:spLocks noGrp="1"/>
          </p:cNvSpPr>
          <p:nvPr>
            <p:ph type="dt" sz="half" idx="10"/>
          </p:nvPr>
        </p:nvSpPr>
        <p:spPr/>
        <p:txBody>
          <a:bodyPr/>
          <a:lstStyle/>
          <a:p>
            <a:fld id="{6313F788-B011-4517-99D7-C04E8AF9627E}" type="datetime1">
              <a:rPr lang="en-GB" smtClean="0">
                <a:solidFill>
                  <a:srgbClr val="C6C6C6">
                    <a:lumMod val="75000"/>
                  </a:srgbClr>
                </a:solidFill>
              </a:rPr>
              <a:pPr/>
              <a:t>19/02/2019</a:t>
            </a:fld>
            <a:endParaRPr lang="en-GB">
              <a:solidFill>
                <a:srgbClr val="C6C6C6">
                  <a:lumMod val="75000"/>
                </a:srgbClr>
              </a:solidFill>
            </a:endParaRPr>
          </a:p>
        </p:txBody>
      </p:sp>
      <p:sp>
        <p:nvSpPr>
          <p:cNvPr id="5" name="Footer Placeholder 4"/>
          <p:cNvSpPr>
            <a:spLocks noGrp="1"/>
          </p:cNvSpPr>
          <p:nvPr>
            <p:ph type="ftr" sz="quarter" idx="11"/>
          </p:nvPr>
        </p:nvSpPr>
        <p:spPr/>
        <p:txBody>
          <a:bodyPr/>
          <a:lstStyle/>
          <a:p>
            <a:r>
              <a:rPr lang="en-GB" smtClean="0">
                <a:solidFill>
                  <a:srgbClr val="C6C6C6">
                    <a:lumMod val="75000"/>
                  </a:srgbClr>
                </a:solidFill>
              </a:rPr>
              <a:t>Presentation footer 10PT grey. Please add the relevant country to the footer.</a:t>
            </a:r>
            <a:endParaRPr lang="en-GB" dirty="0">
              <a:solidFill>
                <a:srgbClr val="C6C6C6">
                  <a:lumMod val="75000"/>
                </a:srgbClr>
              </a:solidFill>
            </a:endParaRPr>
          </a:p>
        </p:txBody>
      </p:sp>
      <p:sp>
        <p:nvSpPr>
          <p:cNvPr id="8" name="Text Placeholder 7"/>
          <p:cNvSpPr>
            <a:spLocks noGrp="1"/>
          </p:cNvSpPr>
          <p:nvPr>
            <p:ph type="body" sz="quarter" idx="13" hasCustomPrompt="1"/>
          </p:nvPr>
        </p:nvSpPr>
        <p:spPr>
          <a:xfrm>
            <a:off x="761999" y="1085366"/>
            <a:ext cx="8375651" cy="276999"/>
          </a:xfrm>
        </p:spPr>
        <p:txBody>
          <a:bodyPr rIns="0">
            <a:noAutofit/>
          </a:bodyPr>
          <a:lstStyle>
            <a:lvl1pPr>
              <a:defRPr sz="1800"/>
            </a:lvl1pPr>
          </a:lstStyle>
          <a:p>
            <a:pPr lvl="0"/>
            <a:r>
              <a:rPr lang="en-GB" dirty="0"/>
              <a:t>Click to edit Master subtitle style if required</a:t>
            </a:r>
            <a:endParaRPr lang="en-US" dirty="0"/>
          </a:p>
        </p:txBody>
      </p:sp>
    </p:spTree>
    <p:extLst>
      <p:ext uri="{BB962C8B-B14F-4D97-AF65-F5344CB8AC3E}">
        <p14:creationId xmlns:p14="http://schemas.microsoft.com/office/powerpoint/2010/main" val="1281372875"/>
      </p:ext>
    </p:extLst>
  </p:cSld>
  <p:clrMapOvr>
    <a:masterClrMapping/>
  </p:clrMapOvr>
  <p:timing>
    <p:tnLst>
      <p:par>
        <p:cTn id="1" dur="indefinite" restart="never" nodeType="tmRoot"/>
      </p:par>
    </p:tnLst>
  </p:timing>
</p:sldLayout>
</file>

<file path=ppt/slideLayouts/slideLayout52.xml><?xml version="1.0" encoding="utf-8"?>
<p:sldLayout xmlns:a="http://schemas.openxmlformats.org/drawingml/2006/main" xmlns:r="http://schemas.openxmlformats.org/officeDocument/2006/relationships" xmlns:p="http://schemas.openxmlformats.org/presentationml/2006/main" showMasterSp="0" preserve="1" userDrawn="1">
  <p:cSld name="Key Message Only">
    <p:bg>
      <p:bgPr>
        <a:solidFill>
          <a:schemeClr val="accent1"/>
        </a:solidFill>
        <a:effectLst/>
      </p:bgPr>
    </p:bg>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lvl1pPr>
              <a:defRPr>
                <a:solidFill>
                  <a:schemeClr val="bg1"/>
                </a:solidFill>
              </a:defRPr>
            </a:lvl1pPr>
          </a:lstStyle>
          <a:p>
            <a:fld id="{4F94AE8C-3526-407B-9558-B7449FC94EC6}" type="datetime1">
              <a:rPr lang="en-GB" smtClean="0">
                <a:solidFill>
                  <a:prstClr val="white"/>
                </a:solidFill>
              </a:rPr>
              <a:pPr/>
              <a:t>19/02/2019</a:t>
            </a:fld>
            <a:endParaRPr lang="en-GB">
              <a:solidFill>
                <a:prstClr val="white"/>
              </a:solidFill>
            </a:endParaRPr>
          </a:p>
        </p:txBody>
      </p:sp>
      <p:sp>
        <p:nvSpPr>
          <p:cNvPr id="5" name="Footer Placeholder 4"/>
          <p:cNvSpPr>
            <a:spLocks noGrp="1"/>
          </p:cNvSpPr>
          <p:nvPr>
            <p:ph type="ftr" sz="quarter" idx="11"/>
          </p:nvPr>
        </p:nvSpPr>
        <p:spPr/>
        <p:txBody>
          <a:bodyPr/>
          <a:lstStyle>
            <a:lvl1pPr>
              <a:defRPr>
                <a:solidFill>
                  <a:schemeClr val="bg1"/>
                </a:solidFill>
              </a:defRPr>
            </a:lvl1pPr>
          </a:lstStyle>
          <a:p>
            <a:r>
              <a:rPr lang="en-GB" smtClean="0">
                <a:solidFill>
                  <a:prstClr val="white"/>
                </a:solidFill>
              </a:rPr>
              <a:t>Presentation footer 10PT grey. Please add the relevant country to the footer.</a:t>
            </a:r>
            <a:endParaRPr lang="en-GB" dirty="0">
              <a:solidFill>
                <a:prstClr val="white"/>
              </a:solidFill>
            </a:endParaRPr>
          </a:p>
        </p:txBody>
      </p:sp>
      <p:sp>
        <p:nvSpPr>
          <p:cNvPr id="7" name="Rectangle 6"/>
          <p:cNvSpPr/>
          <p:nvPr userDrawn="1"/>
        </p:nvSpPr>
        <p:spPr>
          <a:xfrm rot="5400000">
            <a:off x="1845391" y="-394416"/>
            <a:ext cx="878042" cy="304482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lstStyle/>
          <a:p>
            <a:pPr algn="ctr"/>
            <a:endParaRPr lang="en-GB">
              <a:solidFill>
                <a:srgbClr val="0655FA"/>
              </a:solidFill>
            </a:endParaRPr>
          </a:p>
        </p:txBody>
      </p:sp>
      <p:sp>
        <p:nvSpPr>
          <p:cNvPr id="3" name="Text Placeholder 2"/>
          <p:cNvSpPr>
            <a:spLocks noGrp="1"/>
          </p:cNvSpPr>
          <p:nvPr>
            <p:ph type="body" sz="quarter" idx="13"/>
          </p:nvPr>
        </p:nvSpPr>
        <p:spPr>
          <a:xfrm>
            <a:off x="772211" y="1905918"/>
            <a:ext cx="7606614" cy="3577306"/>
          </a:xfrm>
        </p:spPr>
        <p:txBody>
          <a:bodyPr/>
          <a:lstStyle>
            <a:lvl1pPr>
              <a:defRPr sz="4800"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endParaRPr lang="en-GB" dirty="0"/>
          </a:p>
        </p:txBody>
      </p:sp>
    </p:spTree>
    <p:extLst>
      <p:ext uri="{BB962C8B-B14F-4D97-AF65-F5344CB8AC3E}">
        <p14:creationId xmlns:p14="http://schemas.microsoft.com/office/powerpoint/2010/main" val="2013482799"/>
      </p:ext>
    </p:extLst>
  </p:cSld>
  <p:clrMapOvr>
    <a:masterClrMapping/>
  </p:clrMapOvr>
  <p:timing>
    <p:tnLst>
      <p:par>
        <p:cTn id="1" dur="indefinite" restart="never" nodeType="tmRoot"/>
      </p:par>
    </p:tnLst>
  </p:timing>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Solo titolo">
    <p:spTree>
      <p:nvGrpSpPr>
        <p:cNvPr id="1" name=""/>
        <p:cNvGrpSpPr/>
        <p:nvPr/>
      </p:nvGrpSpPr>
      <p:grpSpPr>
        <a:xfrm>
          <a:off x="0" y="0"/>
          <a:ext cx="0" cy="0"/>
          <a:chOff x="0" y="0"/>
          <a:chExt cx="0" cy="0"/>
        </a:xfrm>
      </p:grpSpPr>
      <p:graphicFrame>
        <p:nvGraphicFramePr>
          <p:cNvPr id="6" name="Oggetto 5" hidden="1"/>
          <p:cNvGraphicFramePr>
            <a:graphicFrameLocks noChangeAspect="1"/>
          </p:cNvGraphicFramePr>
          <p:nvPr userDrawn="1">
            <p:custDataLst>
              <p:tags r:id="rId2"/>
            </p:custDataLst>
            <p:extLst/>
          </p:nvPr>
        </p:nvGraphicFramePr>
        <p:xfrm>
          <a:off x="1588" y="1588"/>
          <a:ext cx="1587" cy="1587"/>
        </p:xfrm>
        <a:graphic>
          <a:graphicData uri="http://schemas.openxmlformats.org/presentationml/2006/ole">
            <mc:AlternateContent xmlns:mc="http://schemas.openxmlformats.org/markup-compatibility/2006">
              <mc:Choice xmlns:v="urn:schemas-microsoft-com:vml" Requires="v">
                <p:oleObj spid="_x0000_s6295" name="think-cell Slide" r:id="rId4" imgW="216" imgH="216" progId="">
                  <p:embed/>
                </p:oleObj>
              </mc:Choice>
              <mc:Fallback>
                <p:oleObj name="think-cell Slide" r:id="rId4" imgW="216" imgH="216" progId="">
                  <p:embed/>
                  <p:pic>
                    <p:nvPicPr>
                      <p:cNvPr id="0" name="Picture 7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588" y="1588"/>
                        <a:ext cx="1587" cy="1587"/>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2" name="Title 1"/>
          <p:cNvSpPr>
            <a:spLocks noGrp="1"/>
          </p:cNvSpPr>
          <p:nvPr>
            <p:ph type="title"/>
          </p:nvPr>
        </p:nvSpPr>
        <p:spPr/>
        <p:txBody>
          <a:bodyPr/>
          <a:lstStyle/>
          <a:p>
            <a:r>
              <a:rPr lang="it-IT"/>
              <a:t>Fare clic per modificare lo stile del titolo</a:t>
            </a:r>
            <a:endParaRPr lang="en-GB"/>
          </a:p>
        </p:txBody>
      </p:sp>
      <p:sp>
        <p:nvSpPr>
          <p:cNvPr id="3" name="Date Placeholder 2"/>
          <p:cNvSpPr>
            <a:spLocks noGrp="1"/>
          </p:cNvSpPr>
          <p:nvPr>
            <p:ph type="dt" sz="half" idx="10"/>
          </p:nvPr>
        </p:nvSpPr>
        <p:spPr/>
        <p:txBody>
          <a:bodyPr/>
          <a:lstStyle/>
          <a:p>
            <a:fld id="{87ECFAC9-109F-4646-88BB-CA83C4845BCA}" type="datetime1">
              <a:rPr lang="en-GB" smtClean="0">
                <a:solidFill>
                  <a:srgbClr val="C6C6C6">
                    <a:lumMod val="75000"/>
                  </a:srgbClr>
                </a:solidFill>
              </a:rPr>
              <a:pPr/>
              <a:t>19/02/2019</a:t>
            </a:fld>
            <a:endParaRPr lang="en-GB">
              <a:solidFill>
                <a:srgbClr val="C6C6C6">
                  <a:lumMod val="75000"/>
                </a:srgbClr>
              </a:solidFill>
            </a:endParaRPr>
          </a:p>
        </p:txBody>
      </p:sp>
      <p:sp>
        <p:nvSpPr>
          <p:cNvPr id="4" name="Footer Placeholder 3"/>
          <p:cNvSpPr>
            <a:spLocks noGrp="1"/>
          </p:cNvSpPr>
          <p:nvPr>
            <p:ph type="ftr" sz="quarter" idx="11"/>
          </p:nvPr>
        </p:nvSpPr>
        <p:spPr/>
        <p:txBody>
          <a:bodyPr/>
          <a:lstStyle/>
          <a:p>
            <a:r>
              <a:rPr lang="en-GB" smtClean="0">
                <a:solidFill>
                  <a:srgbClr val="C6C6C6">
                    <a:lumMod val="75000"/>
                  </a:srgbClr>
                </a:solidFill>
              </a:rPr>
              <a:t>Presentation footer 10PT grey. Please add the relevant country to the footer.</a:t>
            </a:r>
            <a:endParaRPr lang="en-GB" dirty="0">
              <a:solidFill>
                <a:srgbClr val="C6C6C6">
                  <a:lumMod val="75000"/>
                </a:srgbClr>
              </a:solidFill>
            </a:endParaRPr>
          </a:p>
        </p:txBody>
      </p:sp>
      <p:sp>
        <p:nvSpPr>
          <p:cNvPr id="7" name="Text Placeholder 7"/>
          <p:cNvSpPr>
            <a:spLocks noGrp="1"/>
          </p:cNvSpPr>
          <p:nvPr>
            <p:ph type="body" sz="quarter" idx="13" hasCustomPrompt="1"/>
          </p:nvPr>
        </p:nvSpPr>
        <p:spPr>
          <a:xfrm>
            <a:off x="761999" y="1085366"/>
            <a:ext cx="8375651" cy="276999"/>
          </a:xfrm>
        </p:spPr>
        <p:txBody>
          <a:bodyPr rIns="0">
            <a:noAutofit/>
          </a:bodyPr>
          <a:lstStyle>
            <a:lvl1pPr>
              <a:defRPr sz="1800"/>
            </a:lvl1pPr>
          </a:lstStyle>
          <a:p>
            <a:pPr lvl="0"/>
            <a:r>
              <a:rPr lang="en-GB" dirty="0"/>
              <a:t>Click to edit Master subtitle style if required</a:t>
            </a:r>
            <a:endParaRPr lang="en-US" dirty="0"/>
          </a:p>
        </p:txBody>
      </p:sp>
      <p:sp>
        <p:nvSpPr>
          <p:cNvPr id="8" name="Slide Number Placeholder 4"/>
          <p:cNvSpPr>
            <a:spLocks noGrp="1"/>
          </p:cNvSpPr>
          <p:nvPr>
            <p:ph type="sldNum" sz="quarter" idx="12"/>
          </p:nvPr>
        </p:nvSpPr>
        <p:spPr>
          <a:xfrm>
            <a:off x="11187339" y="6568805"/>
            <a:ext cx="762000" cy="153888"/>
          </a:xfrm>
          <a:prstGeom prst="rect">
            <a:avLst/>
          </a:prstGeom>
        </p:spPr>
        <p:txBody>
          <a:bodyPr/>
          <a:lstStyle>
            <a:lvl1pPr algn="r">
              <a:defRPr sz="1000"/>
            </a:lvl1pPr>
          </a:lstStyle>
          <a:p>
            <a:fld id="{1ED2235E-0982-3B42-A838-A74550CD4449}" type="slidenum">
              <a:rPr lang="en-US" smtClean="0">
                <a:solidFill>
                  <a:srgbClr val="C6C6C6">
                    <a:lumMod val="75000"/>
                  </a:srgbClr>
                </a:solidFill>
              </a:rPr>
              <a:pPr/>
              <a:t>‹#›</a:t>
            </a:fld>
            <a:endParaRPr lang="en-US" dirty="0">
              <a:solidFill>
                <a:srgbClr val="C6C6C6">
                  <a:lumMod val="75000"/>
                </a:srgbClr>
              </a:solidFill>
            </a:endParaRPr>
          </a:p>
        </p:txBody>
      </p:sp>
    </p:spTree>
    <p:extLst>
      <p:ext uri="{BB962C8B-B14F-4D97-AF65-F5344CB8AC3E}">
        <p14:creationId xmlns:p14="http://schemas.microsoft.com/office/powerpoint/2010/main" val="2313555490"/>
      </p:ext>
    </p:extLst>
  </p:cSld>
  <p:clrMapOvr>
    <a:masterClrMapping/>
  </p:clrMapOvr>
  <p:timing>
    <p:tnLst>
      <p:par>
        <p:cTn id="1" dur="indefinite" restart="never" nodeType="tmRoot"/>
      </p:par>
    </p:tnLst>
  </p:timing>
</p:sldLayout>
</file>

<file path=ppt/slideLayouts/slideLayout54.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6ECC94C-A191-4AD9-A02B-C78548FD9329}" type="datetime1">
              <a:rPr lang="en-GB" smtClean="0">
                <a:solidFill>
                  <a:srgbClr val="C6C6C6">
                    <a:lumMod val="75000"/>
                  </a:srgbClr>
                </a:solidFill>
              </a:rPr>
              <a:pPr/>
              <a:t>19/02/2019</a:t>
            </a:fld>
            <a:endParaRPr lang="en-GB">
              <a:solidFill>
                <a:srgbClr val="C6C6C6">
                  <a:lumMod val="75000"/>
                </a:srgbClr>
              </a:solidFill>
            </a:endParaRPr>
          </a:p>
        </p:txBody>
      </p:sp>
      <p:sp>
        <p:nvSpPr>
          <p:cNvPr id="3" name="Footer Placeholder 2"/>
          <p:cNvSpPr>
            <a:spLocks noGrp="1"/>
          </p:cNvSpPr>
          <p:nvPr>
            <p:ph type="ftr" sz="quarter" idx="11"/>
          </p:nvPr>
        </p:nvSpPr>
        <p:spPr/>
        <p:txBody>
          <a:bodyPr/>
          <a:lstStyle/>
          <a:p>
            <a:r>
              <a:rPr lang="en-GB" smtClean="0">
                <a:solidFill>
                  <a:srgbClr val="C6C6C6">
                    <a:lumMod val="75000"/>
                  </a:srgbClr>
                </a:solidFill>
              </a:rPr>
              <a:t>Presentation footer 10PT grey. Please add the relevant country to the footer.</a:t>
            </a:r>
            <a:endParaRPr lang="en-GB" dirty="0">
              <a:solidFill>
                <a:srgbClr val="C6C6C6">
                  <a:lumMod val="75000"/>
                </a:srgbClr>
              </a:solidFill>
            </a:endParaRPr>
          </a:p>
        </p:txBody>
      </p:sp>
      <p:sp>
        <p:nvSpPr>
          <p:cNvPr id="5" name="Slide Number Placeholder 4"/>
          <p:cNvSpPr>
            <a:spLocks noGrp="1"/>
          </p:cNvSpPr>
          <p:nvPr>
            <p:ph type="sldNum" sz="quarter" idx="12"/>
          </p:nvPr>
        </p:nvSpPr>
        <p:spPr>
          <a:xfrm>
            <a:off x="11187339" y="6568805"/>
            <a:ext cx="762000" cy="153888"/>
          </a:xfrm>
          <a:prstGeom prst="rect">
            <a:avLst/>
          </a:prstGeom>
        </p:spPr>
        <p:txBody>
          <a:bodyPr/>
          <a:lstStyle>
            <a:lvl1pPr algn="r">
              <a:defRPr sz="1000"/>
            </a:lvl1pPr>
          </a:lstStyle>
          <a:p>
            <a:fld id="{1ED2235E-0982-3B42-A838-A74550CD4449}" type="slidenum">
              <a:rPr lang="en-US" smtClean="0">
                <a:solidFill>
                  <a:srgbClr val="C6C6C6">
                    <a:lumMod val="75000"/>
                  </a:srgbClr>
                </a:solidFill>
              </a:rPr>
              <a:pPr/>
              <a:t>‹#›</a:t>
            </a:fld>
            <a:endParaRPr lang="en-US" dirty="0">
              <a:solidFill>
                <a:srgbClr val="C6C6C6">
                  <a:lumMod val="75000"/>
                </a:srgbClr>
              </a:solidFill>
            </a:endParaRPr>
          </a:p>
        </p:txBody>
      </p:sp>
    </p:spTree>
    <p:extLst>
      <p:ext uri="{BB962C8B-B14F-4D97-AF65-F5344CB8AC3E}">
        <p14:creationId xmlns:p14="http://schemas.microsoft.com/office/powerpoint/2010/main" val="4108034183"/>
      </p:ext>
    </p:extLst>
  </p:cSld>
  <p:clrMapOvr>
    <a:masterClrMapping/>
  </p:clrMapOvr>
  <p:timing>
    <p:tnLst>
      <p:par>
        <p:cTn id="1" dur="indefinite" restart="never" nodeType="tmRoot"/>
      </p:par>
    </p:tnLst>
  </p:timing>
</p:sldLayout>
</file>

<file path=ppt/slideLayouts/slideLayout55.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762000" y="670120"/>
            <a:ext cx="7616826" cy="415245"/>
          </a:xfrm>
        </p:spPr>
        <p:txBody>
          <a:bodyPr/>
          <a:lstStyle>
            <a:lvl1pPr>
              <a:defRPr b="0">
                <a:solidFill>
                  <a:schemeClr val="accent1"/>
                </a:solidFill>
              </a:defRPr>
            </a:lvl1pPr>
          </a:lstStyle>
          <a:p>
            <a:r>
              <a:rPr lang="en-GB" dirty="0"/>
              <a:t>Click to edit Master title style</a:t>
            </a:r>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lvl1pPr>
              <a:lnSpc>
                <a:spcPct val="90000"/>
              </a:lnSpc>
              <a:defRPr/>
            </a:lvl1pPr>
          </a:lstStyle>
          <a:p>
            <a:fld id="{49D6F64B-3493-4839-983C-F44A9FC29CE8}" type="datetime1">
              <a:rPr lang="en-GB" smtClean="0">
                <a:solidFill>
                  <a:srgbClr val="C6C6C6">
                    <a:lumMod val="75000"/>
                  </a:srgbClr>
                </a:solidFill>
              </a:rPr>
              <a:pPr/>
              <a:t>19/02/2019</a:t>
            </a:fld>
            <a:endParaRPr lang="en-GB">
              <a:solidFill>
                <a:srgbClr val="C6C6C6">
                  <a:lumMod val="75000"/>
                </a:srgbClr>
              </a:solidFill>
            </a:endParaRPr>
          </a:p>
        </p:txBody>
      </p:sp>
      <p:sp>
        <p:nvSpPr>
          <p:cNvPr id="5" name="Footer Placeholder 4"/>
          <p:cNvSpPr>
            <a:spLocks noGrp="1"/>
          </p:cNvSpPr>
          <p:nvPr>
            <p:ph type="ftr" sz="quarter" idx="11"/>
          </p:nvPr>
        </p:nvSpPr>
        <p:spPr/>
        <p:txBody>
          <a:bodyPr/>
          <a:lstStyle>
            <a:lvl1pPr>
              <a:lnSpc>
                <a:spcPct val="90000"/>
              </a:lnSpc>
              <a:defRPr/>
            </a:lvl1pPr>
          </a:lstStyle>
          <a:p>
            <a:r>
              <a:rPr lang="en-US" smtClean="0">
                <a:solidFill>
                  <a:srgbClr val="C6C6C6">
                    <a:lumMod val="75000"/>
                  </a:srgbClr>
                </a:solidFill>
              </a:rPr>
              <a:t>Presentation footer 10PT grey. Please add the relevant country to the footer.</a:t>
            </a:r>
            <a:endParaRPr lang="en-GB" dirty="0">
              <a:solidFill>
                <a:srgbClr val="C6C6C6">
                  <a:lumMod val="75000"/>
                </a:srgbClr>
              </a:solidFill>
            </a:endParaRPr>
          </a:p>
        </p:txBody>
      </p:sp>
      <p:sp>
        <p:nvSpPr>
          <p:cNvPr id="6" name="Slide Number Placeholder 5"/>
          <p:cNvSpPr>
            <a:spLocks noGrp="1"/>
          </p:cNvSpPr>
          <p:nvPr>
            <p:ph type="sldNum" sz="quarter" idx="12"/>
          </p:nvPr>
        </p:nvSpPr>
        <p:spPr>
          <a:xfrm>
            <a:off x="10664825" y="6434981"/>
            <a:ext cx="762000" cy="153888"/>
          </a:xfrm>
          <a:prstGeom prst="rect">
            <a:avLst/>
          </a:prstGeom>
        </p:spPr>
        <p:txBody>
          <a:bodyPr/>
          <a:lstStyle>
            <a:lvl1pPr>
              <a:lnSpc>
                <a:spcPct val="90000"/>
              </a:lnSpc>
              <a:defRPr/>
            </a:lvl1pPr>
          </a:lstStyle>
          <a:p>
            <a:fld id="{1ED2235E-0982-3B42-A838-A74550CD4449}" type="slidenum">
              <a:rPr lang="en-GB" smtClean="0">
                <a:solidFill>
                  <a:prstClr val="black"/>
                </a:solidFill>
              </a:rPr>
              <a:pPr/>
              <a:t>‹#›</a:t>
            </a:fld>
            <a:endParaRPr lang="en-GB" dirty="0">
              <a:solidFill>
                <a:prstClr val="black"/>
              </a:solidFill>
            </a:endParaRPr>
          </a:p>
        </p:txBody>
      </p:sp>
      <p:sp>
        <p:nvSpPr>
          <p:cNvPr id="8" name="Text Placeholder 7"/>
          <p:cNvSpPr>
            <a:spLocks noGrp="1"/>
          </p:cNvSpPr>
          <p:nvPr>
            <p:ph type="body" sz="quarter" idx="13" hasCustomPrompt="1"/>
          </p:nvPr>
        </p:nvSpPr>
        <p:spPr>
          <a:xfrm>
            <a:off x="761999" y="1085366"/>
            <a:ext cx="7616827" cy="286234"/>
          </a:xfrm>
        </p:spPr>
        <p:txBody>
          <a:bodyPr rIns="0">
            <a:noAutofit/>
          </a:bodyPr>
          <a:lstStyle>
            <a:lvl1pPr>
              <a:defRPr sz="1800"/>
            </a:lvl1pPr>
          </a:lstStyle>
          <a:p>
            <a:pPr lvl="0"/>
            <a:r>
              <a:rPr lang="en-GB" dirty="0"/>
              <a:t>Click to edit Master subtitle style if required</a:t>
            </a:r>
            <a:endParaRPr lang="en-US" dirty="0"/>
          </a:p>
        </p:txBody>
      </p:sp>
      <p:sp>
        <p:nvSpPr>
          <p:cNvPr id="9" name="Text Placeholder 7"/>
          <p:cNvSpPr>
            <a:spLocks noGrp="1"/>
          </p:cNvSpPr>
          <p:nvPr>
            <p:ph type="body" sz="quarter" idx="15" hasCustomPrompt="1"/>
          </p:nvPr>
        </p:nvSpPr>
        <p:spPr>
          <a:xfrm>
            <a:off x="761999" y="5889377"/>
            <a:ext cx="10664825" cy="276473"/>
          </a:xfrm>
        </p:spPr>
        <p:txBody>
          <a:bodyPr rIns="0" anchor="b">
            <a:noAutofit/>
          </a:bodyPr>
          <a:lstStyle>
            <a:lvl1pPr>
              <a:defRPr sz="1800" b="1" baseline="0"/>
            </a:lvl1pPr>
          </a:lstStyle>
          <a:p>
            <a:pPr lvl="0"/>
            <a:r>
              <a:rPr lang="en-GB" dirty="0"/>
              <a:t>Optional summary text placeholder</a:t>
            </a:r>
            <a:endParaRPr lang="en-US" dirty="0"/>
          </a:p>
        </p:txBody>
      </p:sp>
    </p:spTree>
    <p:extLst>
      <p:ext uri="{BB962C8B-B14F-4D97-AF65-F5344CB8AC3E}">
        <p14:creationId xmlns:p14="http://schemas.microsoft.com/office/powerpoint/2010/main" val="1956863502"/>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762000" y="670121"/>
            <a:ext cx="7616826" cy="490342"/>
          </a:xfrm>
        </p:spPr>
        <p:txBody>
          <a:bodyPr/>
          <a:lstStyle>
            <a:lvl1pPr>
              <a:defRPr b="0">
                <a:solidFill>
                  <a:schemeClr val="tx1"/>
                </a:solidFill>
              </a:defRPr>
            </a:lvl1pPr>
          </a:lstStyle>
          <a:p>
            <a:r>
              <a:rPr lang="en-GB" dirty="0" smtClean="0"/>
              <a:t>Click to edit Master title style</a:t>
            </a:r>
            <a:endParaRPr lang="en-GB" dirty="0"/>
          </a:p>
        </p:txBody>
      </p:sp>
      <p:sp>
        <p:nvSpPr>
          <p:cNvPr id="3" name="Content Placeholder 2"/>
          <p:cNvSpPr>
            <a:spLocks noGrp="1"/>
          </p:cNvSpPr>
          <p:nvPr>
            <p:ph idx="1"/>
          </p:nvPr>
        </p:nvSpPr>
        <p:spPr/>
        <p:txBody>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GB" dirty="0"/>
          </a:p>
        </p:txBody>
      </p:sp>
      <p:sp>
        <p:nvSpPr>
          <p:cNvPr id="4" name="Date Placeholder 3"/>
          <p:cNvSpPr>
            <a:spLocks noGrp="1"/>
          </p:cNvSpPr>
          <p:nvPr>
            <p:ph type="dt" sz="half" idx="10"/>
          </p:nvPr>
        </p:nvSpPr>
        <p:spPr/>
        <p:txBody>
          <a:bodyPr/>
          <a:lstStyle>
            <a:lvl1pPr>
              <a:lnSpc>
                <a:spcPct val="90000"/>
              </a:lnSpc>
              <a:defRPr/>
            </a:lvl1pPr>
          </a:lstStyle>
          <a:p>
            <a:fld id="{74E7F8EF-AB7E-8B46-999D-090F56F9ACE9}" type="datetime1">
              <a:rPr lang="en-GB" smtClean="0"/>
              <a:pPr/>
              <a:t>19/02/2019</a:t>
            </a:fld>
            <a:endParaRPr lang="en-GB"/>
          </a:p>
        </p:txBody>
      </p:sp>
      <p:sp>
        <p:nvSpPr>
          <p:cNvPr id="5" name="Footer Placeholder 4"/>
          <p:cNvSpPr>
            <a:spLocks noGrp="1"/>
          </p:cNvSpPr>
          <p:nvPr>
            <p:ph type="ftr" sz="quarter" idx="11"/>
          </p:nvPr>
        </p:nvSpPr>
        <p:spPr/>
        <p:txBody>
          <a:bodyPr/>
          <a:lstStyle>
            <a:lvl1pPr>
              <a:lnSpc>
                <a:spcPct val="90000"/>
              </a:lnSpc>
              <a:defRPr/>
            </a:lvl1pPr>
          </a:lstStyle>
          <a:p>
            <a:r>
              <a:rPr lang="en-GB" smtClean="0"/>
              <a:t>Presentation footer 10PT. Please add the relevant country to the footer.</a:t>
            </a:r>
            <a:endParaRPr lang="en-GB" dirty="0"/>
          </a:p>
        </p:txBody>
      </p:sp>
      <p:sp>
        <p:nvSpPr>
          <p:cNvPr id="6" name="Slide Number Placeholder 5"/>
          <p:cNvSpPr>
            <a:spLocks noGrp="1"/>
          </p:cNvSpPr>
          <p:nvPr>
            <p:ph type="sldNum" sz="quarter" idx="12"/>
          </p:nvPr>
        </p:nvSpPr>
        <p:spPr/>
        <p:txBody>
          <a:bodyPr/>
          <a:lstStyle>
            <a:lvl1pPr>
              <a:lnSpc>
                <a:spcPct val="90000"/>
              </a:lnSpc>
              <a:defRPr/>
            </a:lvl1pPr>
          </a:lstStyle>
          <a:p>
            <a:fld id="{1ED2235E-0982-3B42-A838-A74550CD4449}" type="slidenum">
              <a:rPr lang="en-GB" smtClean="0"/>
              <a:pPr/>
              <a:t>‹#›</a:t>
            </a:fld>
            <a:endParaRPr lang="en-GB" dirty="0"/>
          </a:p>
        </p:txBody>
      </p:sp>
      <p:sp>
        <p:nvSpPr>
          <p:cNvPr id="8" name="Text Placeholder 7"/>
          <p:cNvSpPr>
            <a:spLocks noGrp="1"/>
          </p:cNvSpPr>
          <p:nvPr>
            <p:ph type="body" sz="quarter" idx="13" hasCustomPrompt="1"/>
          </p:nvPr>
        </p:nvSpPr>
        <p:spPr>
          <a:xfrm>
            <a:off x="761999" y="1085366"/>
            <a:ext cx="7616827" cy="344228"/>
          </a:xfrm>
        </p:spPr>
        <p:txBody>
          <a:bodyPr rIns="0">
            <a:noAutofit/>
          </a:bodyPr>
          <a:lstStyle>
            <a:lvl1pPr>
              <a:defRPr sz="1800"/>
            </a:lvl1pPr>
          </a:lstStyle>
          <a:p>
            <a:pPr lvl="0"/>
            <a:r>
              <a:rPr lang="en-GB" dirty="0" smtClean="0"/>
              <a:t>Click to edit Master subtitle style if required</a:t>
            </a:r>
            <a:endParaRPr lang="en-US" dirty="0"/>
          </a:p>
        </p:txBody>
      </p:sp>
      <p:sp>
        <p:nvSpPr>
          <p:cNvPr id="9" name="Text Placeholder 7"/>
          <p:cNvSpPr>
            <a:spLocks noGrp="1"/>
          </p:cNvSpPr>
          <p:nvPr>
            <p:ph type="body" sz="quarter" idx="15" hasCustomPrompt="1"/>
          </p:nvPr>
        </p:nvSpPr>
        <p:spPr>
          <a:xfrm>
            <a:off x="761999" y="5889377"/>
            <a:ext cx="10664825" cy="276473"/>
          </a:xfrm>
        </p:spPr>
        <p:txBody>
          <a:bodyPr rIns="0" anchor="b">
            <a:noAutofit/>
          </a:bodyPr>
          <a:lstStyle>
            <a:lvl1pPr>
              <a:defRPr sz="1800" b="1" baseline="0"/>
            </a:lvl1pPr>
          </a:lstStyle>
          <a:p>
            <a:pPr lvl="0"/>
            <a:r>
              <a:rPr lang="en-GB" dirty="0" smtClean="0"/>
              <a:t>Optional summary text placeholder</a:t>
            </a:r>
            <a:endParaRPr lang="en-US" dirty="0"/>
          </a:p>
        </p:txBody>
      </p:sp>
    </p:spTree>
    <p:extLst>
      <p:ext uri="{BB962C8B-B14F-4D97-AF65-F5344CB8AC3E}">
        <p14:creationId xmlns:p14="http://schemas.microsoft.com/office/powerpoint/2010/main" val="222831477"/>
      </p:ext>
    </p:extLst>
  </p:cSld>
  <p:clrMapOvr>
    <a:masterClrMapping/>
  </p:clrMapOvr>
  <p:timing>
    <p:tnLst>
      <p:par>
        <p:cTn id="1" dur="indefinite" restart="never" nodeType="tmRoot"/>
      </p:par>
    </p:tnLst>
  </p:timing>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762000" y="670120"/>
            <a:ext cx="7616826" cy="415245"/>
          </a:xfrm>
        </p:spPr>
        <p:txBody>
          <a:bodyPr/>
          <a:lstStyle>
            <a:lvl1pPr>
              <a:defRPr b="0">
                <a:solidFill>
                  <a:schemeClr val="accent1"/>
                </a:solidFill>
              </a:defRPr>
            </a:lvl1pPr>
          </a:lstStyle>
          <a:p>
            <a:r>
              <a:rPr lang="en-GB" dirty="0" smtClean="0"/>
              <a:t>Click to edit Master title style</a:t>
            </a:r>
            <a:endParaRPr lang="en-GB" dirty="0"/>
          </a:p>
        </p:txBody>
      </p:sp>
      <p:sp>
        <p:nvSpPr>
          <p:cNvPr id="3" name="Content Placeholder 2"/>
          <p:cNvSpPr>
            <a:spLocks noGrp="1"/>
          </p:cNvSpPr>
          <p:nvPr>
            <p:ph idx="1"/>
          </p:nvPr>
        </p:nvSpPr>
        <p:spPr/>
        <p:txBody>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GB" dirty="0"/>
          </a:p>
        </p:txBody>
      </p:sp>
      <p:sp>
        <p:nvSpPr>
          <p:cNvPr id="4" name="Date Placeholder 3"/>
          <p:cNvSpPr>
            <a:spLocks noGrp="1"/>
          </p:cNvSpPr>
          <p:nvPr>
            <p:ph type="dt" sz="half" idx="10"/>
          </p:nvPr>
        </p:nvSpPr>
        <p:spPr/>
        <p:txBody>
          <a:bodyPr/>
          <a:lstStyle>
            <a:lvl1pPr>
              <a:lnSpc>
                <a:spcPct val="90000"/>
              </a:lnSpc>
              <a:defRPr/>
            </a:lvl1pPr>
          </a:lstStyle>
          <a:p>
            <a:fld id="{74E7F8EF-AB7E-8B46-999D-090F56F9ACE9}" type="datetime1">
              <a:rPr lang="en-GB" smtClean="0"/>
              <a:pPr/>
              <a:t>19/02/2019</a:t>
            </a:fld>
            <a:endParaRPr lang="en-GB"/>
          </a:p>
        </p:txBody>
      </p:sp>
      <p:sp>
        <p:nvSpPr>
          <p:cNvPr id="5" name="Footer Placeholder 4"/>
          <p:cNvSpPr>
            <a:spLocks noGrp="1"/>
          </p:cNvSpPr>
          <p:nvPr>
            <p:ph type="ftr" sz="quarter" idx="11"/>
          </p:nvPr>
        </p:nvSpPr>
        <p:spPr/>
        <p:txBody>
          <a:bodyPr/>
          <a:lstStyle>
            <a:lvl1pPr>
              <a:lnSpc>
                <a:spcPct val="90000"/>
              </a:lnSpc>
              <a:defRPr/>
            </a:lvl1pPr>
          </a:lstStyle>
          <a:p>
            <a:r>
              <a:rPr lang="en-GB" smtClean="0"/>
              <a:t>Presentation footer 10PT. Please add the relevant country to the footer.</a:t>
            </a:r>
            <a:endParaRPr lang="en-GB" dirty="0"/>
          </a:p>
        </p:txBody>
      </p:sp>
      <p:sp>
        <p:nvSpPr>
          <p:cNvPr id="6" name="Slide Number Placeholder 5"/>
          <p:cNvSpPr>
            <a:spLocks noGrp="1"/>
          </p:cNvSpPr>
          <p:nvPr>
            <p:ph type="sldNum" sz="quarter" idx="12"/>
          </p:nvPr>
        </p:nvSpPr>
        <p:spPr/>
        <p:txBody>
          <a:bodyPr/>
          <a:lstStyle>
            <a:lvl1pPr>
              <a:lnSpc>
                <a:spcPct val="90000"/>
              </a:lnSpc>
              <a:defRPr/>
            </a:lvl1pPr>
          </a:lstStyle>
          <a:p>
            <a:fld id="{1ED2235E-0982-3B42-A838-A74550CD4449}" type="slidenum">
              <a:rPr lang="en-GB" smtClean="0"/>
              <a:pPr/>
              <a:t>‹#›</a:t>
            </a:fld>
            <a:endParaRPr lang="en-GB" dirty="0"/>
          </a:p>
        </p:txBody>
      </p:sp>
      <p:sp>
        <p:nvSpPr>
          <p:cNvPr id="8" name="Text Placeholder 7"/>
          <p:cNvSpPr>
            <a:spLocks noGrp="1"/>
          </p:cNvSpPr>
          <p:nvPr>
            <p:ph type="body" sz="quarter" idx="13" hasCustomPrompt="1"/>
          </p:nvPr>
        </p:nvSpPr>
        <p:spPr>
          <a:xfrm>
            <a:off x="761999" y="1085366"/>
            <a:ext cx="7616827" cy="286234"/>
          </a:xfrm>
        </p:spPr>
        <p:txBody>
          <a:bodyPr rIns="0">
            <a:noAutofit/>
          </a:bodyPr>
          <a:lstStyle>
            <a:lvl1pPr>
              <a:defRPr sz="1800"/>
            </a:lvl1pPr>
          </a:lstStyle>
          <a:p>
            <a:pPr lvl="0"/>
            <a:r>
              <a:rPr lang="en-GB" dirty="0" smtClean="0"/>
              <a:t>Click to edit Master subtitle style if required</a:t>
            </a:r>
            <a:endParaRPr lang="en-US" dirty="0"/>
          </a:p>
        </p:txBody>
      </p:sp>
      <p:sp>
        <p:nvSpPr>
          <p:cNvPr id="9" name="Text Placeholder 7"/>
          <p:cNvSpPr>
            <a:spLocks noGrp="1"/>
          </p:cNvSpPr>
          <p:nvPr>
            <p:ph type="body" sz="quarter" idx="15" hasCustomPrompt="1"/>
          </p:nvPr>
        </p:nvSpPr>
        <p:spPr>
          <a:xfrm>
            <a:off x="761999" y="5889377"/>
            <a:ext cx="10664825" cy="276473"/>
          </a:xfrm>
        </p:spPr>
        <p:txBody>
          <a:bodyPr rIns="0" anchor="b">
            <a:noAutofit/>
          </a:bodyPr>
          <a:lstStyle>
            <a:lvl1pPr>
              <a:defRPr sz="1800" b="1" baseline="0"/>
            </a:lvl1pPr>
          </a:lstStyle>
          <a:p>
            <a:pPr lvl="0"/>
            <a:r>
              <a:rPr lang="en-GB" dirty="0" smtClean="0"/>
              <a:t>Optional summary text placeholder</a:t>
            </a:r>
            <a:endParaRPr lang="en-US" dirty="0"/>
          </a:p>
        </p:txBody>
      </p:sp>
    </p:spTree>
    <p:extLst>
      <p:ext uri="{BB962C8B-B14F-4D97-AF65-F5344CB8AC3E}">
        <p14:creationId xmlns:p14="http://schemas.microsoft.com/office/powerpoint/2010/main" val="809718020"/>
      </p:ext>
    </p:extLst>
  </p:cSld>
  <p:clrMapOvr>
    <a:masterClrMapping/>
  </p:clrMapOvr>
  <p:timing>
    <p:tnLst>
      <p:par>
        <p:cTn id="1" dur="indefinite" restart="never" nodeType="tmRoot"/>
      </p:par>
    </p:tnLst>
  </p:timing>
</p:sldLayout>
</file>

<file path=ppt/slideLayouts/slideLayout58.xml><?xml version="1.0" encoding="utf-8"?>
<p:sldLayout xmlns:a="http://schemas.openxmlformats.org/drawingml/2006/main" xmlns:r="http://schemas.openxmlformats.org/officeDocument/2006/relationships" xmlns:p="http://schemas.openxmlformats.org/presentationml/2006/main" preserve="1" userDrawn="1">
  <p:cSld name="2_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762000" y="670121"/>
            <a:ext cx="7616826" cy="490342"/>
          </a:xfrm>
        </p:spPr>
        <p:txBody>
          <a:bodyPr/>
          <a:lstStyle>
            <a:lvl1pPr>
              <a:defRPr b="0">
                <a:solidFill>
                  <a:schemeClr val="accent3"/>
                </a:solidFill>
              </a:defRPr>
            </a:lvl1pPr>
          </a:lstStyle>
          <a:p>
            <a:r>
              <a:rPr lang="en-GB" dirty="0" smtClean="0"/>
              <a:t>Click to edit Master title style</a:t>
            </a:r>
            <a:endParaRPr lang="en-GB" dirty="0"/>
          </a:p>
        </p:txBody>
      </p:sp>
      <p:sp>
        <p:nvSpPr>
          <p:cNvPr id="3" name="Content Placeholder 2"/>
          <p:cNvSpPr>
            <a:spLocks noGrp="1"/>
          </p:cNvSpPr>
          <p:nvPr>
            <p:ph idx="1"/>
          </p:nvPr>
        </p:nvSpPr>
        <p:spPr/>
        <p:txBody>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GB" dirty="0"/>
          </a:p>
        </p:txBody>
      </p:sp>
      <p:sp>
        <p:nvSpPr>
          <p:cNvPr id="4" name="Date Placeholder 3"/>
          <p:cNvSpPr>
            <a:spLocks noGrp="1"/>
          </p:cNvSpPr>
          <p:nvPr>
            <p:ph type="dt" sz="half" idx="10"/>
          </p:nvPr>
        </p:nvSpPr>
        <p:spPr/>
        <p:txBody>
          <a:bodyPr/>
          <a:lstStyle>
            <a:lvl1pPr>
              <a:lnSpc>
                <a:spcPct val="90000"/>
              </a:lnSpc>
              <a:defRPr/>
            </a:lvl1pPr>
          </a:lstStyle>
          <a:p>
            <a:fld id="{74E7F8EF-AB7E-8B46-999D-090F56F9ACE9}" type="datetime1">
              <a:rPr lang="en-GB" smtClean="0"/>
              <a:pPr/>
              <a:t>19/02/2019</a:t>
            </a:fld>
            <a:endParaRPr lang="en-GB"/>
          </a:p>
        </p:txBody>
      </p:sp>
      <p:sp>
        <p:nvSpPr>
          <p:cNvPr id="5" name="Footer Placeholder 4"/>
          <p:cNvSpPr>
            <a:spLocks noGrp="1"/>
          </p:cNvSpPr>
          <p:nvPr>
            <p:ph type="ftr" sz="quarter" idx="11"/>
          </p:nvPr>
        </p:nvSpPr>
        <p:spPr/>
        <p:txBody>
          <a:bodyPr/>
          <a:lstStyle>
            <a:lvl1pPr>
              <a:lnSpc>
                <a:spcPct val="90000"/>
              </a:lnSpc>
              <a:defRPr/>
            </a:lvl1pPr>
          </a:lstStyle>
          <a:p>
            <a:r>
              <a:rPr lang="en-GB" smtClean="0"/>
              <a:t>Presentation footer 10PT. Please add the relevant country to the footer.</a:t>
            </a:r>
            <a:endParaRPr lang="en-GB" dirty="0"/>
          </a:p>
        </p:txBody>
      </p:sp>
      <p:sp>
        <p:nvSpPr>
          <p:cNvPr id="6" name="Slide Number Placeholder 5"/>
          <p:cNvSpPr>
            <a:spLocks noGrp="1"/>
          </p:cNvSpPr>
          <p:nvPr>
            <p:ph type="sldNum" sz="quarter" idx="12"/>
          </p:nvPr>
        </p:nvSpPr>
        <p:spPr/>
        <p:txBody>
          <a:bodyPr/>
          <a:lstStyle>
            <a:lvl1pPr>
              <a:lnSpc>
                <a:spcPct val="90000"/>
              </a:lnSpc>
              <a:defRPr/>
            </a:lvl1pPr>
          </a:lstStyle>
          <a:p>
            <a:fld id="{1ED2235E-0982-3B42-A838-A74550CD4449}" type="slidenum">
              <a:rPr lang="en-GB" smtClean="0"/>
              <a:pPr/>
              <a:t>‹#›</a:t>
            </a:fld>
            <a:endParaRPr lang="en-GB" dirty="0"/>
          </a:p>
        </p:txBody>
      </p:sp>
      <p:sp>
        <p:nvSpPr>
          <p:cNvPr id="8" name="Text Placeholder 7"/>
          <p:cNvSpPr>
            <a:spLocks noGrp="1"/>
          </p:cNvSpPr>
          <p:nvPr>
            <p:ph type="body" sz="quarter" idx="13" hasCustomPrompt="1"/>
          </p:nvPr>
        </p:nvSpPr>
        <p:spPr>
          <a:xfrm>
            <a:off x="761999" y="1085366"/>
            <a:ext cx="7616827" cy="344228"/>
          </a:xfrm>
        </p:spPr>
        <p:txBody>
          <a:bodyPr rIns="0">
            <a:noAutofit/>
          </a:bodyPr>
          <a:lstStyle>
            <a:lvl1pPr>
              <a:defRPr sz="1800"/>
            </a:lvl1pPr>
          </a:lstStyle>
          <a:p>
            <a:pPr lvl="0"/>
            <a:r>
              <a:rPr lang="en-GB" dirty="0" smtClean="0"/>
              <a:t>Click to edit Master subtitle style if required</a:t>
            </a:r>
            <a:endParaRPr lang="en-US" dirty="0"/>
          </a:p>
        </p:txBody>
      </p:sp>
      <p:sp>
        <p:nvSpPr>
          <p:cNvPr id="9" name="Text Placeholder 7"/>
          <p:cNvSpPr>
            <a:spLocks noGrp="1"/>
          </p:cNvSpPr>
          <p:nvPr>
            <p:ph type="body" sz="quarter" idx="15" hasCustomPrompt="1"/>
          </p:nvPr>
        </p:nvSpPr>
        <p:spPr>
          <a:xfrm>
            <a:off x="761999" y="5889377"/>
            <a:ext cx="10664825" cy="276473"/>
          </a:xfrm>
        </p:spPr>
        <p:txBody>
          <a:bodyPr rIns="0" anchor="b">
            <a:noAutofit/>
          </a:bodyPr>
          <a:lstStyle>
            <a:lvl1pPr>
              <a:defRPr sz="1800" b="1" baseline="0"/>
            </a:lvl1pPr>
          </a:lstStyle>
          <a:p>
            <a:pPr lvl="0"/>
            <a:r>
              <a:rPr lang="en-GB" dirty="0" smtClean="0"/>
              <a:t>Optional summary text placeholder</a:t>
            </a:r>
            <a:endParaRPr lang="en-US" dirty="0"/>
          </a:p>
        </p:txBody>
      </p:sp>
    </p:spTree>
    <p:extLst>
      <p:ext uri="{BB962C8B-B14F-4D97-AF65-F5344CB8AC3E}">
        <p14:creationId xmlns:p14="http://schemas.microsoft.com/office/powerpoint/2010/main" val="4096144686"/>
      </p:ext>
    </p:extLst>
  </p:cSld>
  <p:clrMapOvr>
    <a:masterClrMapping/>
  </p:clrMapOvr>
  <p:timing>
    <p:tnLst>
      <p:par>
        <p:cTn id="1" dur="indefinite" restart="never" nodeType="tmRoot"/>
      </p:par>
    </p:tnLst>
  </p:timing>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761999" y="2057399"/>
            <a:ext cx="5334001" cy="4108451"/>
          </a:xfrm>
        </p:spPr>
        <p:txBody>
          <a:bodyPr/>
          <a:lstStyle/>
          <a:p>
            <a:pPr lvl="0"/>
            <a:r>
              <a:rPr lang="en-GB" dirty="0" smtClean="0"/>
              <a:t>Click to edit Master text styles</a:t>
            </a:r>
          </a:p>
          <a:p>
            <a:pPr lvl="1"/>
            <a:r>
              <a:rPr lang="en-GB" dirty="0" smtClean="0"/>
              <a:t>Second level</a:t>
            </a:r>
          </a:p>
          <a:p>
            <a:pPr lvl="2"/>
            <a:r>
              <a:rPr lang="en-GB" dirty="0" smtClean="0"/>
              <a:t>Third level</a:t>
            </a:r>
          </a:p>
          <a:p>
            <a:pPr lvl="3"/>
            <a:r>
              <a:rPr lang="en-GB" dirty="0" smtClean="0"/>
              <a:t>Fourth level</a:t>
            </a:r>
          </a:p>
          <a:p>
            <a:pPr lvl="4"/>
            <a:r>
              <a:rPr lang="en-GB" dirty="0" smtClean="0"/>
              <a:t>Fifth level</a:t>
            </a:r>
            <a:endParaRPr lang="en-GB" dirty="0"/>
          </a:p>
        </p:txBody>
      </p:sp>
      <p:sp>
        <p:nvSpPr>
          <p:cNvPr id="4" name="Content Placeholder 3"/>
          <p:cNvSpPr>
            <a:spLocks noGrp="1"/>
          </p:cNvSpPr>
          <p:nvPr>
            <p:ph sz="half" idx="2"/>
          </p:nvPr>
        </p:nvSpPr>
        <p:spPr>
          <a:xfrm>
            <a:off x="6095999" y="2057399"/>
            <a:ext cx="5330825" cy="4108451"/>
          </a:xfrm>
        </p:spPr>
        <p:txBody>
          <a:bodyPr/>
          <a:lstStyle/>
          <a:p>
            <a:pPr lvl="0"/>
            <a:r>
              <a:rPr lang="en-GB" dirty="0" smtClean="0"/>
              <a:t>Click to edit Master text styles</a:t>
            </a:r>
          </a:p>
          <a:p>
            <a:pPr lvl="1"/>
            <a:r>
              <a:rPr lang="en-GB" dirty="0" smtClean="0"/>
              <a:t>Second level</a:t>
            </a:r>
          </a:p>
          <a:p>
            <a:pPr lvl="2"/>
            <a:r>
              <a:rPr lang="en-GB" dirty="0" smtClean="0"/>
              <a:t>Third level</a:t>
            </a:r>
          </a:p>
          <a:p>
            <a:pPr lvl="3"/>
            <a:r>
              <a:rPr lang="en-GB" dirty="0" smtClean="0"/>
              <a:t>Fourth level</a:t>
            </a:r>
          </a:p>
          <a:p>
            <a:pPr lvl="4"/>
            <a:r>
              <a:rPr lang="en-GB" dirty="0" smtClean="0"/>
              <a:t>Fifth level</a:t>
            </a:r>
            <a:endParaRPr lang="en-GB" dirty="0"/>
          </a:p>
        </p:txBody>
      </p:sp>
      <p:sp>
        <p:nvSpPr>
          <p:cNvPr id="5" name="Date Placeholder 4"/>
          <p:cNvSpPr>
            <a:spLocks noGrp="1"/>
          </p:cNvSpPr>
          <p:nvPr>
            <p:ph type="dt" sz="half" idx="10"/>
          </p:nvPr>
        </p:nvSpPr>
        <p:spPr/>
        <p:txBody>
          <a:bodyPr/>
          <a:lstStyle/>
          <a:p>
            <a:fld id="{40E1B1CA-1301-6F44-8D0B-6BE7919394FE}" type="datetime1">
              <a:rPr lang="en-GB" smtClean="0"/>
              <a:pPr/>
              <a:t>19/02/2019</a:t>
            </a:fld>
            <a:endParaRPr lang="en-GB" dirty="0"/>
          </a:p>
        </p:txBody>
      </p:sp>
      <p:sp>
        <p:nvSpPr>
          <p:cNvPr id="6" name="Footer Placeholder 5"/>
          <p:cNvSpPr>
            <a:spLocks noGrp="1"/>
          </p:cNvSpPr>
          <p:nvPr>
            <p:ph type="ftr" sz="quarter" idx="11"/>
          </p:nvPr>
        </p:nvSpPr>
        <p:spPr/>
        <p:txBody>
          <a:bodyPr/>
          <a:lstStyle/>
          <a:p>
            <a:r>
              <a:rPr lang="en-GB" smtClean="0"/>
              <a:t>Presentation footer 10PT. Please add the relevant country to the footer.</a:t>
            </a:r>
            <a:endParaRPr lang="en-GB" dirty="0"/>
          </a:p>
        </p:txBody>
      </p:sp>
      <p:sp>
        <p:nvSpPr>
          <p:cNvPr id="7" name="Slide Number Placeholder 6"/>
          <p:cNvSpPr>
            <a:spLocks noGrp="1"/>
          </p:cNvSpPr>
          <p:nvPr>
            <p:ph type="sldNum" sz="quarter" idx="12"/>
          </p:nvPr>
        </p:nvSpPr>
        <p:spPr/>
        <p:txBody>
          <a:bodyPr/>
          <a:lstStyle/>
          <a:p>
            <a:fld id="{1ED2235E-0982-3B42-A838-A74550CD4449}" type="slidenum">
              <a:rPr lang="en-GB" smtClean="0"/>
              <a:pPr/>
              <a:t>‹#›</a:t>
            </a:fld>
            <a:endParaRPr lang="en-GB"/>
          </a:p>
        </p:txBody>
      </p:sp>
      <p:sp>
        <p:nvSpPr>
          <p:cNvPr id="9" name="Text Placeholder 7"/>
          <p:cNvSpPr>
            <a:spLocks noGrp="1"/>
          </p:cNvSpPr>
          <p:nvPr>
            <p:ph type="body" sz="quarter" idx="13" hasCustomPrompt="1"/>
          </p:nvPr>
        </p:nvSpPr>
        <p:spPr>
          <a:xfrm>
            <a:off x="761999" y="1085366"/>
            <a:ext cx="7616827" cy="286234"/>
          </a:xfrm>
        </p:spPr>
        <p:txBody>
          <a:bodyPr rIns="0">
            <a:noAutofit/>
          </a:bodyPr>
          <a:lstStyle>
            <a:lvl1pPr>
              <a:defRPr sz="1800"/>
            </a:lvl1pPr>
          </a:lstStyle>
          <a:p>
            <a:pPr lvl="0"/>
            <a:r>
              <a:rPr lang="en-GB" dirty="0" smtClean="0"/>
              <a:t>Click to edit Master subtitle style if required</a:t>
            </a:r>
            <a:endParaRPr lang="en-US" dirty="0"/>
          </a:p>
        </p:txBody>
      </p:sp>
      <p:sp>
        <p:nvSpPr>
          <p:cNvPr id="10" name="Text Placeholder 7"/>
          <p:cNvSpPr>
            <a:spLocks noGrp="1"/>
          </p:cNvSpPr>
          <p:nvPr>
            <p:ph type="body" sz="quarter" idx="14" hasCustomPrompt="1"/>
          </p:nvPr>
        </p:nvSpPr>
        <p:spPr>
          <a:xfrm>
            <a:off x="761999" y="5889377"/>
            <a:ext cx="10664825" cy="276473"/>
          </a:xfrm>
        </p:spPr>
        <p:txBody>
          <a:bodyPr rIns="0" anchor="b">
            <a:noAutofit/>
          </a:bodyPr>
          <a:lstStyle>
            <a:lvl1pPr>
              <a:defRPr sz="1800" b="1" baseline="0"/>
            </a:lvl1pPr>
          </a:lstStyle>
          <a:p>
            <a:pPr lvl="0"/>
            <a:r>
              <a:rPr lang="en-GB" dirty="0" smtClean="0"/>
              <a:t>Optional summary text placeholder</a:t>
            </a:r>
            <a:endParaRPr lang="en-US" dirty="0"/>
          </a:p>
        </p:txBody>
      </p:sp>
      <p:sp>
        <p:nvSpPr>
          <p:cNvPr id="11" name="Title 1"/>
          <p:cNvSpPr>
            <a:spLocks noGrp="1"/>
          </p:cNvSpPr>
          <p:nvPr>
            <p:ph type="title"/>
          </p:nvPr>
        </p:nvSpPr>
        <p:spPr>
          <a:xfrm>
            <a:off x="762000" y="670120"/>
            <a:ext cx="7616826" cy="415245"/>
          </a:xfrm>
        </p:spPr>
        <p:txBody>
          <a:bodyPr/>
          <a:lstStyle>
            <a:lvl1pPr>
              <a:defRPr b="0">
                <a:solidFill>
                  <a:schemeClr val="tx1"/>
                </a:solidFill>
              </a:defRPr>
            </a:lvl1pPr>
          </a:lstStyle>
          <a:p>
            <a:r>
              <a:rPr lang="en-GB" dirty="0" smtClean="0"/>
              <a:t>Click to edit Master title style</a:t>
            </a:r>
            <a:endParaRPr lang="en-GB" dirty="0"/>
          </a:p>
        </p:txBody>
      </p:sp>
    </p:spTree>
    <p:extLst>
      <p:ext uri="{BB962C8B-B14F-4D97-AF65-F5344CB8AC3E}">
        <p14:creationId xmlns:p14="http://schemas.microsoft.com/office/powerpoint/2010/main" val="3460302815"/>
      </p:ext>
    </p:extLst>
  </p:cSld>
  <p:clrMapOvr>
    <a:masterClrMapping/>
  </p:clrMapOvr>
  <p:timing>
    <p:tnLst>
      <p:par>
        <p:cTn id="1" dur="indefinite" restart="never" nodeType="tmRoot"/>
      </p:par>
    </p:tnLst>
  </p:timing>
</p:sldLayout>
</file>

<file path=ppt/slideLayouts/slideLayout60.xml><?xml version="1.0" encoding="utf-8"?>
<p:sldLayout xmlns:a="http://schemas.openxmlformats.org/drawingml/2006/main" xmlns:r="http://schemas.openxmlformats.org/officeDocument/2006/relationships" xmlns:p="http://schemas.openxmlformats.org/presentationml/2006/main" preserve="1" userDrawn="1">
  <p:cSld name="2_Two Content">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761999" y="2057399"/>
            <a:ext cx="5334001" cy="4108451"/>
          </a:xfrm>
        </p:spPr>
        <p:txBody>
          <a:bodyPr/>
          <a:lstStyle/>
          <a:p>
            <a:pPr lvl="0"/>
            <a:r>
              <a:rPr lang="en-GB" dirty="0" smtClean="0"/>
              <a:t>Click to edit Master text styles</a:t>
            </a:r>
          </a:p>
          <a:p>
            <a:pPr lvl="1"/>
            <a:r>
              <a:rPr lang="en-GB" dirty="0" smtClean="0"/>
              <a:t>Second level</a:t>
            </a:r>
          </a:p>
          <a:p>
            <a:pPr lvl="2"/>
            <a:r>
              <a:rPr lang="en-GB" dirty="0" smtClean="0"/>
              <a:t>Third level</a:t>
            </a:r>
          </a:p>
          <a:p>
            <a:pPr lvl="3"/>
            <a:r>
              <a:rPr lang="en-GB" dirty="0" smtClean="0"/>
              <a:t>Fourth level</a:t>
            </a:r>
          </a:p>
          <a:p>
            <a:pPr lvl="4"/>
            <a:r>
              <a:rPr lang="en-GB" dirty="0" smtClean="0"/>
              <a:t>Fifth level</a:t>
            </a:r>
            <a:endParaRPr lang="en-GB" dirty="0"/>
          </a:p>
        </p:txBody>
      </p:sp>
      <p:sp>
        <p:nvSpPr>
          <p:cNvPr id="4" name="Content Placeholder 3"/>
          <p:cNvSpPr>
            <a:spLocks noGrp="1"/>
          </p:cNvSpPr>
          <p:nvPr>
            <p:ph sz="half" idx="2"/>
          </p:nvPr>
        </p:nvSpPr>
        <p:spPr>
          <a:xfrm>
            <a:off x="6095999" y="2057399"/>
            <a:ext cx="5330825" cy="4108451"/>
          </a:xfrm>
        </p:spPr>
        <p:txBody>
          <a:bodyPr/>
          <a:lstStyle/>
          <a:p>
            <a:pPr lvl="0"/>
            <a:r>
              <a:rPr lang="en-GB" dirty="0" smtClean="0"/>
              <a:t>Click to edit Master text styles</a:t>
            </a:r>
          </a:p>
          <a:p>
            <a:pPr lvl="1"/>
            <a:r>
              <a:rPr lang="en-GB" dirty="0" smtClean="0"/>
              <a:t>Second level</a:t>
            </a:r>
          </a:p>
          <a:p>
            <a:pPr lvl="2"/>
            <a:r>
              <a:rPr lang="en-GB" dirty="0" smtClean="0"/>
              <a:t>Third level</a:t>
            </a:r>
          </a:p>
          <a:p>
            <a:pPr lvl="3"/>
            <a:r>
              <a:rPr lang="en-GB" dirty="0" smtClean="0"/>
              <a:t>Fourth level</a:t>
            </a:r>
          </a:p>
          <a:p>
            <a:pPr lvl="4"/>
            <a:r>
              <a:rPr lang="en-GB" dirty="0" smtClean="0"/>
              <a:t>Fifth level</a:t>
            </a:r>
            <a:endParaRPr lang="en-GB" dirty="0"/>
          </a:p>
        </p:txBody>
      </p:sp>
      <p:sp>
        <p:nvSpPr>
          <p:cNvPr id="5" name="Date Placeholder 4"/>
          <p:cNvSpPr>
            <a:spLocks noGrp="1"/>
          </p:cNvSpPr>
          <p:nvPr>
            <p:ph type="dt" sz="half" idx="10"/>
          </p:nvPr>
        </p:nvSpPr>
        <p:spPr/>
        <p:txBody>
          <a:bodyPr/>
          <a:lstStyle/>
          <a:p>
            <a:fld id="{40E1B1CA-1301-6F44-8D0B-6BE7919394FE}" type="datetime1">
              <a:rPr lang="en-GB" smtClean="0"/>
              <a:pPr/>
              <a:t>19/02/2019</a:t>
            </a:fld>
            <a:endParaRPr lang="en-GB" dirty="0"/>
          </a:p>
        </p:txBody>
      </p:sp>
      <p:sp>
        <p:nvSpPr>
          <p:cNvPr id="6" name="Footer Placeholder 5"/>
          <p:cNvSpPr>
            <a:spLocks noGrp="1"/>
          </p:cNvSpPr>
          <p:nvPr>
            <p:ph type="ftr" sz="quarter" idx="11"/>
          </p:nvPr>
        </p:nvSpPr>
        <p:spPr/>
        <p:txBody>
          <a:bodyPr/>
          <a:lstStyle/>
          <a:p>
            <a:r>
              <a:rPr lang="en-GB" smtClean="0"/>
              <a:t>Presentation footer 10PT. Please add the relevant country to the footer.</a:t>
            </a:r>
            <a:endParaRPr lang="en-GB" dirty="0"/>
          </a:p>
        </p:txBody>
      </p:sp>
      <p:sp>
        <p:nvSpPr>
          <p:cNvPr id="7" name="Slide Number Placeholder 6"/>
          <p:cNvSpPr>
            <a:spLocks noGrp="1"/>
          </p:cNvSpPr>
          <p:nvPr>
            <p:ph type="sldNum" sz="quarter" idx="12"/>
          </p:nvPr>
        </p:nvSpPr>
        <p:spPr/>
        <p:txBody>
          <a:bodyPr/>
          <a:lstStyle/>
          <a:p>
            <a:fld id="{1ED2235E-0982-3B42-A838-A74550CD4449}" type="slidenum">
              <a:rPr lang="en-GB" smtClean="0"/>
              <a:pPr/>
              <a:t>‹#›</a:t>
            </a:fld>
            <a:endParaRPr lang="en-GB"/>
          </a:p>
        </p:txBody>
      </p:sp>
      <p:sp>
        <p:nvSpPr>
          <p:cNvPr id="9" name="Text Placeholder 7"/>
          <p:cNvSpPr>
            <a:spLocks noGrp="1"/>
          </p:cNvSpPr>
          <p:nvPr>
            <p:ph type="body" sz="quarter" idx="13" hasCustomPrompt="1"/>
          </p:nvPr>
        </p:nvSpPr>
        <p:spPr>
          <a:xfrm>
            <a:off x="761999" y="1085366"/>
            <a:ext cx="7616827" cy="286234"/>
          </a:xfrm>
        </p:spPr>
        <p:txBody>
          <a:bodyPr rIns="0">
            <a:noAutofit/>
          </a:bodyPr>
          <a:lstStyle>
            <a:lvl1pPr>
              <a:defRPr sz="1800"/>
            </a:lvl1pPr>
          </a:lstStyle>
          <a:p>
            <a:pPr lvl="0"/>
            <a:r>
              <a:rPr lang="en-GB" dirty="0" smtClean="0"/>
              <a:t>Click to edit Master subtitle style if required</a:t>
            </a:r>
            <a:endParaRPr lang="en-US" dirty="0"/>
          </a:p>
        </p:txBody>
      </p:sp>
      <p:sp>
        <p:nvSpPr>
          <p:cNvPr id="10" name="Text Placeholder 7"/>
          <p:cNvSpPr>
            <a:spLocks noGrp="1"/>
          </p:cNvSpPr>
          <p:nvPr>
            <p:ph type="body" sz="quarter" idx="14" hasCustomPrompt="1"/>
          </p:nvPr>
        </p:nvSpPr>
        <p:spPr>
          <a:xfrm>
            <a:off x="761999" y="5889377"/>
            <a:ext cx="10664825" cy="276473"/>
          </a:xfrm>
        </p:spPr>
        <p:txBody>
          <a:bodyPr rIns="0" anchor="b">
            <a:noAutofit/>
          </a:bodyPr>
          <a:lstStyle>
            <a:lvl1pPr>
              <a:defRPr sz="1800" b="1" baseline="0"/>
            </a:lvl1pPr>
          </a:lstStyle>
          <a:p>
            <a:pPr lvl="0"/>
            <a:r>
              <a:rPr lang="en-GB" dirty="0" smtClean="0"/>
              <a:t>Optional summary text placeholder</a:t>
            </a:r>
            <a:endParaRPr lang="en-US" dirty="0"/>
          </a:p>
        </p:txBody>
      </p:sp>
      <p:sp>
        <p:nvSpPr>
          <p:cNvPr id="11" name="Title 1"/>
          <p:cNvSpPr>
            <a:spLocks noGrp="1"/>
          </p:cNvSpPr>
          <p:nvPr>
            <p:ph type="title"/>
          </p:nvPr>
        </p:nvSpPr>
        <p:spPr>
          <a:xfrm>
            <a:off x="762000" y="670120"/>
            <a:ext cx="7616826" cy="415245"/>
          </a:xfrm>
        </p:spPr>
        <p:txBody>
          <a:bodyPr/>
          <a:lstStyle>
            <a:lvl1pPr>
              <a:defRPr b="0">
                <a:solidFill>
                  <a:schemeClr val="accent1"/>
                </a:solidFill>
              </a:defRPr>
            </a:lvl1pPr>
          </a:lstStyle>
          <a:p>
            <a:r>
              <a:rPr lang="en-GB" dirty="0" smtClean="0"/>
              <a:t>Click to edit Master title style</a:t>
            </a:r>
            <a:endParaRPr lang="en-GB" dirty="0"/>
          </a:p>
        </p:txBody>
      </p:sp>
    </p:spTree>
    <p:extLst>
      <p:ext uri="{BB962C8B-B14F-4D97-AF65-F5344CB8AC3E}">
        <p14:creationId xmlns:p14="http://schemas.microsoft.com/office/powerpoint/2010/main" val="3895595255"/>
      </p:ext>
    </p:extLst>
  </p:cSld>
  <p:clrMapOvr>
    <a:masterClrMapping/>
  </p:clrMapOvr>
  <p:timing>
    <p:tnLst>
      <p:par>
        <p:cTn id="1" dur="indefinite" restart="never" nodeType="tmRoot"/>
      </p:par>
    </p:tnLst>
  </p:timing>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userDrawn="1">
  <p:cSld name="1_Two Content">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761999" y="2057399"/>
            <a:ext cx="5334001" cy="4108451"/>
          </a:xfrm>
        </p:spPr>
        <p:txBody>
          <a:bodyPr/>
          <a:lstStyle/>
          <a:p>
            <a:pPr lvl="0"/>
            <a:r>
              <a:rPr lang="en-GB" dirty="0" smtClean="0"/>
              <a:t>Click to edit Master text styles</a:t>
            </a:r>
          </a:p>
          <a:p>
            <a:pPr lvl="1"/>
            <a:r>
              <a:rPr lang="en-GB" dirty="0" smtClean="0"/>
              <a:t>Second level</a:t>
            </a:r>
          </a:p>
          <a:p>
            <a:pPr lvl="2"/>
            <a:r>
              <a:rPr lang="en-GB" dirty="0" smtClean="0"/>
              <a:t>Third level</a:t>
            </a:r>
          </a:p>
          <a:p>
            <a:pPr lvl="3"/>
            <a:r>
              <a:rPr lang="en-GB" dirty="0" smtClean="0"/>
              <a:t>Fourth level</a:t>
            </a:r>
          </a:p>
          <a:p>
            <a:pPr lvl="4"/>
            <a:r>
              <a:rPr lang="en-GB" dirty="0" smtClean="0"/>
              <a:t>Fifth level</a:t>
            </a:r>
            <a:endParaRPr lang="en-GB" dirty="0"/>
          </a:p>
        </p:txBody>
      </p:sp>
      <p:sp>
        <p:nvSpPr>
          <p:cNvPr id="4" name="Content Placeholder 3"/>
          <p:cNvSpPr>
            <a:spLocks noGrp="1"/>
          </p:cNvSpPr>
          <p:nvPr>
            <p:ph sz="half" idx="2"/>
          </p:nvPr>
        </p:nvSpPr>
        <p:spPr>
          <a:xfrm>
            <a:off x="6095999" y="2057399"/>
            <a:ext cx="5330825" cy="4108451"/>
          </a:xfrm>
        </p:spPr>
        <p:txBody>
          <a:bodyPr/>
          <a:lstStyle/>
          <a:p>
            <a:pPr lvl="0"/>
            <a:r>
              <a:rPr lang="en-GB" dirty="0" smtClean="0"/>
              <a:t>Click to edit Master text styles</a:t>
            </a:r>
          </a:p>
          <a:p>
            <a:pPr lvl="1"/>
            <a:r>
              <a:rPr lang="en-GB" dirty="0" smtClean="0"/>
              <a:t>Second level</a:t>
            </a:r>
          </a:p>
          <a:p>
            <a:pPr lvl="2"/>
            <a:r>
              <a:rPr lang="en-GB" dirty="0" smtClean="0"/>
              <a:t>Third level</a:t>
            </a:r>
          </a:p>
          <a:p>
            <a:pPr lvl="3"/>
            <a:r>
              <a:rPr lang="en-GB" dirty="0" smtClean="0"/>
              <a:t>Fourth level</a:t>
            </a:r>
          </a:p>
          <a:p>
            <a:pPr lvl="4"/>
            <a:r>
              <a:rPr lang="en-GB" dirty="0" smtClean="0"/>
              <a:t>Fifth level</a:t>
            </a:r>
            <a:endParaRPr lang="en-GB" dirty="0"/>
          </a:p>
        </p:txBody>
      </p:sp>
      <p:sp>
        <p:nvSpPr>
          <p:cNvPr id="5" name="Date Placeholder 4"/>
          <p:cNvSpPr>
            <a:spLocks noGrp="1"/>
          </p:cNvSpPr>
          <p:nvPr>
            <p:ph type="dt" sz="half" idx="10"/>
          </p:nvPr>
        </p:nvSpPr>
        <p:spPr/>
        <p:txBody>
          <a:bodyPr/>
          <a:lstStyle/>
          <a:p>
            <a:fld id="{40E1B1CA-1301-6F44-8D0B-6BE7919394FE}" type="datetime1">
              <a:rPr lang="en-GB" smtClean="0"/>
              <a:pPr/>
              <a:t>19/02/2019</a:t>
            </a:fld>
            <a:endParaRPr lang="en-GB" dirty="0"/>
          </a:p>
        </p:txBody>
      </p:sp>
      <p:sp>
        <p:nvSpPr>
          <p:cNvPr id="6" name="Footer Placeholder 5"/>
          <p:cNvSpPr>
            <a:spLocks noGrp="1"/>
          </p:cNvSpPr>
          <p:nvPr>
            <p:ph type="ftr" sz="quarter" idx="11"/>
          </p:nvPr>
        </p:nvSpPr>
        <p:spPr/>
        <p:txBody>
          <a:bodyPr/>
          <a:lstStyle/>
          <a:p>
            <a:r>
              <a:rPr lang="en-GB" smtClean="0"/>
              <a:t>Presentation footer 10PT. Please add the relevant country to the footer.</a:t>
            </a:r>
            <a:endParaRPr lang="en-GB" dirty="0"/>
          </a:p>
        </p:txBody>
      </p:sp>
      <p:sp>
        <p:nvSpPr>
          <p:cNvPr id="7" name="Slide Number Placeholder 6"/>
          <p:cNvSpPr>
            <a:spLocks noGrp="1"/>
          </p:cNvSpPr>
          <p:nvPr>
            <p:ph type="sldNum" sz="quarter" idx="12"/>
          </p:nvPr>
        </p:nvSpPr>
        <p:spPr/>
        <p:txBody>
          <a:bodyPr/>
          <a:lstStyle/>
          <a:p>
            <a:fld id="{1ED2235E-0982-3B42-A838-A74550CD4449}" type="slidenum">
              <a:rPr lang="en-GB" smtClean="0"/>
              <a:pPr/>
              <a:t>‹#›</a:t>
            </a:fld>
            <a:endParaRPr lang="en-GB"/>
          </a:p>
        </p:txBody>
      </p:sp>
      <p:sp>
        <p:nvSpPr>
          <p:cNvPr id="9" name="Text Placeholder 7"/>
          <p:cNvSpPr>
            <a:spLocks noGrp="1"/>
          </p:cNvSpPr>
          <p:nvPr>
            <p:ph type="body" sz="quarter" idx="13" hasCustomPrompt="1"/>
          </p:nvPr>
        </p:nvSpPr>
        <p:spPr>
          <a:xfrm>
            <a:off x="761999" y="1085366"/>
            <a:ext cx="7616827" cy="286234"/>
          </a:xfrm>
        </p:spPr>
        <p:txBody>
          <a:bodyPr rIns="0">
            <a:noAutofit/>
          </a:bodyPr>
          <a:lstStyle>
            <a:lvl1pPr>
              <a:defRPr sz="1800"/>
            </a:lvl1pPr>
          </a:lstStyle>
          <a:p>
            <a:pPr lvl="0"/>
            <a:r>
              <a:rPr lang="en-GB" dirty="0" smtClean="0"/>
              <a:t>Click to edit Master subtitle style if required</a:t>
            </a:r>
            <a:endParaRPr lang="en-US" dirty="0"/>
          </a:p>
        </p:txBody>
      </p:sp>
      <p:sp>
        <p:nvSpPr>
          <p:cNvPr id="10" name="Text Placeholder 7"/>
          <p:cNvSpPr>
            <a:spLocks noGrp="1"/>
          </p:cNvSpPr>
          <p:nvPr>
            <p:ph type="body" sz="quarter" idx="14" hasCustomPrompt="1"/>
          </p:nvPr>
        </p:nvSpPr>
        <p:spPr>
          <a:xfrm>
            <a:off x="761999" y="5889377"/>
            <a:ext cx="10664825" cy="276473"/>
          </a:xfrm>
        </p:spPr>
        <p:txBody>
          <a:bodyPr rIns="0" anchor="b">
            <a:noAutofit/>
          </a:bodyPr>
          <a:lstStyle>
            <a:lvl1pPr>
              <a:defRPr sz="1800" b="1" baseline="0"/>
            </a:lvl1pPr>
          </a:lstStyle>
          <a:p>
            <a:pPr lvl="0"/>
            <a:r>
              <a:rPr lang="en-GB" dirty="0" smtClean="0"/>
              <a:t>Optional summary text placeholder</a:t>
            </a:r>
            <a:endParaRPr lang="en-US" dirty="0"/>
          </a:p>
        </p:txBody>
      </p:sp>
      <p:sp>
        <p:nvSpPr>
          <p:cNvPr id="11" name="Title 1"/>
          <p:cNvSpPr>
            <a:spLocks noGrp="1"/>
          </p:cNvSpPr>
          <p:nvPr>
            <p:ph type="title"/>
          </p:nvPr>
        </p:nvSpPr>
        <p:spPr>
          <a:xfrm>
            <a:off x="762000" y="670121"/>
            <a:ext cx="7616826" cy="490342"/>
          </a:xfrm>
        </p:spPr>
        <p:txBody>
          <a:bodyPr/>
          <a:lstStyle>
            <a:lvl1pPr>
              <a:defRPr b="0">
                <a:solidFill>
                  <a:schemeClr val="accent3"/>
                </a:solidFill>
              </a:defRPr>
            </a:lvl1pPr>
          </a:lstStyle>
          <a:p>
            <a:r>
              <a:rPr lang="en-GB" dirty="0" smtClean="0"/>
              <a:t>Click to edit Master title style</a:t>
            </a:r>
            <a:endParaRPr lang="en-GB" dirty="0"/>
          </a:p>
        </p:txBody>
      </p:sp>
    </p:spTree>
    <p:extLst>
      <p:ext uri="{BB962C8B-B14F-4D97-AF65-F5344CB8AC3E}">
        <p14:creationId xmlns:p14="http://schemas.microsoft.com/office/powerpoint/2010/main" val="387877087"/>
      </p:ext>
    </p:extLst>
  </p:cSld>
  <p:clrMapOvr>
    <a:masterClrMapping/>
  </p:clrMapOvr>
  <p:timing>
    <p:tnLst>
      <p:par>
        <p:cTn id="1" dur="indefinite" restart="never" nodeType="tmRoot"/>
      </p:par>
    </p:tnLst>
  </p:timing>
</p:sldLayout>
</file>

<file path=ppt/slideLayouts/slideLayout62.xml><?xml version="1.0" encoding="utf-8"?>
<p:sldLayout xmlns:a="http://schemas.openxmlformats.org/drawingml/2006/main" xmlns:r="http://schemas.openxmlformats.org/officeDocument/2006/relationships" xmlns:p="http://schemas.openxmlformats.org/presentationml/2006/main" preserve="1" userDrawn="1">
  <p:cSld name="Three Content">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762000" y="2057399"/>
            <a:ext cx="3554412" cy="4108451"/>
          </a:xfrm>
        </p:spPr>
        <p:txBody>
          <a:bodyPr/>
          <a:lstStyle/>
          <a:p>
            <a:pPr lvl="0"/>
            <a:r>
              <a:rPr lang="en-GB" dirty="0" smtClean="0"/>
              <a:t>Click to edit Master text styles</a:t>
            </a:r>
          </a:p>
          <a:p>
            <a:pPr lvl="1"/>
            <a:r>
              <a:rPr lang="en-GB" dirty="0" smtClean="0"/>
              <a:t>Second level</a:t>
            </a:r>
          </a:p>
          <a:p>
            <a:pPr lvl="2"/>
            <a:r>
              <a:rPr lang="en-GB" dirty="0" smtClean="0"/>
              <a:t>Third level</a:t>
            </a:r>
          </a:p>
          <a:p>
            <a:pPr lvl="3"/>
            <a:r>
              <a:rPr lang="en-GB" dirty="0" smtClean="0"/>
              <a:t>Fourth level</a:t>
            </a:r>
          </a:p>
          <a:p>
            <a:pPr lvl="4"/>
            <a:r>
              <a:rPr lang="en-GB" dirty="0" smtClean="0"/>
              <a:t>Fifth level</a:t>
            </a:r>
            <a:endParaRPr lang="en-GB" dirty="0"/>
          </a:p>
        </p:txBody>
      </p:sp>
      <p:sp>
        <p:nvSpPr>
          <p:cNvPr id="4" name="Content Placeholder 3"/>
          <p:cNvSpPr>
            <a:spLocks noGrp="1"/>
          </p:cNvSpPr>
          <p:nvPr>
            <p:ph sz="half" idx="2"/>
          </p:nvPr>
        </p:nvSpPr>
        <p:spPr>
          <a:xfrm>
            <a:off x="4316413" y="2057399"/>
            <a:ext cx="3554411" cy="4108451"/>
          </a:xfrm>
        </p:spPr>
        <p:txBody>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GB" dirty="0"/>
          </a:p>
        </p:txBody>
      </p:sp>
      <p:sp>
        <p:nvSpPr>
          <p:cNvPr id="5" name="Date Placeholder 4"/>
          <p:cNvSpPr>
            <a:spLocks noGrp="1"/>
          </p:cNvSpPr>
          <p:nvPr>
            <p:ph type="dt" sz="half" idx="10"/>
          </p:nvPr>
        </p:nvSpPr>
        <p:spPr/>
        <p:txBody>
          <a:bodyPr/>
          <a:lstStyle/>
          <a:p>
            <a:fld id="{34AB22EF-ACBC-C647-A558-1D0D0CA685CE}" type="datetime1">
              <a:rPr lang="en-GB" smtClean="0"/>
              <a:pPr/>
              <a:t>19/02/2019</a:t>
            </a:fld>
            <a:endParaRPr lang="en-GB"/>
          </a:p>
        </p:txBody>
      </p:sp>
      <p:sp>
        <p:nvSpPr>
          <p:cNvPr id="6" name="Footer Placeholder 5"/>
          <p:cNvSpPr>
            <a:spLocks noGrp="1"/>
          </p:cNvSpPr>
          <p:nvPr>
            <p:ph type="ftr" sz="quarter" idx="11"/>
          </p:nvPr>
        </p:nvSpPr>
        <p:spPr/>
        <p:txBody>
          <a:bodyPr/>
          <a:lstStyle/>
          <a:p>
            <a:r>
              <a:rPr lang="en-GB" smtClean="0"/>
              <a:t>Presentation footer 10PT. Please add the relevant country to the footer.</a:t>
            </a:r>
            <a:endParaRPr lang="en-GB" dirty="0"/>
          </a:p>
        </p:txBody>
      </p:sp>
      <p:sp>
        <p:nvSpPr>
          <p:cNvPr id="7" name="Slide Number Placeholder 6"/>
          <p:cNvSpPr>
            <a:spLocks noGrp="1"/>
          </p:cNvSpPr>
          <p:nvPr>
            <p:ph type="sldNum" sz="quarter" idx="12"/>
          </p:nvPr>
        </p:nvSpPr>
        <p:spPr/>
        <p:txBody>
          <a:bodyPr/>
          <a:lstStyle/>
          <a:p>
            <a:fld id="{1ED2235E-0982-3B42-A838-A74550CD4449}" type="slidenum">
              <a:rPr lang="en-GB" smtClean="0"/>
              <a:pPr/>
              <a:t>‹#›</a:t>
            </a:fld>
            <a:endParaRPr lang="en-GB"/>
          </a:p>
        </p:txBody>
      </p:sp>
      <p:sp>
        <p:nvSpPr>
          <p:cNvPr id="12" name="Content Placeholder 3"/>
          <p:cNvSpPr>
            <a:spLocks noGrp="1"/>
          </p:cNvSpPr>
          <p:nvPr>
            <p:ph sz="half" idx="13"/>
          </p:nvPr>
        </p:nvSpPr>
        <p:spPr>
          <a:xfrm>
            <a:off x="7870824" y="2057400"/>
            <a:ext cx="3554411" cy="4108451"/>
          </a:xfrm>
        </p:spPr>
        <p:txBody>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GB" dirty="0"/>
          </a:p>
        </p:txBody>
      </p:sp>
      <p:sp>
        <p:nvSpPr>
          <p:cNvPr id="10" name="Text Placeholder 7"/>
          <p:cNvSpPr>
            <a:spLocks noGrp="1"/>
          </p:cNvSpPr>
          <p:nvPr>
            <p:ph type="body" sz="quarter" idx="14" hasCustomPrompt="1"/>
          </p:nvPr>
        </p:nvSpPr>
        <p:spPr>
          <a:xfrm>
            <a:off x="761999" y="1085366"/>
            <a:ext cx="7616827" cy="286234"/>
          </a:xfrm>
        </p:spPr>
        <p:txBody>
          <a:bodyPr rIns="0">
            <a:noAutofit/>
          </a:bodyPr>
          <a:lstStyle>
            <a:lvl1pPr>
              <a:defRPr sz="1800"/>
            </a:lvl1pPr>
          </a:lstStyle>
          <a:p>
            <a:pPr lvl="0"/>
            <a:r>
              <a:rPr lang="en-GB" dirty="0" smtClean="0"/>
              <a:t>Click to edit Master subtitle style if required</a:t>
            </a:r>
            <a:endParaRPr lang="en-US" dirty="0"/>
          </a:p>
        </p:txBody>
      </p:sp>
      <p:sp>
        <p:nvSpPr>
          <p:cNvPr id="11" name="Text Placeholder 7"/>
          <p:cNvSpPr>
            <a:spLocks noGrp="1"/>
          </p:cNvSpPr>
          <p:nvPr>
            <p:ph type="body" sz="quarter" idx="15" hasCustomPrompt="1"/>
          </p:nvPr>
        </p:nvSpPr>
        <p:spPr>
          <a:xfrm>
            <a:off x="761999" y="5889377"/>
            <a:ext cx="10664825" cy="276473"/>
          </a:xfrm>
        </p:spPr>
        <p:txBody>
          <a:bodyPr rIns="0" anchor="b">
            <a:noAutofit/>
          </a:bodyPr>
          <a:lstStyle>
            <a:lvl1pPr>
              <a:defRPr sz="1800" b="1" baseline="0"/>
            </a:lvl1pPr>
          </a:lstStyle>
          <a:p>
            <a:pPr lvl="0"/>
            <a:r>
              <a:rPr lang="en-GB" dirty="0" smtClean="0"/>
              <a:t>Optional summary text placeholder</a:t>
            </a:r>
            <a:endParaRPr lang="en-US" dirty="0"/>
          </a:p>
        </p:txBody>
      </p:sp>
      <p:sp>
        <p:nvSpPr>
          <p:cNvPr id="13" name="Title 1"/>
          <p:cNvSpPr>
            <a:spLocks noGrp="1"/>
          </p:cNvSpPr>
          <p:nvPr>
            <p:ph type="title"/>
          </p:nvPr>
        </p:nvSpPr>
        <p:spPr>
          <a:xfrm>
            <a:off x="762000" y="670121"/>
            <a:ext cx="7616826" cy="415244"/>
          </a:xfrm>
        </p:spPr>
        <p:txBody>
          <a:bodyPr/>
          <a:lstStyle>
            <a:lvl1pPr>
              <a:defRPr b="0">
                <a:solidFill>
                  <a:schemeClr val="tx1"/>
                </a:solidFill>
              </a:defRPr>
            </a:lvl1pPr>
          </a:lstStyle>
          <a:p>
            <a:r>
              <a:rPr lang="en-GB" dirty="0" smtClean="0"/>
              <a:t>Click to edit Master title style</a:t>
            </a:r>
            <a:endParaRPr lang="en-GB" dirty="0"/>
          </a:p>
        </p:txBody>
      </p:sp>
    </p:spTree>
    <p:extLst>
      <p:ext uri="{BB962C8B-B14F-4D97-AF65-F5344CB8AC3E}">
        <p14:creationId xmlns:p14="http://schemas.microsoft.com/office/powerpoint/2010/main" val="2892562168"/>
      </p:ext>
    </p:extLst>
  </p:cSld>
  <p:clrMapOvr>
    <a:masterClrMapping/>
  </p:clrMapOvr>
  <p:timing>
    <p:tnLst>
      <p:par>
        <p:cTn id="1" dur="indefinite" restart="never" nodeType="tmRoot"/>
      </p:par>
    </p:tnLst>
  </p:timing>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userDrawn="1">
  <p:cSld name="1_Three Content">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762000" y="2057399"/>
            <a:ext cx="3554412" cy="4108451"/>
          </a:xfrm>
        </p:spPr>
        <p:txBody>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GB" dirty="0"/>
          </a:p>
        </p:txBody>
      </p:sp>
      <p:sp>
        <p:nvSpPr>
          <p:cNvPr id="4" name="Content Placeholder 3"/>
          <p:cNvSpPr>
            <a:spLocks noGrp="1"/>
          </p:cNvSpPr>
          <p:nvPr>
            <p:ph sz="half" idx="2"/>
          </p:nvPr>
        </p:nvSpPr>
        <p:spPr>
          <a:xfrm>
            <a:off x="4316413" y="2057399"/>
            <a:ext cx="3554411" cy="4108451"/>
          </a:xfrm>
        </p:spPr>
        <p:txBody>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GB" dirty="0"/>
          </a:p>
        </p:txBody>
      </p:sp>
      <p:sp>
        <p:nvSpPr>
          <p:cNvPr id="5" name="Date Placeholder 4"/>
          <p:cNvSpPr>
            <a:spLocks noGrp="1"/>
          </p:cNvSpPr>
          <p:nvPr>
            <p:ph type="dt" sz="half" idx="10"/>
          </p:nvPr>
        </p:nvSpPr>
        <p:spPr/>
        <p:txBody>
          <a:bodyPr/>
          <a:lstStyle/>
          <a:p>
            <a:fld id="{34AB22EF-ACBC-C647-A558-1D0D0CA685CE}" type="datetime1">
              <a:rPr lang="en-GB" smtClean="0"/>
              <a:pPr/>
              <a:t>19/02/2019</a:t>
            </a:fld>
            <a:endParaRPr lang="en-GB"/>
          </a:p>
        </p:txBody>
      </p:sp>
      <p:sp>
        <p:nvSpPr>
          <p:cNvPr id="6" name="Footer Placeholder 5"/>
          <p:cNvSpPr>
            <a:spLocks noGrp="1"/>
          </p:cNvSpPr>
          <p:nvPr>
            <p:ph type="ftr" sz="quarter" idx="11"/>
          </p:nvPr>
        </p:nvSpPr>
        <p:spPr/>
        <p:txBody>
          <a:bodyPr/>
          <a:lstStyle/>
          <a:p>
            <a:r>
              <a:rPr lang="en-GB" smtClean="0"/>
              <a:t>Presentation footer 10PT. Please add the relevant country to the footer.</a:t>
            </a:r>
            <a:endParaRPr lang="en-GB" dirty="0"/>
          </a:p>
        </p:txBody>
      </p:sp>
      <p:sp>
        <p:nvSpPr>
          <p:cNvPr id="7" name="Slide Number Placeholder 6"/>
          <p:cNvSpPr>
            <a:spLocks noGrp="1"/>
          </p:cNvSpPr>
          <p:nvPr>
            <p:ph type="sldNum" sz="quarter" idx="12"/>
          </p:nvPr>
        </p:nvSpPr>
        <p:spPr/>
        <p:txBody>
          <a:bodyPr/>
          <a:lstStyle/>
          <a:p>
            <a:fld id="{1ED2235E-0982-3B42-A838-A74550CD4449}" type="slidenum">
              <a:rPr lang="en-GB" smtClean="0"/>
              <a:pPr/>
              <a:t>‹#›</a:t>
            </a:fld>
            <a:endParaRPr lang="en-GB"/>
          </a:p>
        </p:txBody>
      </p:sp>
      <p:sp>
        <p:nvSpPr>
          <p:cNvPr id="12" name="Content Placeholder 3"/>
          <p:cNvSpPr>
            <a:spLocks noGrp="1"/>
          </p:cNvSpPr>
          <p:nvPr>
            <p:ph sz="half" idx="13"/>
          </p:nvPr>
        </p:nvSpPr>
        <p:spPr>
          <a:xfrm>
            <a:off x="7870824" y="2057400"/>
            <a:ext cx="3554411" cy="4108451"/>
          </a:xfrm>
        </p:spPr>
        <p:txBody>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GB" dirty="0"/>
          </a:p>
        </p:txBody>
      </p:sp>
      <p:sp>
        <p:nvSpPr>
          <p:cNvPr id="10" name="Text Placeholder 7"/>
          <p:cNvSpPr>
            <a:spLocks noGrp="1"/>
          </p:cNvSpPr>
          <p:nvPr>
            <p:ph type="body" sz="quarter" idx="14" hasCustomPrompt="1"/>
          </p:nvPr>
        </p:nvSpPr>
        <p:spPr>
          <a:xfrm>
            <a:off x="761999" y="1085366"/>
            <a:ext cx="7616827" cy="286234"/>
          </a:xfrm>
        </p:spPr>
        <p:txBody>
          <a:bodyPr rIns="0">
            <a:noAutofit/>
          </a:bodyPr>
          <a:lstStyle>
            <a:lvl1pPr>
              <a:defRPr sz="1800"/>
            </a:lvl1pPr>
          </a:lstStyle>
          <a:p>
            <a:pPr lvl="0"/>
            <a:r>
              <a:rPr lang="en-GB" dirty="0" smtClean="0"/>
              <a:t>Click to edit Master subtitle style if required</a:t>
            </a:r>
            <a:endParaRPr lang="en-US" dirty="0"/>
          </a:p>
        </p:txBody>
      </p:sp>
      <p:sp>
        <p:nvSpPr>
          <p:cNvPr id="11" name="Text Placeholder 7"/>
          <p:cNvSpPr>
            <a:spLocks noGrp="1"/>
          </p:cNvSpPr>
          <p:nvPr>
            <p:ph type="body" sz="quarter" idx="15" hasCustomPrompt="1"/>
          </p:nvPr>
        </p:nvSpPr>
        <p:spPr>
          <a:xfrm>
            <a:off x="761999" y="5889377"/>
            <a:ext cx="10664825" cy="276473"/>
          </a:xfrm>
        </p:spPr>
        <p:txBody>
          <a:bodyPr rIns="0" anchor="b">
            <a:noAutofit/>
          </a:bodyPr>
          <a:lstStyle>
            <a:lvl1pPr>
              <a:defRPr sz="1800" b="1" baseline="0"/>
            </a:lvl1pPr>
          </a:lstStyle>
          <a:p>
            <a:pPr lvl="0"/>
            <a:r>
              <a:rPr lang="en-GB" dirty="0" smtClean="0"/>
              <a:t>Optional summary text placeholder</a:t>
            </a:r>
            <a:endParaRPr lang="en-US" dirty="0"/>
          </a:p>
        </p:txBody>
      </p:sp>
      <p:sp>
        <p:nvSpPr>
          <p:cNvPr id="13" name="Title 1"/>
          <p:cNvSpPr>
            <a:spLocks noGrp="1"/>
          </p:cNvSpPr>
          <p:nvPr>
            <p:ph type="title"/>
          </p:nvPr>
        </p:nvSpPr>
        <p:spPr>
          <a:xfrm>
            <a:off x="762000" y="670121"/>
            <a:ext cx="7616826" cy="415244"/>
          </a:xfrm>
        </p:spPr>
        <p:txBody>
          <a:bodyPr/>
          <a:lstStyle>
            <a:lvl1pPr>
              <a:defRPr b="0">
                <a:solidFill>
                  <a:schemeClr val="accent1"/>
                </a:solidFill>
              </a:defRPr>
            </a:lvl1pPr>
          </a:lstStyle>
          <a:p>
            <a:r>
              <a:rPr lang="en-GB" dirty="0" smtClean="0"/>
              <a:t>Click to edit Master title style</a:t>
            </a:r>
            <a:endParaRPr lang="en-GB" dirty="0"/>
          </a:p>
        </p:txBody>
      </p:sp>
    </p:spTree>
    <p:extLst>
      <p:ext uri="{BB962C8B-B14F-4D97-AF65-F5344CB8AC3E}">
        <p14:creationId xmlns:p14="http://schemas.microsoft.com/office/powerpoint/2010/main" val="1930799899"/>
      </p:ext>
    </p:extLst>
  </p:cSld>
  <p:clrMapOvr>
    <a:masterClrMapping/>
  </p:clrMapOvr>
  <p:timing>
    <p:tnLst>
      <p:par>
        <p:cTn id="1" dur="indefinite" restart="never" nodeType="tmRoot"/>
      </p:par>
    </p:tnLst>
  </p:timing>
</p:sldLayout>
</file>

<file path=ppt/slideLayouts/slideLayout64.xml><?xml version="1.0" encoding="utf-8"?>
<p:sldLayout xmlns:a="http://schemas.openxmlformats.org/drawingml/2006/main" xmlns:r="http://schemas.openxmlformats.org/officeDocument/2006/relationships" xmlns:p="http://schemas.openxmlformats.org/presentationml/2006/main" preserve="1" userDrawn="1">
  <p:cSld name="2_Three Content">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762000" y="2057399"/>
            <a:ext cx="3554412" cy="4108451"/>
          </a:xfrm>
        </p:spPr>
        <p:txBody>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GB" dirty="0"/>
          </a:p>
        </p:txBody>
      </p:sp>
      <p:sp>
        <p:nvSpPr>
          <p:cNvPr id="4" name="Content Placeholder 3"/>
          <p:cNvSpPr>
            <a:spLocks noGrp="1"/>
          </p:cNvSpPr>
          <p:nvPr>
            <p:ph sz="half" idx="2"/>
          </p:nvPr>
        </p:nvSpPr>
        <p:spPr>
          <a:xfrm>
            <a:off x="4316413" y="2057399"/>
            <a:ext cx="3554411" cy="4108451"/>
          </a:xfrm>
        </p:spPr>
        <p:txBody>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GB" dirty="0"/>
          </a:p>
        </p:txBody>
      </p:sp>
      <p:sp>
        <p:nvSpPr>
          <p:cNvPr id="5" name="Date Placeholder 4"/>
          <p:cNvSpPr>
            <a:spLocks noGrp="1"/>
          </p:cNvSpPr>
          <p:nvPr>
            <p:ph type="dt" sz="half" idx="10"/>
          </p:nvPr>
        </p:nvSpPr>
        <p:spPr/>
        <p:txBody>
          <a:bodyPr/>
          <a:lstStyle/>
          <a:p>
            <a:fld id="{34AB22EF-ACBC-C647-A558-1D0D0CA685CE}" type="datetime1">
              <a:rPr lang="en-GB" smtClean="0"/>
              <a:pPr/>
              <a:t>19/02/2019</a:t>
            </a:fld>
            <a:endParaRPr lang="en-GB"/>
          </a:p>
        </p:txBody>
      </p:sp>
      <p:sp>
        <p:nvSpPr>
          <p:cNvPr id="6" name="Footer Placeholder 5"/>
          <p:cNvSpPr>
            <a:spLocks noGrp="1"/>
          </p:cNvSpPr>
          <p:nvPr>
            <p:ph type="ftr" sz="quarter" idx="11"/>
          </p:nvPr>
        </p:nvSpPr>
        <p:spPr/>
        <p:txBody>
          <a:bodyPr/>
          <a:lstStyle/>
          <a:p>
            <a:r>
              <a:rPr lang="en-GB" smtClean="0"/>
              <a:t>Presentation footer 10PT. Please add the relevant country to the footer.</a:t>
            </a:r>
            <a:endParaRPr lang="en-GB" dirty="0"/>
          </a:p>
        </p:txBody>
      </p:sp>
      <p:sp>
        <p:nvSpPr>
          <p:cNvPr id="7" name="Slide Number Placeholder 6"/>
          <p:cNvSpPr>
            <a:spLocks noGrp="1"/>
          </p:cNvSpPr>
          <p:nvPr>
            <p:ph type="sldNum" sz="quarter" idx="12"/>
          </p:nvPr>
        </p:nvSpPr>
        <p:spPr/>
        <p:txBody>
          <a:bodyPr/>
          <a:lstStyle/>
          <a:p>
            <a:fld id="{1ED2235E-0982-3B42-A838-A74550CD4449}" type="slidenum">
              <a:rPr lang="en-GB" smtClean="0"/>
              <a:pPr/>
              <a:t>‹#›</a:t>
            </a:fld>
            <a:endParaRPr lang="en-GB"/>
          </a:p>
        </p:txBody>
      </p:sp>
      <p:sp>
        <p:nvSpPr>
          <p:cNvPr id="12" name="Content Placeholder 3"/>
          <p:cNvSpPr>
            <a:spLocks noGrp="1"/>
          </p:cNvSpPr>
          <p:nvPr>
            <p:ph sz="half" idx="13"/>
          </p:nvPr>
        </p:nvSpPr>
        <p:spPr>
          <a:xfrm>
            <a:off x="7870824" y="2057400"/>
            <a:ext cx="3554411" cy="4108451"/>
          </a:xfrm>
        </p:spPr>
        <p:txBody>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GB" dirty="0"/>
          </a:p>
        </p:txBody>
      </p:sp>
      <p:sp>
        <p:nvSpPr>
          <p:cNvPr id="10" name="Text Placeholder 7"/>
          <p:cNvSpPr>
            <a:spLocks noGrp="1"/>
          </p:cNvSpPr>
          <p:nvPr>
            <p:ph type="body" sz="quarter" idx="14" hasCustomPrompt="1"/>
          </p:nvPr>
        </p:nvSpPr>
        <p:spPr>
          <a:xfrm>
            <a:off x="761999" y="1085366"/>
            <a:ext cx="7616827" cy="286234"/>
          </a:xfrm>
        </p:spPr>
        <p:txBody>
          <a:bodyPr rIns="0">
            <a:noAutofit/>
          </a:bodyPr>
          <a:lstStyle>
            <a:lvl1pPr>
              <a:defRPr sz="1800"/>
            </a:lvl1pPr>
          </a:lstStyle>
          <a:p>
            <a:pPr lvl="0"/>
            <a:r>
              <a:rPr lang="en-GB" dirty="0" smtClean="0"/>
              <a:t>Click to edit Master subtitle style if required</a:t>
            </a:r>
            <a:endParaRPr lang="en-US" dirty="0"/>
          </a:p>
        </p:txBody>
      </p:sp>
      <p:sp>
        <p:nvSpPr>
          <p:cNvPr id="11" name="Text Placeholder 7"/>
          <p:cNvSpPr>
            <a:spLocks noGrp="1"/>
          </p:cNvSpPr>
          <p:nvPr>
            <p:ph type="body" sz="quarter" idx="15" hasCustomPrompt="1"/>
          </p:nvPr>
        </p:nvSpPr>
        <p:spPr>
          <a:xfrm>
            <a:off x="761999" y="5889377"/>
            <a:ext cx="10664825" cy="276473"/>
          </a:xfrm>
        </p:spPr>
        <p:txBody>
          <a:bodyPr rIns="0" anchor="b">
            <a:noAutofit/>
          </a:bodyPr>
          <a:lstStyle>
            <a:lvl1pPr>
              <a:defRPr sz="1800" b="1" baseline="0"/>
            </a:lvl1pPr>
          </a:lstStyle>
          <a:p>
            <a:pPr lvl="0"/>
            <a:r>
              <a:rPr lang="en-GB" dirty="0" smtClean="0"/>
              <a:t>Optional summary text placeholder</a:t>
            </a:r>
            <a:endParaRPr lang="en-US" dirty="0"/>
          </a:p>
        </p:txBody>
      </p:sp>
      <p:sp>
        <p:nvSpPr>
          <p:cNvPr id="13" name="Title 1"/>
          <p:cNvSpPr>
            <a:spLocks noGrp="1"/>
          </p:cNvSpPr>
          <p:nvPr>
            <p:ph type="title"/>
          </p:nvPr>
        </p:nvSpPr>
        <p:spPr>
          <a:xfrm>
            <a:off x="762000" y="670121"/>
            <a:ext cx="7616826" cy="415244"/>
          </a:xfrm>
        </p:spPr>
        <p:txBody>
          <a:bodyPr/>
          <a:lstStyle>
            <a:lvl1pPr>
              <a:defRPr b="0">
                <a:solidFill>
                  <a:schemeClr val="accent3"/>
                </a:solidFill>
              </a:defRPr>
            </a:lvl1pPr>
          </a:lstStyle>
          <a:p>
            <a:r>
              <a:rPr lang="en-GB" dirty="0" smtClean="0"/>
              <a:t>Click to edit Master title style</a:t>
            </a:r>
            <a:endParaRPr lang="en-GB" dirty="0"/>
          </a:p>
        </p:txBody>
      </p:sp>
    </p:spTree>
    <p:extLst>
      <p:ext uri="{BB962C8B-B14F-4D97-AF65-F5344CB8AC3E}">
        <p14:creationId xmlns:p14="http://schemas.microsoft.com/office/powerpoint/2010/main" val="3443581687"/>
      </p:ext>
    </p:extLst>
  </p:cSld>
  <p:clrMapOvr>
    <a:masterClrMapping/>
  </p:clrMapOvr>
  <p:timing>
    <p:tnLst>
      <p:par>
        <p:cTn id="1" dur="indefinite" restart="never" nodeType="tmRoot"/>
      </p:par>
    </p:tnLst>
  </p:timing>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6DEF81BC-FDC8-B447-9715-920E1A295DE2}" type="datetime1">
              <a:rPr lang="en-GB" smtClean="0"/>
              <a:pPr/>
              <a:t>19/02/2019</a:t>
            </a:fld>
            <a:endParaRPr lang="en-GB"/>
          </a:p>
        </p:txBody>
      </p:sp>
      <p:sp>
        <p:nvSpPr>
          <p:cNvPr id="4" name="Footer Placeholder 3"/>
          <p:cNvSpPr>
            <a:spLocks noGrp="1"/>
          </p:cNvSpPr>
          <p:nvPr>
            <p:ph type="ftr" sz="quarter" idx="11"/>
          </p:nvPr>
        </p:nvSpPr>
        <p:spPr/>
        <p:txBody>
          <a:bodyPr/>
          <a:lstStyle/>
          <a:p>
            <a:r>
              <a:rPr lang="en-GB" smtClean="0"/>
              <a:t>Presentation footer 10PT. Please add the relevant country to the footer.</a:t>
            </a:r>
            <a:endParaRPr lang="en-GB" dirty="0"/>
          </a:p>
        </p:txBody>
      </p:sp>
      <p:sp>
        <p:nvSpPr>
          <p:cNvPr id="5" name="Slide Number Placeholder 4"/>
          <p:cNvSpPr>
            <a:spLocks noGrp="1"/>
          </p:cNvSpPr>
          <p:nvPr>
            <p:ph type="sldNum" sz="quarter" idx="12"/>
          </p:nvPr>
        </p:nvSpPr>
        <p:spPr/>
        <p:txBody>
          <a:bodyPr/>
          <a:lstStyle/>
          <a:p>
            <a:fld id="{1ED2235E-0982-3B42-A838-A74550CD4449}" type="slidenum">
              <a:rPr lang="en-GB" smtClean="0"/>
              <a:pPr/>
              <a:t>‹#›</a:t>
            </a:fld>
            <a:endParaRPr lang="en-GB"/>
          </a:p>
        </p:txBody>
      </p:sp>
      <p:sp>
        <p:nvSpPr>
          <p:cNvPr id="7" name="Text Placeholder 7"/>
          <p:cNvSpPr>
            <a:spLocks noGrp="1"/>
          </p:cNvSpPr>
          <p:nvPr>
            <p:ph type="body" sz="quarter" idx="13" hasCustomPrompt="1"/>
          </p:nvPr>
        </p:nvSpPr>
        <p:spPr>
          <a:xfrm>
            <a:off x="761999" y="1085366"/>
            <a:ext cx="7616827" cy="286234"/>
          </a:xfrm>
        </p:spPr>
        <p:txBody>
          <a:bodyPr rIns="0">
            <a:noAutofit/>
          </a:bodyPr>
          <a:lstStyle>
            <a:lvl1pPr>
              <a:defRPr sz="1800"/>
            </a:lvl1pPr>
          </a:lstStyle>
          <a:p>
            <a:pPr lvl="0"/>
            <a:r>
              <a:rPr lang="en-GB" dirty="0" smtClean="0"/>
              <a:t>Click to edit Master subtitle style if required</a:t>
            </a:r>
            <a:endParaRPr lang="en-US" dirty="0"/>
          </a:p>
        </p:txBody>
      </p:sp>
      <p:sp>
        <p:nvSpPr>
          <p:cNvPr id="8" name="Text Placeholder 7"/>
          <p:cNvSpPr>
            <a:spLocks noGrp="1"/>
          </p:cNvSpPr>
          <p:nvPr>
            <p:ph type="body" sz="quarter" idx="15" hasCustomPrompt="1"/>
          </p:nvPr>
        </p:nvSpPr>
        <p:spPr>
          <a:xfrm>
            <a:off x="761999" y="5889377"/>
            <a:ext cx="10664825" cy="276473"/>
          </a:xfrm>
        </p:spPr>
        <p:txBody>
          <a:bodyPr rIns="0" anchor="b">
            <a:noAutofit/>
          </a:bodyPr>
          <a:lstStyle>
            <a:lvl1pPr>
              <a:defRPr sz="1800" b="1" baseline="0"/>
            </a:lvl1pPr>
          </a:lstStyle>
          <a:p>
            <a:pPr lvl="0"/>
            <a:r>
              <a:rPr lang="en-GB" dirty="0" smtClean="0"/>
              <a:t>Optional summary text placeholder</a:t>
            </a:r>
            <a:endParaRPr lang="en-US" dirty="0"/>
          </a:p>
        </p:txBody>
      </p:sp>
      <p:sp>
        <p:nvSpPr>
          <p:cNvPr id="9" name="Title 1"/>
          <p:cNvSpPr>
            <a:spLocks noGrp="1"/>
          </p:cNvSpPr>
          <p:nvPr>
            <p:ph type="title"/>
          </p:nvPr>
        </p:nvSpPr>
        <p:spPr>
          <a:xfrm>
            <a:off x="762000" y="670120"/>
            <a:ext cx="7616826" cy="415245"/>
          </a:xfrm>
        </p:spPr>
        <p:txBody>
          <a:bodyPr/>
          <a:lstStyle>
            <a:lvl1pPr>
              <a:defRPr b="0">
                <a:solidFill>
                  <a:schemeClr val="tx1"/>
                </a:solidFill>
              </a:defRPr>
            </a:lvl1pPr>
          </a:lstStyle>
          <a:p>
            <a:r>
              <a:rPr lang="en-GB" dirty="0" smtClean="0"/>
              <a:t>Click to edit Master title style</a:t>
            </a:r>
            <a:endParaRPr lang="en-GB" dirty="0"/>
          </a:p>
        </p:txBody>
      </p:sp>
    </p:spTree>
    <p:extLst>
      <p:ext uri="{BB962C8B-B14F-4D97-AF65-F5344CB8AC3E}">
        <p14:creationId xmlns:p14="http://schemas.microsoft.com/office/powerpoint/2010/main" val="946572095"/>
      </p:ext>
    </p:extLst>
  </p:cSld>
  <p:clrMapOvr>
    <a:masterClrMapping/>
  </p:clrMapOvr>
  <p:timing>
    <p:tnLst>
      <p:par>
        <p:cTn id="1" dur="indefinite" restart="never" nodeType="tmRoot"/>
      </p:par>
    </p:tnLst>
  </p:timing>
</p:sldLayout>
</file>

<file path=ppt/slideLayouts/slideLayout66.xml><?xml version="1.0" encoding="utf-8"?>
<p:sldLayout xmlns:a="http://schemas.openxmlformats.org/drawingml/2006/main" xmlns:r="http://schemas.openxmlformats.org/officeDocument/2006/relationships" xmlns:p="http://schemas.openxmlformats.org/presentationml/2006/main" preserve="1" userDrawn="1">
  <p:cSld name="1_Title Only">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6DEF81BC-FDC8-B447-9715-920E1A295DE2}" type="datetime1">
              <a:rPr lang="en-GB" smtClean="0"/>
              <a:pPr/>
              <a:t>19/02/2019</a:t>
            </a:fld>
            <a:endParaRPr lang="en-GB"/>
          </a:p>
        </p:txBody>
      </p:sp>
      <p:sp>
        <p:nvSpPr>
          <p:cNvPr id="4" name="Footer Placeholder 3"/>
          <p:cNvSpPr>
            <a:spLocks noGrp="1"/>
          </p:cNvSpPr>
          <p:nvPr>
            <p:ph type="ftr" sz="quarter" idx="11"/>
          </p:nvPr>
        </p:nvSpPr>
        <p:spPr/>
        <p:txBody>
          <a:bodyPr/>
          <a:lstStyle/>
          <a:p>
            <a:r>
              <a:rPr lang="en-GB" smtClean="0"/>
              <a:t>Presentation footer 10PT. Please add the relevant country to the footer.</a:t>
            </a:r>
            <a:endParaRPr lang="en-GB" dirty="0"/>
          </a:p>
        </p:txBody>
      </p:sp>
      <p:sp>
        <p:nvSpPr>
          <p:cNvPr id="5" name="Slide Number Placeholder 4"/>
          <p:cNvSpPr>
            <a:spLocks noGrp="1"/>
          </p:cNvSpPr>
          <p:nvPr>
            <p:ph type="sldNum" sz="quarter" idx="12"/>
          </p:nvPr>
        </p:nvSpPr>
        <p:spPr/>
        <p:txBody>
          <a:bodyPr/>
          <a:lstStyle/>
          <a:p>
            <a:fld id="{1ED2235E-0982-3B42-A838-A74550CD4449}" type="slidenum">
              <a:rPr lang="en-GB" smtClean="0"/>
              <a:pPr/>
              <a:t>‹#›</a:t>
            </a:fld>
            <a:endParaRPr lang="en-GB"/>
          </a:p>
        </p:txBody>
      </p:sp>
      <p:sp>
        <p:nvSpPr>
          <p:cNvPr id="7" name="Text Placeholder 7"/>
          <p:cNvSpPr>
            <a:spLocks noGrp="1"/>
          </p:cNvSpPr>
          <p:nvPr>
            <p:ph type="body" sz="quarter" idx="13" hasCustomPrompt="1"/>
          </p:nvPr>
        </p:nvSpPr>
        <p:spPr>
          <a:xfrm>
            <a:off x="761999" y="1085366"/>
            <a:ext cx="7616827" cy="286234"/>
          </a:xfrm>
        </p:spPr>
        <p:txBody>
          <a:bodyPr rIns="0">
            <a:noAutofit/>
          </a:bodyPr>
          <a:lstStyle>
            <a:lvl1pPr>
              <a:defRPr sz="1800"/>
            </a:lvl1pPr>
          </a:lstStyle>
          <a:p>
            <a:pPr lvl="0"/>
            <a:r>
              <a:rPr lang="en-GB" dirty="0" smtClean="0"/>
              <a:t>Click to edit Master subtitle style if required</a:t>
            </a:r>
            <a:endParaRPr lang="en-US" dirty="0"/>
          </a:p>
        </p:txBody>
      </p:sp>
      <p:sp>
        <p:nvSpPr>
          <p:cNvPr id="8" name="Text Placeholder 7"/>
          <p:cNvSpPr>
            <a:spLocks noGrp="1"/>
          </p:cNvSpPr>
          <p:nvPr>
            <p:ph type="body" sz="quarter" idx="15" hasCustomPrompt="1"/>
          </p:nvPr>
        </p:nvSpPr>
        <p:spPr>
          <a:xfrm>
            <a:off x="761999" y="5889377"/>
            <a:ext cx="10664825" cy="276473"/>
          </a:xfrm>
        </p:spPr>
        <p:txBody>
          <a:bodyPr rIns="0" anchor="b">
            <a:noAutofit/>
          </a:bodyPr>
          <a:lstStyle>
            <a:lvl1pPr>
              <a:defRPr sz="1800" b="1" baseline="0"/>
            </a:lvl1pPr>
          </a:lstStyle>
          <a:p>
            <a:pPr lvl="0"/>
            <a:r>
              <a:rPr lang="en-GB" dirty="0" smtClean="0"/>
              <a:t>Optional summary text placeholder</a:t>
            </a:r>
            <a:endParaRPr lang="en-US" dirty="0"/>
          </a:p>
        </p:txBody>
      </p:sp>
      <p:sp>
        <p:nvSpPr>
          <p:cNvPr id="9" name="Title 1"/>
          <p:cNvSpPr>
            <a:spLocks noGrp="1"/>
          </p:cNvSpPr>
          <p:nvPr>
            <p:ph type="title"/>
          </p:nvPr>
        </p:nvSpPr>
        <p:spPr>
          <a:xfrm>
            <a:off x="762000" y="670120"/>
            <a:ext cx="7616826" cy="415245"/>
          </a:xfrm>
        </p:spPr>
        <p:txBody>
          <a:bodyPr/>
          <a:lstStyle>
            <a:lvl1pPr>
              <a:defRPr b="0">
                <a:solidFill>
                  <a:schemeClr val="accent1"/>
                </a:solidFill>
              </a:defRPr>
            </a:lvl1pPr>
          </a:lstStyle>
          <a:p>
            <a:r>
              <a:rPr lang="en-GB" dirty="0" smtClean="0"/>
              <a:t>Click to edit Master title style</a:t>
            </a:r>
            <a:endParaRPr lang="en-GB" dirty="0"/>
          </a:p>
        </p:txBody>
      </p:sp>
    </p:spTree>
    <p:extLst>
      <p:ext uri="{BB962C8B-B14F-4D97-AF65-F5344CB8AC3E}">
        <p14:creationId xmlns:p14="http://schemas.microsoft.com/office/powerpoint/2010/main" val="3342106992"/>
      </p:ext>
    </p:extLst>
  </p:cSld>
  <p:clrMapOvr>
    <a:masterClrMapping/>
  </p:clrMapOvr>
  <p:timing>
    <p:tnLst>
      <p:par>
        <p:cTn id="1" dur="indefinite" restart="never" nodeType="tmRoot"/>
      </p:par>
    </p:tnLst>
  </p:timing>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userDrawn="1">
  <p:cSld name="2_Title Only">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6DEF81BC-FDC8-B447-9715-920E1A295DE2}" type="datetime1">
              <a:rPr lang="en-GB" smtClean="0"/>
              <a:pPr/>
              <a:t>19/02/2019</a:t>
            </a:fld>
            <a:endParaRPr lang="en-GB"/>
          </a:p>
        </p:txBody>
      </p:sp>
      <p:sp>
        <p:nvSpPr>
          <p:cNvPr id="4" name="Footer Placeholder 3"/>
          <p:cNvSpPr>
            <a:spLocks noGrp="1"/>
          </p:cNvSpPr>
          <p:nvPr>
            <p:ph type="ftr" sz="quarter" idx="11"/>
          </p:nvPr>
        </p:nvSpPr>
        <p:spPr/>
        <p:txBody>
          <a:bodyPr/>
          <a:lstStyle/>
          <a:p>
            <a:r>
              <a:rPr lang="en-GB" smtClean="0"/>
              <a:t>Presentation footer 10PT. Please add the relevant country to the footer.</a:t>
            </a:r>
            <a:endParaRPr lang="en-GB" dirty="0"/>
          </a:p>
        </p:txBody>
      </p:sp>
      <p:sp>
        <p:nvSpPr>
          <p:cNvPr id="5" name="Slide Number Placeholder 4"/>
          <p:cNvSpPr>
            <a:spLocks noGrp="1"/>
          </p:cNvSpPr>
          <p:nvPr>
            <p:ph type="sldNum" sz="quarter" idx="12"/>
          </p:nvPr>
        </p:nvSpPr>
        <p:spPr/>
        <p:txBody>
          <a:bodyPr/>
          <a:lstStyle/>
          <a:p>
            <a:fld id="{1ED2235E-0982-3B42-A838-A74550CD4449}" type="slidenum">
              <a:rPr lang="en-GB" smtClean="0"/>
              <a:pPr/>
              <a:t>‹#›</a:t>
            </a:fld>
            <a:endParaRPr lang="en-GB"/>
          </a:p>
        </p:txBody>
      </p:sp>
      <p:sp>
        <p:nvSpPr>
          <p:cNvPr id="7" name="Text Placeholder 7"/>
          <p:cNvSpPr>
            <a:spLocks noGrp="1"/>
          </p:cNvSpPr>
          <p:nvPr>
            <p:ph type="body" sz="quarter" idx="13" hasCustomPrompt="1"/>
          </p:nvPr>
        </p:nvSpPr>
        <p:spPr>
          <a:xfrm>
            <a:off x="761999" y="1085366"/>
            <a:ext cx="7616827" cy="286234"/>
          </a:xfrm>
        </p:spPr>
        <p:txBody>
          <a:bodyPr rIns="0">
            <a:noAutofit/>
          </a:bodyPr>
          <a:lstStyle>
            <a:lvl1pPr>
              <a:defRPr sz="1800"/>
            </a:lvl1pPr>
          </a:lstStyle>
          <a:p>
            <a:pPr lvl="0"/>
            <a:r>
              <a:rPr lang="en-GB" dirty="0" smtClean="0"/>
              <a:t>Click to edit Master subtitle style if required</a:t>
            </a:r>
            <a:endParaRPr lang="en-US" dirty="0"/>
          </a:p>
        </p:txBody>
      </p:sp>
      <p:sp>
        <p:nvSpPr>
          <p:cNvPr id="8" name="Text Placeholder 7"/>
          <p:cNvSpPr>
            <a:spLocks noGrp="1"/>
          </p:cNvSpPr>
          <p:nvPr>
            <p:ph type="body" sz="quarter" idx="15" hasCustomPrompt="1"/>
          </p:nvPr>
        </p:nvSpPr>
        <p:spPr>
          <a:xfrm>
            <a:off x="761999" y="5889377"/>
            <a:ext cx="10664825" cy="276473"/>
          </a:xfrm>
        </p:spPr>
        <p:txBody>
          <a:bodyPr rIns="0" anchor="b">
            <a:noAutofit/>
          </a:bodyPr>
          <a:lstStyle>
            <a:lvl1pPr>
              <a:defRPr sz="1800" b="1" baseline="0"/>
            </a:lvl1pPr>
          </a:lstStyle>
          <a:p>
            <a:pPr lvl="0"/>
            <a:r>
              <a:rPr lang="en-GB" dirty="0" smtClean="0"/>
              <a:t>Optional summary text placeholder</a:t>
            </a:r>
            <a:endParaRPr lang="en-US" dirty="0"/>
          </a:p>
        </p:txBody>
      </p:sp>
      <p:sp>
        <p:nvSpPr>
          <p:cNvPr id="9" name="Title 1"/>
          <p:cNvSpPr>
            <a:spLocks noGrp="1"/>
          </p:cNvSpPr>
          <p:nvPr>
            <p:ph type="title"/>
          </p:nvPr>
        </p:nvSpPr>
        <p:spPr>
          <a:xfrm>
            <a:off x="762000" y="670120"/>
            <a:ext cx="7616826" cy="415245"/>
          </a:xfrm>
        </p:spPr>
        <p:txBody>
          <a:bodyPr/>
          <a:lstStyle>
            <a:lvl1pPr>
              <a:defRPr b="0">
                <a:solidFill>
                  <a:schemeClr val="accent3"/>
                </a:solidFill>
              </a:defRPr>
            </a:lvl1pPr>
          </a:lstStyle>
          <a:p>
            <a:r>
              <a:rPr lang="en-GB" dirty="0" smtClean="0"/>
              <a:t>Click to edit Master title style</a:t>
            </a:r>
            <a:endParaRPr lang="en-GB" dirty="0"/>
          </a:p>
        </p:txBody>
      </p:sp>
    </p:spTree>
    <p:extLst>
      <p:ext uri="{BB962C8B-B14F-4D97-AF65-F5344CB8AC3E}">
        <p14:creationId xmlns:p14="http://schemas.microsoft.com/office/powerpoint/2010/main" val="3303669587"/>
      </p:ext>
    </p:extLst>
  </p:cSld>
  <p:clrMapOvr>
    <a:masterClrMapping/>
  </p:clrMapOvr>
  <p:timing>
    <p:tnLst>
      <p:par>
        <p:cTn id="1" dur="indefinite" restart="never" nodeType="tmRoot"/>
      </p:par>
    </p:tnLst>
  </p:timing>
</p:sldLayout>
</file>

<file path=ppt/slideLayouts/slideLayout6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5A5E44D-2C7E-604A-8571-E944CCE3C069}" type="datetime1">
              <a:rPr lang="en-GB" smtClean="0"/>
              <a:pPr/>
              <a:t>19/02/2019</a:t>
            </a:fld>
            <a:endParaRPr lang="en-GB"/>
          </a:p>
        </p:txBody>
      </p:sp>
      <p:sp>
        <p:nvSpPr>
          <p:cNvPr id="3" name="Footer Placeholder 2"/>
          <p:cNvSpPr>
            <a:spLocks noGrp="1"/>
          </p:cNvSpPr>
          <p:nvPr>
            <p:ph type="ftr" sz="quarter" idx="11"/>
          </p:nvPr>
        </p:nvSpPr>
        <p:spPr/>
        <p:txBody>
          <a:bodyPr/>
          <a:lstStyle/>
          <a:p>
            <a:r>
              <a:rPr lang="en-GB" smtClean="0"/>
              <a:t>Presentation footer 10PT. Please add the relevant country to the footer.</a:t>
            </a:r>
            <a:endParaRPr lang="en-GB" dirty="0"/>
          </a:p>
        </p:txBody>
      </p:sp>
      <p:sp>
        <p:nvSpPr>
          <p:cNvPr id="4" name="Slide Number Placeholder 3"/>
          <p:cNvSpPr>
            <a:spLocks noGrp="1"/>
          </p:cNvSpPr>
          <p:nvPr>
            <p:ph type="sldNum" sz="quarter" idx="12"/>
          </p:nvPr>
        </p:nvSpPr>
        <p:spPr/>
        <p:txBody>
          <a:bodyPr/>
          <a:lstStyle/>
          <a:p>
            <a:fld id="{1ED2235E-0982-3B42-A838-A74550CD4449}" type="slidenum">
              <a:rPr lang="en-GB" smtClean="0"/>
              <a:pPr/>
              <a:t>‹#›</a:t>
            </a:fld>
            <a:endParaRPr lang="en-GB"/>
          </a:p>
        </p:txBody>
      </p:sp>
    </p:spTree>
    <p:extLst>
      <p:ext uri="{BB962C8B-B14F-4D97-AF65-F5344CB8AC3E}">
        <p14:creationId xmlns:p14="http://schemas.microsoft.com/office/powerpoint/2010/main" val="3684549061"/>
      </p:ext>
    </p:extLst>
  </p:cSld>
  <p:clrMapOvr>
    <a:masterClrMapping/>
  </p:clrMapOvr>
  <p:timing>
    <p:tnLst>
      <p:par>
        <p:cTn id="1" dur="indefinite" restart="never" nodeType="tmRoot"/>
      </p:par>
    </p:tnLst>
  </p:timing>
</p:sldLayout>
</file>

<file path=ppt/slideLayouts/slideLayout69.xml><?xml version="1.0" encoding="utf-8"?>
<p:sldLayout xmlns:a="http://schemas.openxmlformats.org/drawingml/2006/main" xmlns:r="http://schemas.openxmlformats.org/officeDocument/2006/relationships" xmlns:p="http://schemas.openxmlformats.org/presentationml/2006/main" showMasterSp="0" type="title" preserve="1">
  <p:cSld name="2_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62001" y="1723877"/>
            <a:ext cx="7616824" cy="1368425"/>
          </a:xfrm>
        </p:spPr>
        <p:txBody>
          <a:bodyPr anchor="t">
            <a:noAutofit/>
          </a:bodyPr>
          <a:lstStyle>
            <a:lvl1pPr algn="l">
              <a:defRPr sz="4800" b="0">
                <a:solidFill>
                  <a:schemeClr val="tx1"/>
                </a:solidFill>
              </a:defRPr>
            </a:lvl1pPr>
          </a:lstStyle>
          <a:p>
            <a:r>
              <a:rPr lang="en-GB" dirty="0" smtClean="0"/>
              <a:t>Click to edit Master title style</a:t>
            </a:r>
            <a:endParaRPr lang="en-GB" dirty="0"/>
          </a:p>
        </p:txBody>
      </p:sp>
      <p:sp>
        <p:nvSpPr>
          <p:cNvPr id="3" name="Subtitle 2"/>
          <p:cNvSpPr>
            <a:spLocks noGrp="1"/>
          </p:cNvSpPr>
          <p:nvPr>
            <p:ph type="subTitle" idx="1"/>
          </p:nvPr>
        </p:nvSpPr>
        <p:spPr>
          <a:xfrm>
            <a:off x="2282825" y="3429007"/>
            <a:ext cx="6109388" cy="276999"/>
          </a:xfrm>
        </p:spPr>
        <p:txBody>
          <a:bodyPr anchor="t">
            <a:noAutofit/>
          </a:bodyPr>
          <a:lstStyle>
            <a:lvl1pPr marL="0" indent="0" algn="l">
              <a:lnSpc>
                <a:spcPct val="90000"/>
              </a:lnSpc>
              <a:buNone/>
              <a:defRPr sz="18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smtClean="0"/>
              <a:t>Click to edit Master subtitle style</a:t>
            </a:r>
            <a:endParaRPr lang="en-GB" dirty="0"/>
          </a:p>
        </p:txBody>
      </p:sp>
      <p:sp>
        <p:nvSpPr>
          <p:cNvPr id="4" name="Date Placeholder 3"/>
          <p:cNvSpPr>
            <a:spLocks noGrp="1"/>
          </p:cNvSpPr>
          <p:nvPr>
            <p:ph type="dt" sz="half" idx="10"/>
          </p:nvPr>
        </p:nvSpPr>
        <p:spPr>
          <a:xfrm>
            <a:off x="765519" y="3429007"/>
            <a:ext cx="1510613" cy="276999"/>
          </a:xfrm>
        </p:spPr>
        <p:txBody>
          <a:bodyPr anchor="t">
            <a:noAutofit/>
          </a:bodyPr>
          <a:lstStyle>
            <a:lvl1pPr>
              <a:lnSpc>
                <a:spcPct val="90000"/>
              </a:lnSpc>
              <a:defRPr sz="1800">
                <a:solidFill>
                  <a:schemeClr val="tx1"/>
                </a:solidFill>
              </a:defRPr>
            </a:lvl1pPr>
          </a:lstStyle>
          <a:p>
            <a:fld id="{E876CF56-539D-0841-907B-A28650381806}" type="datetime1">
              <a:rPr lang="en-GB" smtClean="0"/>
              <a:pPr/>
              <a:t>19/02/2019</a:t>
            </a:fld>
            <a:endParaRPr lang="en-GB" dirty="0"/>
          </a:p>
        </p:txBody>
      </p:sp>
      <p:pic>
        <p:nvPicPr>
          <p:cNvPr id="6" name="Immagine 5"/>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137650" y="704487"/>
            <a:ext cx="2289172" cy="576458"/>
          </a:xfrm>
          <a:prstGeom prst="rect">
            <a:avLst/>
          </a:prstGeom>
        </p:spPr>
      </p:pic>
      <p:sp>
        <p:nvSpPr>
          <p:cNvPr id="7" name="Date Placeholder 3"/>
          <p:cNvSpPr txBox="1">
            <a:spLocks/>
          </p:cNvSpPr>
          <p:nvPr userDrawn="1"/>
        </p:nvSpPr>
        <p:spPr>
          <a:xfrm>
            <a:off x="772211" y="6434981"/>
            <a:ext cx="1510613" cy="153888"/>
          </a:xfrm>
          <a:prstGeom prst="rect">
            <a:avLst/>
          </a:prstGeom>
        </p:spPr>
        <p:txBody>
          <a:bodyPr vert="horz" wrap="square" lIns="0" tIns="0" rIns="0" bIns="0" rtlCol="0" anchor="ctr">
            <a:noAutofit/>
          </a:bodyPr>
          <a:lstStyle>
            <a:defPPr>
              <a:defRPr lang="en-US"/>
            </a:defPPr>
            <a:lvl1pPr marL="0" algn="l" defTabSz="914400" rtl="0" eaLnBrk="1" latinLnBrk="0" hangingPunct="1">
              <a:lnSpc>
                <a:spcPct val="90000"/>
              </a:lnSpc>
              <a:defRPr sz="1000" kern="1200">
                <a:solidFill>
                  <a:schemeClr val="tx2"/>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74E7F8EF-AB7E-8B46-999D-090F56F9ACE9}" type="datetime1">
              <a:rPr lang="en-GB" smtClean="0"/>
              <a:pPr/>
              <a:t>19/02/2019</a:t>
            </a:fld>
            <a:endParaRPr lang="en-GB"/>
          </a:p>
        </p:txBody>
      </p:sp>
      <p:sp>
        <p:nvSpPr>
          <p:cNvPr id="8" name="Footer Placeholder 4"/>
          <p:cNvSpPr>
            <a:spLocks noGrp="1"/>
          </p:cNvSpPr>
          <p:nvPr>
            <p:ph type="ftr" sz="quarter" idx="11"/>
          </p:nvPr>
        </p:nvSpPr>
        <p:spPr>
          <a:xfrm>
            <a:off x="2282825" y="6434981"/>
            <a:ext cx="8381999" cy="153888"/>
          </a:xfrm>
        </p:spPr>
        <p:txBody>
          <a:bodyPr/>
          <a:lstStyle>
            <a:lvl1pPr>
              <a:lnSpc>
                <a:spcPct val="90000"/>
              </a:lnSpc>
              <a:defRPr/>
            </a:lvl1pPr>
          </a:lstStyle>
          <a:p>
            <a:r>
              <a:rPr lang="en-GB" smtClean="0"/>
              <a:t>Presentation footer 10PT. Please add the relevant country to the footer.</a:t>
            </a:r>
            <a:endParaRPr lang="en-GB" dirty="0"/>
          </a:p>
        </p:txBody>
      </p:sp>
      <p:sp>
        <p:nvSpPr>
          <p:cNvPr id="9" name="Slide Number Placeholder 5"/>
          <p:cNvSpPr>
            <a:spLocks noGrp="1"/>
          </p:cNvSpPr>
          <p:nvPr>
            <p:ph type="sldNum" sz="quarter" idx="12"/>
          </p:nvPr>
        </p:nvSpPr>
        <p:spPr>
          <a:xfrm>
            <a:off x="10664825" y="6434981"/>
            <a:ext cx="762000" cy="153888"/>
          </a:xfrm>
        </p:spPr>
        <p:txBody>
          <a:bodyPr/>
          <a:lstStyle>
            <a:lvl1pPr>
              <a:lnSpc>
                <a:spcPct val="90000"/>
              </a:lnSpc>
              <a:defRPr/>
            </a:lvl1pPr>
          </a:lstStyle>
          <a:p>
            <a:fld id="{1ED2235E-0982-3B42-A838-A74550CD4449}" type="slidenum">
              <a:rPr lang="en-GB" smtClean="0"/>
              <a:pPr/>
              <a:t>‹#›</a:t>
            </a:fld>
            <a:endParaRPr lang="en-GB" dirty="0"/>
          </a:p>
        </p:txBody>
      </p:sp>
    </p:spTree>
    <p:extLst>
      <p:ext uri="{BB962C8B-B14F-4D97-AF65-F5344CB8AC3E}">
        <p14:creationId xmlns:p14="http://schemas.microsoft.com/office/powerpoint/2010/main" val="593126973"/>
      </p:ext>
    </p:extLst>
  </p:cSld>
  <p:clrMapOvr>
    <a:masterClrMapping/>
  </p:clrMapOvr>
  <p:timing>
    <p:tnLst>
      <p:par>
        <p:cTn id="1" dur="indefinite" restart="never" nodeType="tmRoot"/>
      </p:par>
    </p:tnLst>
  </p:timing>
</p:sldLayout>
</file>

<file path=ppt/slideLayouts/slideLayout70.xml><?xml version="1.0" encoding="utf-8"?>
<p:sldLayout xmlns:a="http://schemas.openxmlformats.org/drawingml/2006/main" xmlns:r="http://schemas.openxmlformats.org/officeDocument/2006/relationships" xmlns:p="http://schemas.openxmlformats.org/presentationml/2006/main" showMasterSp="0" type="title" preserve="1">
  <p:cSld name="1_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62001" y="1723877"/>
            <a:ext cx="7616824" cy="1368425"/>
          </a:xfrm>
        </p:spPr>
        <p:txBody>
          <a:bodyPr anchor="t">
            <a:noAutofit/>
          </a:bodyPr>
          <a:lstStyle>
            <a:lvl1pPr algn="l">
              <a:defRPr sz="4800" b="0">
                <a:solidFill>
                  <a:schemeClr val="accent1"/>
                </a:solidFill>
              </a:defRPr>
            </a:lvl1pPr>
          </a:lstStyle>
          <a:p>
            <a:r>
              <a:rPr lang="en-GB" dirty="0" smtClean="0"/>
              <a:t>Click to edit Master title style</a:t>
            </a:r>
            <a:endParaRPr lang="en-GB" dirty="0"/>
          </a:p>
        </p:txBody>
      </p:sp>
      <p:sp>
        <p:nvSpPr>
          <p:cNvPr id="3" name="Subtitle 2"/>
          <p:cNvSpPr>
            <a:spLocks noGrp="1"/>
          </p:cNvSpPr>
          <p:nvPr>
            <p:ph type="subTitle" idx="1"/>
          </p:nvPr>
        </p:nvSpPr>
        <p:spPr>
          <a:xfrm>
            <a:off x="2269437" y="3429007"/>
            <a:ext cx="6109388" cy="276999"/>
          </a:xfrm>
        </p:spPr>
        <p:txBody>
          <a:bodyPr anchor="t">
            <a:noAutofit/>
          </a:bodyPr>
          <a:lstStyle>
            <a:lvl1pPr marL="0" indent="0" algn="l">
              <a:lnSpc>
                <a:spcPct val="90000"/>
              </a:lnSpc>
              <a:buNone/>
              <a:defRPr sz="18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smtClean="0"/>
              <a:t>Click to edit Master subtitle style</a:t>
            </a:r>
            <a:endParaRPr lang="en-GB" dirty="0"/>
          </a:p>
        </p:txBody>
      </p:sp>
      <p:sp>
        <p:nvSpPr>
          <p:cNvPr id="4" name="Date Placeholder 3"/>
          <p:cNvSpPr>
            <a:spLocks noGrp="1"/>
          </p:cNvSpPr>
          <p:nvPr>
            <p:ph type="dt" sz="half" idx="10"/>
          </p:nvPr>
        </p:nvSpPr>
        <p:spPr>
          <a:xfrm>
            <a:off x="765519" y="3429007"/>
            <a:ext cx="1510613" cy="276999"/>
          </a:xfrm>
        </p:spPr>
        <p:txBody>
          <a:bodyPr anchor="t">
            <a:noAutofit/>
          </a:bodyPr>
          <a:lstStyle>
            <a:lvl1pPr>
              <a:lnSpc>
                <a:spcPct val="90000"/>
              </a:lnSpc>
              <a:defRPr sz="1800">
                <a:solidFill>
                  <a:schemeClr val="tx1"/>
                </a:solidFill>
              </a:defRPr>
            </a:lvl1pPr>
          </a:lstStyle>
          <a:p>
            <a:fld id="{E876CF56-539D-0841-907B-A28650381806}" type="datetime1">
              <a:rPr lang="en-GB" smtClean="0"/>
              <a:pPr/>
              <a:t>19/02/2019</a:t>
            </a:fld>
            <a:endParaRPr lang="en-GB" dirty="0"/>
          </a:p>
        </p:txBody>
      </p:sp>
      <p:pic>
        <p:nvPicPr>
          <p:cNvPr id="6" name="Immagine 5"/>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137650" y="704487"/>
            <a:ext cx="2289172" cy="576458"/>
          </a:xfrm>
          <a:prstGeom prst="rect">
            <a:avLst/>
          </a:prstGeom>
        </p:spPr>
      </p:pic>
      <p:sp>
        <p:nvSpPr>
          <p:cNvPr id="7" name="Date Placeholder 3"/>
          <p:cNvSpPr txBox="1">
            <a:spLocks/>
          </p:cNvSpPr>
          <p:nvPr userDrawn="1"/>
        </p:nvSpPr>
        <p:spPr>
          <a:xfrm>
            <a:off x="772211" y="6434981"/>
            <a:ext cx="1510613" cy="153888"/>
          </a:xfrm>
          <a:prstGeom prst="rect">
            <a:avLst/>
          </a:prstGeom>
        </p:spPr>
        <p:txBody>
          <a:bodyPr vert="horz" wrap="square" lIns="0" tIns="0" rIns="0" bIns="0" rtlCol="0" anchor="ctr">
            <a:noAutofit/>
          </a:bodyPr>
          <a:lstStyle>
            <a:defPPr>
              <a:defRPr lang="en-US"/>
            </a:defPPr>
            <a:lvl1pPr marL="0" algn="l" defTabSz="914400" rtl="0" eaLnBrk="1" latinLnBrk="0" hangingPunct="1">
              <a:lnSpc>
                <a:spcPct val="90000"/>
              </a:lnSpc>
              <a:defRPr sz="1000" kern="1200">
                <a:solidFill>
                  <a:schemeClr val="tx2"/>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74E7F8EF-AB7E-8B46-999D-090F56F9ACE9}" type="datetime1">
              <a:rPr lang="en-GB" smtClean="0"/>
              <a:pPr/>
              <a:t>19/02/2019</a:t>
            </a:fld>
            <a:endParaRPr lang="en-GB"/>
          </a:p>
        </p:txBody>
      </p:sp>
      <p:sp>
        <p:nvSpPr>
          <p:cNvPr id="8" name="Footer Placeholder 4"/>
          <p:cNvSpPr>
            <a:spLocks noGrp="1"/>
          </p:cNvSpPr>
          <p:nvPr>
            <p:ph type="ftr" sz="quarter" idx="11"/>
          </p:nvPr>
        </p:nvSpPr>
        <p:spPr>
          <a:xfrm>
            <a:off x="2282825" y="6434981"/>
            <a:ext cx="8381999" cy="153888"/>
          </a:xfrm>
        </p:spPr>
        <p:txBody>
          <a:bodyPr/>
          <a:lstStyle>
            <a:lvl1pPr>
              <a:lnSpc>
                <a:spcPct val="90000"/>
              </a:lnSpc>
              <a:defRPr/>
            </a:lvl1pPr>
          </a:lstStyle>
          <a:p>
            <a:r>
              <a:rPr lang="en-GB" smtClean="0"/>
              <a:t>Presentation footer 10PT. Please add the relevant country to the footer.</a:t>
            </a:r>
            <a:endParaRPr lang="en-GB" dirty="0"/>
          </a:p>
        </p:txBody>
      </p:sp>
      <p:sp>
        <p:nvSpPr>
          <p:cNvPr id="9" name="Slide Number Placeholder 5"/>
          <p:cNvSpPr>
            <a:spLocks noGrp="1"/>
          </p:cNvSpPr>
          <p:nvPr>
            <p:ph type="sldNum" sz="quarter" idx="12"/>
          </p:nvPr>
        </p:nvSpPr>
        <p:spPr>
          <a:xfrm>
            <a:off x="10664825" y="6434981"/>
            <a:ext cx="762000" cy="153888"/>
          </a:xfrm>
        </p:spPr>
        <p:txBody>
          <a:bodyPr/>
          <a:lstStyle>
            <a:lvl1pPr>
              <a:lnSpc>
                <a:spcPct val="90000"/>
              </a:lnSpc>
              <a:defRPr/>
            </a:lvl1pPr>
          </a:lstStyle>
          <a:p>
            <a:fld id="{1ED2235E-0982-3B42-A838-A74550CD4449}" type="slidenum">
              <a:rPr lang="en-GB" smtClean="0"/>
              <a:pPr/>
              <a:t>‹#›</a:t>
            </a:fld>
            <a:endParaRPr lang="en-GB" dirty="0"/>
          </a:p>
        </p:txBody>
      </p:sp>
    </p:spTree>
    <p:extLst>
      <p:ext uri="{BB962C8B-B14F-4D97-AF65-F5344CB8AC3E}">
        <p14:creationId xmlns:p14="http://schemas.microsoft.com/office/powerpoint/2010/main" val="2999097519"/>
      </p:ext>
    </p:extLst>
  </p:cSld>
  <p:clrMapOvr>
    <a:masterClrMapping/>
  </p:clrMapOvr>
  <p:timing>
    <p:tnLst>
      <p:par>
        <p:cTn id="1" dur="indefinite" restart="never" nodeType="tmRoot"/>
      </p:par>
    </p:tnLst>
  </p:timing>
</p:sldLayout>
</file>

<file path=ppt/slideLayouts/slideLayout7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62001" y="1723877"/>
            <a:ext cx="7616824" cy="1368425"/>
          </a:xfrm>
        </p:spPr>
        <p:txBody>
          <a:bodyPr anchor="t">
            <a:noAutofit/>
          </a:bodyPr>
          <a:lstStyle>
            <a:lvl1pPr algn="l">
              <a:defRPr sz="4800" b="0">
                <a:solidFill>
                  <a:schemeClr val="accent3"/>
                </a:solidFill>
              </a:defRPr>
            </a:lvl1pPr>
          </a:lstStyle>
          <a:p>
            <a:r>
              <a:rPr lang="en-GB" dirty="0" smtClean="0"/>
              <a:t>Click to edit Master title style</a:t>
            </a:r>
            <a:endParaRPr lang="en-GB" dirty="0"/>
          </a:p>
        </p:txBody>
      </p:sp>
      <p:sp>
        <p:nvSpPr>
          <p:cNvPr id="3" name="Subtitle 2"/>
          <p:cNvSpPr>
            <a:spLocks noGrp="1"/>
          </p:cNvSpPr>
          <p:nvPr>
            <p:ph type="subTitle" idx="1"/>
          </p:nvPr>
        </p:nvSpPr>
        <p:spPr>
          <a:xfrm>
            <a:off x="2282825" y="3429007"/>
            <a:ext cx="6109388" cy="276999"/>
          </a:xfrm>
        </p:spPr>
        <p:txBody>
          <a:bodyPr anchor="t">
            <a:noAutofit/>
          </a:bodyPr>
          <a:lstStyle>
            <a:lvl1pPr marL="0" indent="0" algn="l">
              <a:lnSpc>
                <a:spcPct val="90000"/>
              </a:lnSpc>
              <a:buNone/>
              <a:defRPr sz="18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smtClean="0"/>
              <a:t>Click to edit Master subtitle style</a:t>
            </a:r>
            <a:endParaRPr lang="en-GB" dirty="0"/>
          </a:p>
        </p:txBody>
      </p:sp>
      <p:sp>
        <p:nvSpPr>
          <p:cNvPr id="4" name="Date Placeholder 3"/>
          <p:cNvSpPr>
            <a:spLocks noGrp="1"/>
          </p:cNvSpPr>
          <p:nvPr>
            <p:ph type="dt" sz="half" idx="10"/>
          </p:nvPr>
        </p:nvSpPr>
        <p:spPr>
          <a:xfrm>
            <a:off x="765519" y="3429007"/>
            <a:ext cx="1510613" cy="276999"/>
          </a:xfrm>
        </p:spPr>
        <p:txBody>
          <a:bodyPr anchor="t">
            <a:noAutofit/>
          </a:bodyPr>
          <a:lstStyle>
            <a:lvl1pPr>
              <a:lnSpc>
                <a:spcPct val="90000"/>
              </a:lnSpc>
              <a:defRPr sz="1800">
                <a:solidFill>
                  <a:schemeClr val="tx1"/>
                </a:solidFill>
              </a:defRPr>
            </a:lvl1pPr>
          </a:lstStyle>
          <a:p>
            <a:fld id="{E876CF56-539D-0841-907B-A28650381806}" type="datetime1">
              <a:rPr lang="en-GB" smtClean="0"/>
              <a:pPr/>
              <a:t>19/02/2019</a:t>
            </a:fld>
            <a:endParaRPr lang="en-GB" dirty="0"/>
          </a:p>
        </p:txBody>
      </p:sp>
      <p:pic>
        <p:nvPicPr>
          <p:cNvPr id="7" name="Immagine 6"/>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137650" y="704487"/>
            <a:ext cx="2289172" cy="576458"/>
          </a:xfrm>
          <a:prstGeom prst="rect">
            <a:avLst/>
          </a:prstGeom>
        </p:spPr>
      </p:pic>
      <p:sp>
        <p:nvSpPr>
          <p:cNvPr id="6" name="Date Placeholder 3"/>
          <p:cNvSpPr txBox="1">
            <a:spLocks/>
          </p:cNvSpPr>
          <p:nvPr userDrawn="1"/>
        </p:nvSpPr>
        <p:spPr>
          <a:xfrm>
            <a:off x="772211" y="6434981"/>
            <a:ext cx="1510613" cy="153888"/>
          </a:xfrm>
          <a:prstGeom prst="rect">
            <a:avLst/>
          </a:prstGeom>
        </p:spPr>
        <p:txBody>
          <a:bodyPr vert="horz" wrap="square" lIns="0" tIns="0" rIns="0" bIns="0" rtlCol="0" anchor="ctr">
            <a:noAutofit/>
          </a:bodyPr>
          <a:lstStyle>
            <a:defPPr>
              <a:defRPr lang="en-US"/>
            </a:defPPr>
            <a:lvl1pPr marL="0" algn="l" defTabSz="914400" rtl="0" eaLnBrk="1" latinLnBrk="0" hangingPunct="1">
              <a:lnSpc>
                <a:spcPct val="90000"/>
              </a:lnSpc>
              <a:defRPr sz="1000" kern="1200">
                <a:solidFill>
                  <a:schemeClr val="tx2"/>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74E7F8EF-AB7E-8B46-999D-090F56F9ACE9}" type="datetime1">
              <a:rPr lang="en-GB" smtClean="0"/>
              <a:pPr/>
              <a:t>19/02/2019</a:t>
            </a:fld>
            <a:endParaRPr lang="en-GB"/>
          </a:p>
        </p:txBody>
      </p:sp>
      <p:sp>
        <p:nvSpPr>
          <p:cNvPr id="8" name="Footer Placeholder 4"/>
          <p:cNvSpPr>
            <a:spLocks noGrp="1"/>
          </p:cNvSpPr>
          <p:nvPr>
            <p:ph type="ftr" sz="quarter" idx="11"/>
          </p:nvPr>
        </p:nvSpPr>
        <p:spPr>
          <a:xfrm>
            <a:off x="2282825" y="6434981"/>
            <a:ext cx="8381999" cy="153888"/>
          </a:xfrm>
        </p:spPr>
        <p:txBody>
          <a:bodyPr/>
          <a:lstStyle>
            <a:lvl1pPr>
              <a:lnSpc>
                <a:spcPct val="90000"/>
              </a:lnSpc>
              <a:defRPr/>
            </a:lvl1pPr>
          </a:lstStyle>
          <a:p>
            <a:r>
              <a:rPr lang="en-GB" smtClean="0"/>
              <a:t>Presentation footer 10PT. Please add the relevant country to the footer.</a:t>
            </a:r>
            <a:endParaRPr lang="en-GB" dirty="0"/>
          </a:p>
        </p:txBody>
      </p:sp>
      <p:sp>
        <p:nvSpPr>
          <p:cNvPr id="9" name="Slide Number Placeholder 5"/>
          <p:cNvSpPr>
            <a:spLocks noGrp="1"/>
          </p:cNvSpPr>
          <p:nvPr>
            <p:ph type="sldNum" sz="quarter" idx="12"/>
          </p:nvPr>
        </p:nvSpPr>
        <p:spPr>
          <a:xfrm>
            <a:off x="10664825" y="6434981"/>
            <a:ext cx="762000" cy="153888"/>
          </a:xfrm>
        </p:spPr>
        <p:txBody>
          <a:bodyPr/>
          <a:lstStyle>
            <a:lvl1pPr>
              <a:lnSpc>
                <a:spcPct val="90000"/>
              </a:lnSpc>
              <a:defRPr/>
            </a:lvl1pPr>
          </a:lstStyle>
          <a:p>
            <a:fld id="{1ED2235E-0982-3B42-A838-A74550CD4449}" type="slidenum">
              <a:rPr lang="en-GB" smtClean="0"/>
              <a:pPr/>
              <a:t>‹#›</a:t>
            </a:fld>
            <a:endParaRPr lang="en-GB" dirty="0"/>
          </a:p>
        </p:txBody>
      </p:sp>
    </p:spTree>
    <p:extLst>
      <p:ext uri="{BB962C8B-B14F-4D97-AF65-F5344CB8AC3E}">
        <p14:creationId xmlns:p14="http://schemas.microsoft.com/office/powerpoint/2010/main" val="668997193"/>
      </p:ext>
    </p:extLst>
  </p:cSld>
  <p:clrMapOvr>
    <a:masterClrMapping/>
  </p:clrMapOvr>
  <p:timing>
    <p:tnLst>
      <p:par>
        <p:cTn id="1" dur="indefinite" restart="never" nodeType="tmRoot"/>
      </p:par>
    </p:tnLst>
  </p:timing>
</p:sldLayout>
</file>

<file path=ppt/slideLayouts/slideLayout72.xml><?xml version="1.0" encoding="utf-8"?>
<p:sldLayout xmlns:a="http://schemas.openxmlformats.org/drawingml/2006/main" xmlns:r="http://schemas.openxmlformats.org/officeDocument/2006/relationships" xmlns:p="http://schemas.openxmlformats.org/presentationml/2006/main" showMasterSp="0" preserve="1" userDrawn="1">
  <p:cSld name="2_Section Header">
    <p:bg>
      <p:bgPr>
        <a:solidFill>
          <a:schemeClr val="bg1"/>
        </a:solidFill>
        <a:effectLst/>
      </p:bgPr>
    </p:bg>
    <p:spTree>
      <p:nvGrpSpPr>
        <p:cNvPr id="1" name=""/>
        <p:cNvGrpSpPr/>
        <p:nvPr/>
      </p:nvGrpSpPr>
      <p:grpSpPr>
        <a:xfrm>
          <a:off x="0" y="0"/>
          <a:ext cx="0" cy="0"/>
          <a:chOff x="0" y="0"/>
          <a:chExt cx="0" cy="0"/>
        </a:xfrm>
      </p:grpSpPr>
      <p:sp>
        <p:nvSpPr>
          <p:cNvPr id="14" name="Title 9"/>
          <p:cNvSpPr>
            <a:spLocks noGrp="1"/>
          </p:cNvSpPr>
          <p:nvPr>
            <p:ph type="title" hasCustomPrompt="1"/>
          </p:nvPr>
        </p:nvSpPr>
        <p:spPr>
          <a:xfrm>
            <a:off x="2282825" y="1160463"/>
            <a:ext cx="5534519" cy="3495811"/>
          </a:xfrm>
        </p:spPr>
        <p:txBody>
          <a:bodyPr>
            <a:noAutofit/>
          </a:bodyPr>
          <a:lstStyle>
            <a:lvl1pPr>
              <a:defRPr sz="4000" b="0">
                <a:solidFill>
                  <a:schemeClr val="tx1"/>
                </a:solidFill>
              </a:defRPr>
            </a:lvl1pPr>
          </a:lstStyle>
          <a:p>
            <a:r>
              <a:rPr lang="en-GB" dirty="0" smtClean="0"/>
              <a:t>Click to edit </a:t>
            </a:r>
            <a:br>
              <a:rPr lang="en-GB" dirty="0" smtClean="0"/>
            </a:br>
            <a:r>
              <a:rPr lang="en-GB" dirty="0" smtClean="0"/>
              <a:t>Master title style</a:t>
            </a:r>
            <a:endParaRPr lang="en-GB" dirty="0"/>
          </a:p>
        </p:txBody>
      </p:sp>
      <p:sp>
        <p:nvSpPr>
          <p:cNvPr id="2" name="Date Placeholder 1"/>
          <p:cNvSpPr>
            <a:spLocks noGrp="1"/>
          </p:cNvSpPr>
          <p:nvPr>
            <p:ph type="dt" sz="half" idx="10"/>
          </p:nvPr>
        </p:nvSpPr>
        <p:spPr/>
        <p:txBody>
          <a:bodyPr/>
          <a:lstStyle/>
          <a:p>
            <a:fld id="{421DC6DD-B35A-3D42-9C4D-C3347C1689FE}" type="datetime1">
              <a:rPr lang="en-GB" smtClean="0"/>
              <a:pPr/>
              <a:t>19/02/2019</a:t>
            </a:fld>
            <a:endParaRPr lang="en-GB" dirty="0"/>
          </a:p>
        </p:txBody>
      </p:sp>
      <p:sp>
        <p:nvSpPr>
          <p:cNvPr id="3" name="Footer Placeholder 2"/>
          <p:cNvSpPr>
            <a:spLocks noGrp="1"/>
          </p:cNvSpPr>
          <p:nvPr>
            <p:ph type="ftr" sz="quarter" idx="11"/>
          </p:nvPr>
        </p:nvSpPr>
        <p:spPr/>
        <p:txBody>
          <a:bodyPr/>
          <a:lstStyle/>
          <a:p>
            <a:r>
              <a:rPr lang="en-GB" smtClean="0"/>
              <a:t>Presentation footer 10PT. Please add the relevant country to the footer.</a:t>
            </a:r>
            <a:endParaRPr lang="en-GB" dirty="0"/>
          </a:p>
        </p:txBody>
      </p:sp>
      <p:sp>
        <p:nvSpPr>
          <p:cNvPr id="4" name="Slide Number Placeholder 3"/>
          <p:cNvSpPr>
            <a:spLocks noGrp="1"/>
          </p:cNvSpPr>
          <p:nvPr>
            <p:ph type="sldNum" sz="quarter" idx="12"/>
          </p:nvPr>
        </p:nvSpPr>
        <p:spPr/>
        <p:txBody>
          <a:bodyPr/>
          <a:lstStyle/>
          <a:p>
            <a:fld id="{1ED2235E-0982-3B42-A838-A74550CD4449}" type="slidenum">
              <a:rPr lang="en-GB" smtClean="0"/>
              <a:pPr/>
              <a:t>‹#›</a:t>
            </a:fld>
            <a:endParaRPr lang="en-GB"/>
          </a:p>
        </p:txBody>
      </p:sp>
      <p:pic>
        <p:nvPicPr>
          <p:cNvPr id="9" name="Immagine 8"/>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137650" y="343876"/>
            <a:ext cx="2289172" cy="576458"/>
          </a:xfrm>
          <a:prstGeom prst="rect">
            <a:avLst/>
          </a:prstGeom>
        </p:spPr>
      </p:pic>
    </p:spTree>
    <p:extLst>
      <p:ext uri="{BB962C8B-B14F-4D97-AF65-F5344CB8AC3E}">
        <p14:creationId xmlns:p14="http://schemas.microsoft.com/office/powerpoint/2010/main" val="3358835601"/>
      </p:ext>
    </p:extLst>
  </p:cSld>
  <p:clrMapOvr>
    <a:masterClrMapping/>
  </p:clrMapOvr>
  <p:timing>
    <p:tnLst>
      <p:par>
        <p:cTn id="1" dur="indefinite" restart="never" nodeType="tmRoot"/>
      </p:par>
    </p:tnLst>
  </p:timing>
</p:sldLayout>
</file>

<file path=ppt/slideLayouts/slideLayout73.xml><?xml version="1.0" encoding="utf-8"?>
<p:sldLayout xmlns:a="http://schemas.openxmlformats.org/drawingml/2006/main" xmlns:r="http://schemas.openxmlformats.org/officeDocument/2006/relationships" xmlns:p="http://schemas.openxmlformats.org/presentationml/2006/main" showMasterSp="0" preserve="1" userDrawn="1">
  <p:cSld name="1_Section Header">
    <p:bg>
      <p:bgPr>
        <a:solidFill>
          <a:schemeClr val="bg1"/>
        </a:solidFill>
        <a:effectLst/>
      </p:bgPr>
    </p:bg>
    <p:spTree>
      <p:nvGrpSpPr>
        <p:cNvPr id="1" name=""/>
        <p:cNvGrpSpPr/>
        <p:nvPr/>
      </p:nvGrpSpPr>
      <p:grpSpPr>
        <a:xfrm>
          <a:off x="0" y="0"/>
          <a:ext cx="0" cy="0"/>
          <a:chOff x="0" y="0"/>
          <a:chExt cx="0" cy="0"/>
        </a:xfrm>
      </p:grpSpPr>
      <p:sp>
        <p:nvSpPr>
          <p:cNvPr id="14" name="Title 9"/>
          <p:cNvSpPr>
            <a:spLocks noGrp="1"/>
          </p:cNvSpPr>
          <p:nvPr>
            <p:ph type="title" hasCustomPrompt="1"/>
          </p:nvPr>
        </p:nvSpPr>
        <p:spPr>
          <a:xfrm>
            <a:off x="2282825" y="1160463"/>
            <a:ext cx="5534519" cy="3495811"/>
          </a:xfrm>
        </p:spPr>
        <p:txBody>
          <a:bodyPr>
            <a:noAutofit/>
          </a:bodyPr>
          <a:lstStyle>
            <a:lvl1pPr>
              <a:defRPr sz="4000" b="0">
                <a:solidFill>
                  <a:schemeClr val="accent1"/>
                </a:solidFill>
              </a:defRPr>
            </a:lvl1pPr>
          </a:lstStyle>
          <a:p>
            <a:r>
              <a:rPr lang="en-GB" dirty="0" smtClean="0"/>
              <a:t>Click to edit </a:t>
            </a:r>
            <a:br>
              <a:rPr lang="en-GB" dirty="0" smtClean="0"/>
            </a:br>
            <a:r>
              <a:rPr lang="en-GB" dirty="0" smtClean="0"/>
              <a:t>Master title style</a:t>
            </a:r>
            <a:endParaRPr lang="en-GB" dirty="0"/>
          </a:p>
        </p:txBody>
      </p:sp>
      <p:sp>
        <p:nvSpPr>
          <p:cNvPr id="2" name="Date Placeholder 1"/>
          <p:cNvSpPr>
            <a:spLocks noGrp="1"/>
          </p:cNvSpPr>
          <p:nvPr>
            <p:ph type="dt" sz="half" idx="10"/>
          </p:nvPr>
        </p:nvSpPr>
        <p:spPr/>
        <p:txBody>
          <a:bodyPr/>
          <a:lstStyle/>
          <a:p>
            <a:fld id="{421DC6DD-B35A-3D42-9C4D-C3347C1689FE}" type="datetime1">
              <a:rPr lang="en-GB" smtClean="0"/>
              <a:pPr/>
              <a:t>19/02/2019</a:t>
            </a:fld>
            <a:endParaRPr lang="en-GB" dirty="0"/>
          </a:p>
        </p:txBody>
      </p:sp>
      <p:sp>
        <p:nvSpPr>
          <p:cNvPr id="3" name="Footer Placeholder 2"/>
          <p:cNvSpPr>
            <a:spLocks noGrp="1"/>
          </p:cNvSpPr>
          <p:nvPr>
            <p:ph type="ftr" sz="quarter" idx="11"/>
          </p:nvPr>
        </p:nvSpPr>
        <p:spPr/>
        <p:txBody>
          <a:bodyPr/>
          <a:lstStyle/>
          <a:p>
            <a:r>
              <a:rPr lang="en-GB" smtClean="0"/>
              <a:t>Presentation footer 10PT. Please add the relevant country to the footer.</a:t>
            </a:r>
            <a:endParaRPr lang="en-GB" dirty="0"/>
          </a:p>
        </p:txBody>
      </p:sp>
      <p:sp>
        <p:nvSpPr>
          <p:cNvPr id="4" name="Slide Number Placeholder 3"/>
          <p:cNvSpPr>
            <a:spLocks noGrp="1"/>
          </p:cNvSpPr>
          <p:nvPr>
            <p:ph type="sldNum" sz="quarter" idx="12"/>
          </p:nvPr>
        </p:nvSpPr>
        <p:spPr/>
        <p:txBody>
          <a:bodyPr/>
          <a:lstStyle/>
          <a:p>
            <a:fld id="{1ED2235E-0982-3B42-A838-A74550CD4449}" type="slidenum">
              <a:rPr lang="en-GB" smtClean="0"/>
              <a:pPr/>
              <a:t>‹#›</a:t>
            </a:fld>
            <a:endParaRPr lang="en-GB"/>
          </a:p>
        </p:txBody>
      </p:sp>
      <p:pic>
        <p:nvPicPr>
          <p:cNvPr id="8" name="Immagine 7"/>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137650" y="704487"/>
            <a:ext cx="2289172" cy="576458"/>
          </a:xfrm>
          <a:prstGeom prst="rect">
            <a:avLst/>
          </a:prstGeom>
        </p:spPr>
      </p:pic>
    </p:spTree>
    <p:extLst>
      <p:ext uri="{BB962C8B-B14F-4D97-AF65-F5344CB8AC3E}">
        <p14:creationId xmlns:p14="http://schemas.microsoft.com/office/powerpoint/2010/main" val="2071735973"/>
      </p:ext>
    </p:extLst>
  </p:cSld>
  <p:clrMapOvr>
    <a:masterClrMapping/>
  </p:clrMapOvr>
  <p:timing>
    <p:tnLst>
      <p:par>
        <p:cTn id="1" dur="indefinite" restart="never" nodeType="tmRoot"/>
      </p:par>
    </p:tnLst>
  </p:timing>
</p:sldLayout>
</file>

<file path=ppt/slideLayouts/slideLayout74.xml><?xml version="1.0" encoding="utf-8"?>
<p:sldLayout xmlns:a="http://schemas.openxmlformats.org/drawingml/2006/main" xmlns:r="http://schemas.openxmlformats.org/officeDocument/2006/relationships" xmlns:p="http://schemas.openxmlformats.org/presentationml/2006/main" showMasterSp="0" preserve="1" userDrawn="1">
  <p:cSld name="Section Header">
    <p:bg>
      <p:bgPr>
        <a:solidFill>
          <a:schemeClr val="bg1"/>
        </a:solidFill>
        <a:effectLst/>
      </p:bgPr>
    </p:bg>
    <p:spTree>
      <p:nvGrpSpPr>
        <p:cNvPr id="1" name=""/>
        <p:cNvGrpSpPr/>
        <p:nvPr/>
      </p:nvGrpSpPr>
      <p:grpSpPr>
        <a:xfrm>
          <a:off x="0" y="0"/>
          <a:ext cx="0" cy="0"/>
          <a:chOff x="0" y="0"/>
          <a:chExt cx="0" cy="0"/>
        </a:xfrm>
      </p:grpSpPr>
      <p:sp>
        <p:nvSpPr>
          <p:cNvPr id="14" name="Title 9"/>
          <p:cNvSpPr>
            <a:spLocks noGrp="1"/>
          </p:cNvSpPr>
          <p:nvPr>
            <p:ph type="title" hasCustomPrompt="1"/>
          </p:nvPr>
        </p:nvSpPr>
        <p:spPr>
          <a:xfrm>
            <a:off x="2282825" y="1160463"/>
            <a:ext cx="5534519" cy="3495811"/>
          </a:xfrm>
        </p:spPr>
        <p:txBody>
          <a:bodyPr>
            <a:noAutofit/>
          </a:bodyPr>
          <a:lstStyle>
            <a:lvl1pPr>
              <a:defRPr sz="4000" b="0">
                <a:solidFill>
                  <a:schemeClr val="accent3"/>
                </a:solidFill>
              </a:defRPr>
            </a:lvl1pPr>
          </a:lstStyle>
          <a:p>
            <a:r>
              <a:rPr lang="en-GB" dirty="0" smtClean="0"/>
              <a:t>Click to edit </a:t>
            </a:r>
            <a:br>
              <a:rPr lang="en-GB" dirty="0" smtClean="0"/>
            </a:br>
            <a:r>
              <a:rPr lang="en-GB" dirty="0" smtClean="0"/>
              <a:t>Master title style</a:t>
            </a:r>
            <a:endParaRPr lang="en-GB" dirty="0"/>
          </a:p>
        </p:txBody>
      </p:sp>
      <p:sp>
        <p:nvSpPr>
          <p:cNvPr id="2" name="Date Placeholder 1"/>
          <p:cNvSpPr>
            <a:spLocks noGrp="1"/>
          </p:cNvSpPr>
          <p:nvPr>
            <p:ph type="dt" sz="half" idx="10"/>
          </p:nvPr>
        </p:nvSpPr>
        <p:spPr/>
        <p:txBody>
          <a:bodyPr/>
          <a:lstStyle/>
          <a:p>
            <a:fld id="{421DC6DD-B35A-3D42-9C4D-C3347C1689FE}" type="datetime1">
              <a:rPr lang="en-GB" smtClean="0"/>
              <a:pPr/>
              <a:t>19/02/2019</a:t>
            </a:fld>
            <a:endParaRPr lang="en-GB" dirty="0"/>
          </a:p>
        </p:txBody>
      </p:sp>
      <p:sp>
        <p:nvSpPr>
          <p:cNvPr id="3" name="Footer Placeholder 2"/>
          <p:cNvSpPr>
            <a:spLocks noGrp="1"/>
          </p:cNvSpPr>
          <p:nvPr>
            <p:ph type="ftr" sz="quarter" idx="11"/>
          </p:nvPr>
        </p:nvSpPr>
        <p:spPr/>
        <p:txBody>
          <a:bodyPr/>
          <a:lstStyle/>
          <a:p>
            <a:r>
              <a:rPr lang="en-GB" smtClean="0"/>
              <a:t>Presentation footer 10PT. Please add the relevant country to the footer.</a:t>
            </a:r>
            <a:endParaRPr lang="en-GB" dirty="0"/>
          </a:p>
        </p:txBody>
      </p:sp>
      <p:sp>
        <p:nvSpPr>
          <p:cNvPr id="4" name="Slide Number Placeholder 3"/>
          <p:cNvSpPr>
            <a:spLocks noGrp="1"/>
          </p:cNvSpPr>
          <p:nvPr>
            <p:ph type="sldNum" sz="quarter" idx="12"/>
          </p:nvPr>
        </p:nvSpPr>
        <p:spPr/>
        <p:txBody>
          <a:bodyPr/>
          <a:lstStyle/>
          <a:p>
            <a:fld id="{1ED2235E-0982-3B42-A838-A74550CD4449}" type="slidenum">
              <a:rPr lang="en-GB" smtClean="0"/>
              <a:pPr/>
              <a:t>‹#›</a:t>
            </a:fld>
            <a:endParaRPr lang="en-GB"/>
          </a:p>
        </p:txBody>
      </p:sp>
      <p:pic>
        <p:nvPicPr>
          <p:cNvPr id="8" name="Immagine 7"/>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137650" y="704487"/>
            <a:ext cx="2289172" cy="576458"/>
          </a:xfrm>
          <a:prstGeom prst="rect">
            <a:avLst/>
          </a:prstGeom>
        </p:spPr>
      </p:pic>
    </p:spTree>
    <p:extLst>
      <p:ext uri="{BB962C8B-B14F-4D97-AF65-F5344CB8AC3E}">
        <p14:creationId xmlns:p14="http://schemas.microsoft.com/office/powerpoint/2010/main" val="1548097923"/>
      </p:ext>
    </p:extLst>
  </p:cSld>
  <p:clrMapOvr>
    <a:masterClrMapping/>
  </p:clrMapOvr>
  <p:timing>
    <p:tnLst>
      <p:par>
        <p:cTn id="1" dur="indefinite" restart="never" nodeType="tmRoot"/>
      </p:par>
    </p:tnLst>
  </p:timing>
</p:sldLayout>
</file>

<file path=ppt/slideLayouts/slideLayout75.xml><?xml version="1.0" encoding="utf-8"?>
<p:sldLayout xmlns:a="http://schemas.openxmlformats.org/drawingml/2006/main" xmlns:r="http://schemas.openxmlformats.org/officeDocument/2006/relationships" xmlns:p="http://schemas.openxmlformats.org/presentationml/2006/main" showMasterSp="0" type="title" preserve="1">
  <p:cSld name="2_Title Slide_NEG">
    <p:bg>
      <p:bgPr>
        <a:solidFill>
          <a:srgbClr val="461E7D"/>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762001" y="1723877"/>
            <a:ext cx="7616824" cy="1368425"/>
          </a:xfrm>
        </p:spPr>
        <p:txBody>
          <a:bodyPr anchor="t">
            <a:noAutofit/>
          </a:bodyPr>
          <a:lstStyle>
            <a:lvl1pPr algn="l">
              <a:defRPr sz="4800" b="0">
                <a:solidFill>
                  <a:schemeClr val="bg1"/>
                </a:solidFill>
              </a:defRPr>
            </a:lvl1pPr>
          </a:lstStyle>
          <a:p>
            <a:r>
              <a:rPr lang="en-GB" dirty="0" smtClean="0"/>
              <a:t>Click to edit Master title style</a:t>
            </a:r>
            <a:endParaRPr lang="en-GB" dirty="0"/>
          </a:p>
        </p:txBody>
      </p:sp>
      <p:sp>
        <p:nvSpPr>
          <p:cNvPr id="3" name="Subtitle 2"/>
          <p:cNvSpPr>
            <a:spLocks noGrp="1"/>
          </p:cNvSpPr>
          <p:nvPr>
            <p:ph type="subTitle" idx="1"/>
          </p:nvPr>
        </p:nvSpPr>
        <p:spPr>
          <a:xfrm>
            <a:off x="2282825" y="3429007"/>
            <a:ext cx="6109388" cy="276999"/>
          </a:xfrm>
        </p:spPr>
        <p:txBody>
          <a:bodyPr anchor="t">
            <a:noAutofit/>
          </a:bodyPr>
          <a:lstStyle>
            <a:lvl1pPr marL="0" indent="0" algn="l">
              <a:lnSpc>
                <a:spcPct val="90000"/>
              </a:lnSpc>
              <a:buNone/>
              <a:defRPr sz="18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smtClean="0"/>
              <a:t>Click to edit Master subtitle style</a:t>
            </a:r>
            <a:endParaRPr lang="en-GB" dirty="0"/>
          </a:p>
        </p:txBody>
      </p:sp>
      <p:sp>
        <p:nvSpPr>
          <p:cNvPr id="4" name="Date Placeholder 3"/>
          <p:cNvSpPr>
            <a:spLocks noGrp="1"/>
          </p:cNvSpPr>
          <p:nvPr>
            <p:ph type="dt" sz="half" idx="10"/>
          </p:nvPr>
        </p:nvSpPr>
        <p:spPr>
          <a:xfrm>
            <a:off x="765519" y="3429007"/>
            <a:ext cx="1510613" cy="276999"/>
          </a:xfrm>
        </p:spPr>
        <p:txBody>
          <a:bodyPr anchor="t">
            <a:noAutofit/>
          </a:bodyPr>
          <a:lstStyle>
            <a:lvl1pPr>
              <a:lnSpc>
                <a:spcPct val="90000"/>
              </a:lnSpc>
              <a:defRPr sz="1800">
                <a:solidFill>
                  <a:schemeClr val="bg1"/>
                </a:solidFill>
              </a:defRPr>
            </a:lvl1pPr>
          </a:lstStyle>
          <a:p>
            <a:fld id="{E876CF56-539D-0841-907B-A28650381806}" type="datetime1">
              <a:rPr lang="en-GB" smtClean="0"/>
              <a:pPr/>
              <a:t>19/02/2019</a:t>
            </a:fld>
            <a:endParaRPr lang="en-GB" dirty="0"/>
          </a:p>
        </p:txBody>
      </p:sp>
      <p:pic>
        <p:nvPicPr>
          <p:cNvPr id="6" name="Immagine 5"/>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111212" y="395088"/>
            <a:ext cx="2349753" cy="1174877"/>
          </a:xfrm>
          <a:prstGeom prst="rect">
            <a:avLst/>
          </a:prstGeom>
        </p:spPr>
      </p:pic>
      <p:sp>
        <p:nvSpPr>
          <p:cNvPr id="7" name="Date Placeholder 3"/>
          <p:cNvSpPr txBox="1">
            <a:spLocks/>
          </p:cNvSpPr>
          <p:nvPr userDrawn="1"/>
        </p:nvSpPr>
        <p:spPr>
          <a:xfrm>
            <a:off x="772211" y="6434981"/>
            <a:ext cx="1510613" cy="153888"/>
          </a:xfrm>
          <a:prstGeom prst="rect">
            <a:avLst/>
          </a:prstGeom>
        </p:spPr>
        <p:txBody>
          <a:bodyPr vert="horz" wrap="square" lIns="0" tIns="0" rIns="0" bIns="0" rtlCol="0" anchor="ctr">
            <a:noAutofit/>
          </a:bodyPr>
          <a:lstStyle>
            <a:defPPr>
              <a:defRPr lang="en-US"/>
            </a:defPPr>
            <a:lvl1pPr marL="0" algn="l" defTabSz="914400" rtl="0" eaLnBrk="1" latinLnBrk="0" hangingPunct="1">
              <a:lnSpc>
                <a:spcPct val="90000"/>
              </a:lnSpc>
              <a:defRPr sz="1000" kern="1200">
                <a:solidFill>
                  <a:schemeClr val="tx2"/>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74E7F8EF-AB7E-8B46-999D-090F56F9ACE9}" type="datetime1">
              <a:rPr lang="en-GB" smtClean="0"/>
              <a:pPr/>
              <a:t>19/02/2019</a:t>
            </a:fld>
            <a:endParaRPr lang="en-GB"/>
          </a:p>
        </p:txBody>
      </p:sp>
      <p:sp>
        <p:nvSpPr>
          <p:cNvPr id="8" name="Footer Placeholder 4"/>
          <p:cNvSpPr>
            <a:spLocks noGrp="1"/>
          </p:cNvSpPr>
          <p:nvPr>
            <p:ph type="ftr" sz="quarter" idx="11"/>
          </p:nvPr>
        </p:nvSpPr>
        <p:spPr>
          <a:xfrm>
            <a:off x="2282825" y="6434981"/>
            <a:ext cx="8381999" cy="153888"/>
          </a:xfrm>
        </p:spPr>
        <p:txBody>
          <a:bodyPr/>
          <a:lstStyle>
            <a:lvl1pPr>
              <a:lnSpc>
                <a:spcPct val="90000"/>
              </a:lnSpc>
              <a:defRPr/>
            </a:lvl1pPr>
          </a:lstStyle>
          <a:p>
            <a:r>
              <a:rPr lang="en-GB" smtClean="0"/>
              <a:t>Presentation footer 10PT. Please add the relevant country to the footer.</a:t>
            </a:r>
            <a:endParaRPr lang="en-GB" dirty="0"/>
          </a:p>
        </p:txBody>
      </p:sp>
      <p:sp>
        <p:nvSpPr>
          <p:cNvPr id="9" name="Slide Number Placeholder 5"/>
          <p:cNvSpPr>
            <a:spLocks noGrp="1"/>
          </p:cNvSpPr>
          <p:nvPr>
            <p:ph type="sldNum" sz="quarter" idx="12"/>
          </p:nvPr>
        </p:nvSpPr>
        <p:spPr>
          <a:xfrm>
            <a:off x="10664825" y="6434981"/>
            <a:ext cx="762000" cy="153888"/>
          </a:xfrm>
        </p:spPr>
        <p:txBody>
          <a:bodyPr/>
          <a:lstStyle>
            <a:lvl1pPr>
              <a:lnSpc>
                <a:spcPct val="90000"/>
              </a:lnSpc>
              <a:defRPr/>
            </a:lvl1pPr>
          </a:lstStyle>
          <a:p>
            <a:fld id="{1ED2235E-0982-3B42-A838-A74550CD4449}" type="slidenum">
              <a:rPr lang="en-GB" smtClean="0"/>
              <a:pPr/>
              <a:t>‹#›</a:t>
            </a:fld>
            <a:endParaRPr lang="en-GB" dirty="0"/>
          </a:p>
        </p:txBody>
      </p:sp>
    </p:spTree>
    <p:extLst>
      <p:ext uri="{BB962C8B-B14F-4D97-AF65-F5344CB8AC3E}">
        <p14:creationId xmlns:p14="http://schemas.microsoft.com/office/powerpoint/2010/main" val="40247762"/>
      </p:ext>
    </p:extLst>
  </p:cSld>
  <p:clrMapOvr>
    <a:masterClrMapping/>
  </p:clrMapOvr>
  <p:timing>
    <p:tnLst>
      <p:par>
        <p:cTn id="1" dur="indefinite" restart="never" nodeType="tmRoot"/>
      </p:par>
    </p:tnLst>
  </p:timing>
</p:sldLayout>
</file>

<file path=ppt/slideLayouts/slideLayout76.xml><?xml version="1.0" encoding="utf-8"?>
<p:sldLayout xmlns:a="http://schemas.openxmlformats.org/drawingml/2006/main" xmlns:r="http://schemas.openxmlformats.org/officeDocument/2006/relationships" xmlns:p="http://schemas.openxmlformats.org/presentationml/2006/main" showMasterSp="0" type="title" preserve="1">
  <p:cSld name="1_Title Slide_NEG">
    <p:bg>
      <p:bgPr>
        <a:solidFill>
          <a:srgbClr val="461E7D"/>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762001" y="1723877"/>
            <a:ext cx="7616824" cy="1368425"/>
          </a:xfrm>
        </p:spPr>
        <p:txBody>
          <a:bodyPr anchor="t">
            <a:noAutofit/>
          </a:bodyPr>
          <a:lstStyle>
            <a:lvl1pPr algn="l">
              <a:defRPr sz="4800" b="0">
                <a:solidFill>
                  <a:schemeClr val="accent3"/>
                </a:solidFill>
              </a:defRPr>
            </a:lvl1pPr>
          </a:lstStyle>
          <a:p>
            <a:r>
              <a:rPr lang="en-GB" dirty="0" smtClean="0"/>
              <a:t>Click to edit Master title style</a:t>
            </a:r>
            <a:endParaRPr lang="en-GB" dirty="0"/>
          </a:p>
        </p:txBody>
      </p:sp>
      <p:sp>
        <p:nvSpPr>
          <p:cNvPr id="3" name="Subtitle 2"/>
          <p:cNvSpPr>
            <a:spLocks noGrp="1"/>
          </p:cNvSpPr>
          <p:nvPr>
            <p:ph type="subTitle" idx="1"/>
          </p:nvPr>
        </p:nvSpPr>
        <p:spPr>
          <a:xfrm>
            <a:off x="2282825" y="3429007"/>
            <a:ext cx="6109388" cy="276999"/>
          </a:xfrm>
        </p:spPr>
        <p:txBody>
          <a:bodyPr anchor="t">
            <a:noAutofit/>
          </a:bodyPr>
          <a:lstStyle>
            <a:lvl1pPr marL="0" indent="0" algn="l">
              <a:lnSpc>
                <a:spcPct val="90000"/>
              </a:lnSpc>
              <a:buNone/>
              <a:defRPr sz="18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smtClean="0"/>
              <a:t>Click to edit Master subtitle style</a:t>
            </a:r>
            <a:endParaRPr lang="en-GB" dirty="0"/>
          </a:p>
        </p:txBody>
      </p:sp>
      <p:sp>
        <p:nvSpPr>
          <p:cNvPr id="4" name="Date Placeholder 3"/>
          <p:cNvSpPr>
            <a:spLocks noGrp="1"/>
          </p:cNvSpPr>
          <p:nvPr>
            <p:ph type="dt" sz="half" idx="10"/>
          </p:nvPr>
        </p:nvSpPr>
        <p:spPr>
          <a:xfrm>
            <a:off x="765519" y="3429007"/>
            <a:ext cx="1510613" cy="276999"/>
          </a:xfrm>
        </p:spPr>
        <p:txBody>
          <a:bodyPr anchor="t">
            <a:noAutofit/>
          </a:bodyPr>
          <a:lstStyle>
            <a:lvl1pPr>
              <a:lnSpc>
                <a:spcPct val="90000"/>
              </a:lnSpc>
              <a:defRPr sz="1800">
                <a:solidFill>
                  <a:schemeClr val="bg1"/>
                </a:solidFill>
              </a:defRPr>
            </a:lvl1pPr>
          </a:lstStyle>
          <a:p>
            <a:fld id="{E876CF56-539D-0841-907B-A28650381806}" type="datetime1">
              <a:rPr lang="en-GB" smtClean="0"/>
              <a:pPr/>
              <a:t>19/02/2019</a:t>
            </a:fld>
            <a:endParaRPr lang="en-GB" dirty="0"/>
          </a:p>
        </p:txBody>
      </p:sp>
      <p:sp>
        <p:nvSpPr>
          <p:cNvPr id="6" name="Date Placeholder 3"/>
          <p:cNvSpPr txBox="1">
            <a:spLocks/>
          </p:cNvSpPr>
          <p:nvPr userDrawn="1"/>
        </p:nvSpPr>
        <p:spPr>
          <a:xfrm>
            <a:off x="772211" y="6434981"/>
            <a:ext cx="1510613" cy="153888"/>
          </a:xfrm>
          <a:prstGeom prst="rect">
            <a:avLst/>
          </a:prstGeom>
        </p:spPr>
        <p:txBody>
          <a:bodyPr vert="horz" wrap="square" lIns="0" tIns="0" rIns="0" bIns="0" rtlCol="0" anchor="ctr">
            <a:noAutofit/>
          </a:bodyPr>
          <a:lstStyle>
            <a:defPPr>
              <a:defRPr lang="en-US"/>
            </a:defPPr>
            <a:lvl1pPr marL="0" algn="l" defTabSz="914400" rtl="0" eaLnBrk="1" latinLnBrk="0" hangingPunct="1">
              <a:lnSpc>
                <a:spcPct val="90000"/>
              </a:lnSpc>
              <a:defRPr sz="1000" kern="1200">
                <a:solidFill>
                  <a:schemeClr val="tx2"/>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74E7F8EF-AB7E-8B46-999D-090F56F9ACE9}" type="datetime1">
              <a:rPr lang="en-GB" smtClean="0"/>
              <a:pPr/>
              <a:t>19/02/2019</a:t>
            </a:fld>
            <a:endParaRPr lang="en-GB"/>
          </a:p>
        </p:txBody>
      </p:sp>
      <p:sp>
        <p:nvSpPr>
          <p:cNvPr id="8" name="Footer Placeholder 4"/>
          <p:cNvSpPr>
            <a:spLocks noGrp="1"/>
          </p:cNvSpPr>
          <p:nvPr>
            <p:ph type="ftr" sz="quarter" idx="11"/>
          </p:nvPr>
        </p:nvSpPr>
        <p:spPr>
          <a:xfrm>
            <a:off x="2282825" y="6434981"/>
            <a:ext cx="8381999" cy="153888"/>
          </a:xfrm>
        </p:spPr>
        <p:txBody>
          <a:bodyPr/>
          <a:lstStyle>
            <a:lvl1pPr>
              <a:lnSpc>
                <a:spcPct val="90000"/>
              </a:lnSpc>
              <a:defRPr/>
            </a:lvl1pPr>
          </a:lstStyle>
          <a:p>
            <a:r>
              <a:rPr lang="en-GB" smtClean="0"/>
              <a:t>Presentation footer 10PT. Please add the relevant country to the footer.</a:t>
            </a:r>
            <a:endParaRPr lang="en-GB" dirty="0"/>
          </a:p>
        </p:txBody>
      </p:sp>
      <p:sp>
        <p:nvSpPr>
          <p:cNvPr id="9" name="Slide Number Placeholder 5"/>
          <p:cNvSpPr>
            <a:spLocks noGrp="1"/>
          </p:cNvSpPr>
          <p:nvPr>
            <p:ph type="sldNum" sz="quarter" idx="12"/>
          </p:nvPr>
        </p:nvSpPr>
        <p:spPr>
          <a:xfrm>
            <a:off x="10664825" y="6434981"/>
            <a:ext cx="762000" cy="153888"/>
          </a:xfrm>
        </p:spPr>
        <p:txBody>
          <a:bodyPr/>
          <a:lstStyle>
            <a:lvl1pPr>
              <a:lnSpc>
                <a:spcPct val="90000"/>
              </a:lnSpc>
              <a:defRPr/>
            </a:lvl1pPr>
          </a:lstStyle>
          <a:p>
            <a:fld id="{1ED2235E-0982-3B42-A838-A74550CD4449}" type="slidenum">
              <a:rPr lang="en-GB" smtClean="0"/>
              <a:pPr/>
              <a:t>‹#›</a:t>
            </a:fld>
            <a:endParaRPr lang="en-GB" dirty="0"/>
          </a:p>
        </p:txBody>
      </p:sp>
      <p:pic>
        <p:nvPicPr>
          <p:cNvPr id="10" name="Immagine 9"/>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111212" y="395088"/>
            <a:ext cx="2349753" cy="1174877"/>
          </a:xfrm>
          <a:prstGeom prst="rect">
            <a:avLst/>
          </a:prstGeom>
        </p:spPr>
      </p:pic>
    </p:spTree>
    <p:extLst>
      <p:ext uri="{BB962C8B-B14F-4D97-AF65-F5344CB8AC3E}">
        <p14:creationId xmlns:p14="http://schemas.microsoft.com/office/powerpoint/2010/main" val="1135086065"/>
      </p:ext>
    </p:extLst>
  </p:cSld>
  <p:clrMapOvr>
    <a:masterClrMapping/>
  </p:clrMapOvr>
  <p:timing>
    <p:tnLst>
      <p:par>
        <p:cTn id="1" dur="indefinite" restart="never" nodeType="tmRoot"/>
      </p:par>
    </p:tnLst>
  </p:timing>
</p:sldLayout>
</file>

<file path=ppt/slideLayouts/slideLayout77.xml><?xml version="1.0" encoding="utf-8"?>
<p:sldLayout xmlns:a="http://schemas.openxmlformats.org/drawingml/2006/main" xmlns:r="http://schemas.openxmlformats.org/officeDocument/2006/relationships" xmlns:p="http://schemas.openxmlformats.org/presentationml/2006/main" showMasterSp="0" type="title" preserve="1">
  <p:cSld name="Title Slide_NEG">
    <p:bg>
      <p:bgPr>
        <a:solidFill>
          <a:srgbClr val="461E7D"/>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762001" y="1723877"/>
            <a:ext cx="7616824" cy="1368425"/>
          </a:xfrm>
        </p:spPr>
        <p:txBody>
          <a:bodyPr anchor="t">
            <a:noAutofit/>
          </a:bodyPr>
          <a:lstStyle>
            <a:lvl1pPr algn="l">
              <a:defRPr sz="4800" b="0">
                <a:solidFill>
                  <a:schemeClr val="accent4"/>
                </a:solidFill>
              </a:defRPr>
            </a:lvl1pPr>
          </a:lstStyle>
          <a:p>
            <a:r>
              <a:rPr lang="en-GB" dirty="0" smtClean="0"/>
              <a:t>Click to edit Master title style</a:t>
            </a:r>
            <a:endParaRPr lang="en-GB" dirty="0"/>
          </a:p>
        </p:txBody>
      </p:sp>
      <p:sp>
        <p:nvSpPr>
          <p:cNvPr id="3" name="Subtitle 2"/>
          <p:cNvSpPr>
            <a:spLocks noGrp="1"/>
          </p:cNvSpPr>
          <p:nvPr>
            <p:ph type="subTitle" idx="1"/>
          </p:nvPr>
        </p:nvSpPr>
        <p:spPr>
          <a:xfrm>
            <a:off x="2282825" y="3429007"/>
            <a:ext cx="6109388" cy="276999"/>
          </a:xfrm>
        </p:spPr>
        <p:txBody>
          <a:bodyPr anchor="t">
            <a:noAutofit/>
          </a:bodyPr>
          <a:lstStyle>
            <a:lvl1pPr marL="0" indent="0" algn="l">
              <a:lnSpc>
                <a:spcPct val="90000"/>
              </a:lnSpc>
              <a:buNone/>
              <a:defRPr sz="18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smtClean="0"/>
              <a:t>Click to edit Master subtitle style</a:t>
            </a:r>
            <a:endParaRPr lang="en-GB" dirty="0"/>
          </a:p>
        </p:txBody>
      </p:sp>
      <p:sp>
        <p:nvSpPr>
          <p:cNvPr id="4" name="Date Placeholder 3"/>
          <p:cNvSpPr>
            <a:spLocks noGrp="1"/>
          </p:cNvSpPr>
          <p:nvPr>
            <p:ph type="dt" sz="half" idx="10"/>
          </p:nvPr>
        </p:nvSpPr>
        <p:spPr>
          <a:xfrm>
            <a:off x="765519" y="3429007"/>
            <a:ext cx="1510613" cy="276999"/>
          </a:xfrm>
        </p:spPr>
        <p:txBody>
          <a:bodyPr anchor="t">
            <a:noAutofit/>
          </a:bodyPr>
          <a:lstStyle>
            <a:lvl1pPr>
              <a:lnSpc>
                <a:spcPct val="90000"/>
              </a:lnSpc>
              <a:defRPr sz="1800">
                <a:solidFill>
                  <a:schemeClr val="bg1"/>
                </a:solidFill>
              </a:defRPr>
            </a:lvl1pPr>
          </a:lstStyle>
          <a:p>
            <a:fld id="{E876CF56-539D-0841-907B-A28650381806}" type="datetime1">
              <a:rPr lang="en-GB" smtClean="0"/>
              <a:pPr/>
              <a:t>19/02/2019</a:t>
            </a:fld>
            <a:endParaRPr lang="en-GB" dirty="0"/>
          </a:p>
        </p:txBody>
      </p:sp>
      <p:sp>
        <p:nvSpPr>
          <p:cNvPr id="6" name="Date Placeholder 3"/>
          <p:cNvSpPr txBox="1">
            <a:spLocks/>
          </p:cNvSpPr>
          <p:nvPr userDrawn="1"/>
        </p:nvSpPr>
        <p:spPr>
          <a:xfrm>
            <a:off x="772211" y="6434981"/>
            <a:ext cx="1510613" cy="153888"/>
          </a:xfrm>
          <a:prstGeom prst="rect">
            <a:avLst/>
          </a:prstGeom>
        </p:spPr>
        <p:txBody>
          <a:bodyPr vert="horz" wrap="square" lIns="0" tIns="0" rIns="0" bIns="0" rtlCol="0" anchor="ctr">
            <a:noAutofit/>
          </a:bodyPr>
          <a:lstStyle>
            <a:defPPr>
              <a:defRPr lang="en-US"/>
            </a:defPPr>
            <a:lvl1pPr marL="0" algn="l" defTabSz="914400" rtl="0" eaLnBrk="1" latinLnBrk="0" hangingPunct="1">
              <a:lnSpc>
                <a:spcPct val="90000"/>
              </a:lnSpc>
              <a:defRPr sz="1000" kern="1200">
                <a:solidFill>
                  <a:schemeClr val="tx2"/>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74E7F8EF-AB7E-8B46-999D-090F56F9ACE9}" type="datetime1">
              <a:rPr lang="en-GB" smtClean="0"/>
              <a:pPr/>
              <a:t>19/02/2019</a:t>
            </a:fld>
            <a:endParaRPr lang="en-GB"/>
          </a:p>
        </p:txBody>
      </p:sp>
      <p:sp>
        <p:nvSpPr>
          <p:cNvPr id="8" name="Footer Placeholder 4"/>
          <p:cNvSpPr>
            <a:spLocks noGrp="1"/>
          </p:cNvSpPr>
          <p:nvPr>
            <p:ph type="ftr" sz="quarter" idx="11"/>
          </p:nvPr>
        </p:nvSpPr>
        <p:spPr>
          <a:xfrm>
            <a:off x="2282825" y="6434981"/>
            <a:ext cx="8381999" cy="153888"/>
          </a:xfrm>
        </p:spPr>
        <p:txBody>
          <a:bodyPr/>
          <a:lstStyle>
            <a:lvl1pPr>
              <a:lnSpc>
                <a:spcPct val="90000"/>
              </a:lnSpc>
              <a:defRPr/>
            </a:lvl1pPr>
          </a:lstStyle>
          <a:p>
            <a:r>
              <a:rPr lang="en-GB" smtClean="0"/>
              <a:t>Presentation footer 10PT. Please add the relevant country to the footer.</a:t>
            </a:r>
            <a:endParaRPr lang="en-GB" dirty="0"/>
          </a:p>
        </p:txBody>
      </p:sp>
      <p:sp>
        <p:nvSpPr>
          <p:cNvPr id="9" name="Slide Number Placeholder 5"/>
          <p:cNvSpPr>
            <a:spLocks noGrp="1"/>
          </p:cNvSpPr>
          <p:nvPr>
            <p:ph type="sldNum" sz="quarter" idx="12"/>
          </p:nvPr>
        </p:nvSpPr>
        <p:spPr>
          <a:xfrm>
            <a:off x="10664825" y="6434981"/>
            <a:ext cx="762000" cy="153888"/>
          </a:xfrm>
        </p:spPr>
        <p:txBody>
          <a:bodyPr/>
          <a:lstStyle>
            <a:lvl1pPr>
              <a:lnSpc>
                <a:spcPct val="90000"/>
              </a:lnSpc>
              <a:defRPr/>
            </a:lvl1pPr>
          </a:lstStyle>
          <a:p>
            <a:fld id="{1ED2235E-0982-3B42-A838-A74550CD4449}" type="slidenum">
              <a:rPr lang="en-GB" smtClean="0"/>
              <a:pPr/>
              <a:t>‹#›</a:t>
            </a:fld>
            <a:endParaRPr lang="en-GB" dirty="0"/>
          </a:p>
        </p:txBody>
      </p:sp>
      <p:pic>
        <p:nvPicPr>
          <p:cNvPr id="10" name="Immagine 9"/>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111212" y="395088"/>
            <a:ext cx="2349753" cy="1174877"/>
          </a:xfrm>
          <a:prstGeom prst="rect">
            <a:avLst/>
          </a:prstGeom>
        </p:spPr>
      </p:pic>
    </p:spTree>
    <p:extLst>
      <p:ext uri="{BB962C8B-B14F-4D97-AF65-F5344CB8AC3E}">
        <p14:creationId xmlns:p14="http://schemas.microsoft.com/office/powerpoint/2010/main" val="3896370322"/>
      </p:ext>
    </p:extLst>
  </p:cSld>
  <p:clrMapOvr>
    <a:masterClrMapping/>
  </p:clrMapOvr>
  <p:timing>
    <p:tnLst>
      <p:par>
        <p:cTn id="1" dur="indefinite" restart="never" nodeType="tmRoot"/>
      </p:par>
    </p:tnLst>
  </p:timing>
</p:sldLayout>
</file>

<file path=ppt/slideLayouts/slideLayout78.xml><?xml version="1.0" encoding="utf-8"?>
<p:sldLayout xmlns:a="http://schemas.openxmlformats.org/drawingml/2006/main" xmlns:r="http://schemas.openxmlformats.org/officeDocument/2006/relationships" xmlns:p="http://schemas.openxmlformats.org/presentationml/2006/main" showMasterSp="0" preserve="1" userDrawn="1">
  <p:cSld name="3_Section Header 2">
    <p:bg>
      <p:bgPr>
        <a:solidFill>
          <a:srgbClr val="461E7D"/>
        </a:solidFill>
        <a:effectLst/>
      </p:bgPr>
    </p:bg>
    <p:spTree>
      <p:nvGrpSpPr>
        <p:cNvPr id="1" name=""/>
        <p:cNvGrpSpPr/>
        <p:nvPr/>
      </p:nvGrpSpPr>
      <p:grpSpPr>
        <a:xfrm>
          <a:off x="0" y="0"/>
          <a:ext cx="0" cy="0"/>
          <a:chOff x="0" y="0"/>
          <a:chExt cx="0" cy="0"/>
        </a:xfrm>
      </p:grpSpPr>
      <p:sp>
        <p:nvSpPr>
          <p:cNvPr id="13" name="Title 9"/>
          <p:cNvSpPr>
            <a:spLocks noGrp="1"/>
          </p:cNvSpPr>
          <p:nvPr>
            <p:ph type="title" hasCustomPrompt="1"/>
          </p:nvPr>
        </p:nvSpPr>
        <p:spPr>
          <a:xfrm>
            <a:off x="2282826" y="1160463"/>
            <a:ext cx="5333999" cy="1461284"/>
          </a:xfrm>
        </p:spPr>
        <p:txBody>
          <a:bodyPr>
            <a:noAutofit/>
          </a:bodyPr>
          <a:lstStyle>
            <a:lvl1pPr>
              <a:defRPr sz="4000" b="0">
                <a:solidFill>
                  <a:schemeClr val="accent4"/>
                </a:solidFill>
              </a:defRPr>
            </a:lvl1pPr>
          </a:lstStyle>
          <a:p>
            <a:r>
              <a:rPr lang="en-GB" dirty="0" smtClean="0"/>
              <a:t>Click to edit </a:t>
            </a:r>
            <a:br>
              <a:rPr lang="en-GB" dirty="0" smtClean="0"/>
            </a:br>
            <a:r>
              <a:rPr lang="en-GB" dirty="0" smtClean="0"/>
              <a:t>Master title style</a:t>
            </a:r>
            <a:endParaRPr lang="en-GB" dirty="0"/>
          </a:p>
        </p:txBody>
      </p:sp>
      <p:sp>
        <p:nvSpPr>
          <p:cNvPr id="8" name="Date Placeholder 3"/>
          <p:cNvSpPr>
            <a:spLocks noGrp="1"/>
          </p:cNvSpPr>
          <p:nvPr>
            <p:ph type="dt" sz="half" idx="10"/>
          </p:nvPr>
        </p:nvSpPr>
        <p:spPr>
          <a:xfrm>
            <a:off x="772211" y="6434981"/>
            <a:ext cx="1510613" cy="153888"/>
          </a:xfrm>
        </p:spPr>
        <p:txBody>
          <a:bodyPr/>
          <a:lstStyle>
            <a:lvl1pPr>
              <a:lnSpc>
                <a:spcPct val="90000"/>
              </a:lnSpc>
              <a:defRPr/>
            </a:lvl1pPr>
          </a:lstStyle>
          <a:p>
            <a:fld id="{74E7F8EF-AB7E-8B46-999D-090F56F9ACE9}" type="datetime1">
              <a:rPr lang="en-GB" smtClean="0"/>
              <a:pPr/>
              <a:t>19/02/2019</a:t>
            </a:fld>
            <a:endParaRPr lang="en-GB"/>
          </a:p>
        </p:txBody>
      </p:sp>
      <p:sp>
        <p:nvSpPr>
          <p:cNvPr id="9" name="Footer Placeholder 4"/>
          <p:cNvSpPr>
            <a:spLocks noGrp="1"/>
          </p:cNvSpPr>
          <p:nvPr>
            <p:ph type="ftr" sz="quarter" idx="11"/>
          </p:nvPr>
        </p:nvSpPr>
        <p:spPr>
          <a:xfrm>
            <a:off x="2282825" y="6434981"/>
            <a:ext cx="8381999" cy="153888"/>
          </a:xfrm>
        </p:spPr>
        <p:txBody>
          <a:bodyPr/>
          <a:lstStyle>
            <a:lvl1pPr>
              <a:lnSpc>
                <a:spcPct val="90000"/>
              </a:lnSpc>
              <a:defRPr/>
            </a:lvl1pPr>
          </a:lstStyle>
          <a:p>
            <a:r>
              <a:rPr lang="en-GB" smtClean="0"/>
              <a:t>Presentation footer 10PT. Please add the relevant country to the footer.</a:t>
            </a:r>
            <a:endParaRPr lang="en-GB" dirty="0"/>
          </a:p>
        </p:txBody>
      </p:sp>
      <p:sp>
        <p:nvSpPr>
          <p:cNvPr id="10" name="Slide Number Placeholder 5"/>
          <p:cNvSpPr>
            <a:spLocks noGrp="1"/>
          </p:cNvSpPr>
          <p:nvPr>
            <p:ph type="sldNum" sz="quarter" idx="12"/>
          </p:nvPr>
        </p:nvSpPr>
        <p:spPr>
          <a:xfrm>
            <a:off x="10664825" y="6434981"/>
            <a:ext cx="762000" cy="153888"/>
          </a:xfrm>
        </p:spPr>
        <p:txBody>
          <a:bodyPr/>
          <a:lstStyle>
            <a:lvl1pPr>
              <a:lnSpc>
                <a:spcPct val="90000"/>
              </a:lnSpc>
              <a:defRPr/>
            </a:lvl1pPr>
          </a:lstStyle>
          <a:p>
            <a:fld id="{1ED2235E-0982-3B42-A838-A74550CD4449}" type="slidenum">
              <a:rPr lang="en-GB" smtClean="0"/>
              <a:pPr/>
              <a:t>‹#›</a:t>
            </a:fld>
            <a:endParaRPr lang="en-GB" dirty="0"/>
          </a:p>
        </p:txBody>
      </p:sp>
      <p:pic>
        <p:nvPicPr>
          <p:cNvPr id="11" name="Immagine 10"/>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111212" y="395088"/>
            <a:ext cx="2349753" cy="1174877"/>
          </a:xfrm>
          <a:prstGeom prst="rect">
            <a:avLst/>
          </a:prstGeom>
        </p:spPr>
      </p:pic>
    </p:spTree>
    <p:extLst>
      <p:ext uri="{BB962C8B-B14F-4D97-AF65-F5344CB8AC3E}">
        <p14:creationId xmlns:p14="http://schemas.microsoft.com/office/powerpoint/2010/main" val="3111866761"/>
      </p:ext>
    </p:extLst>
  </p:cSld>
  <p:clrMapOvr>
    <a:masterClrMapping/>
  </p:clrMapOvr>
  <p:timing>
    <p:tnLst>
      <p:par>
        <p:cTn id="1" dur="indefinite" restart="never" nodeType="tmRoot"/>
      </p:par>
    </p:tnLst>
  </p:timing>
</p:sldLayout>
</file>

<file path=ppt/slideLayouts/slideLayout79.xml><?xml version="1.0" encoding="utf-8"?>
<p:sldLayout xmlns:a="http://schemas.openxmlformats.org/drawingml/2006/main" xmlns:r="http://schemas.openxmlformats.org/officeDocument/2006/relationships" xmlns:p="http://schemas.openxmlformats.org/presentationml/2006/main" showMasterSp="0" preserve="1" userDrawn="1">
  <p:cSld name="5_Section Header 2">
    <p:bg>
      <p:bgPr>
        <a:solidFill>
          <a:srgbClr val="461E7D"/>
        </a:solidFill>
        <a:effectLst/>
      </p:bgPr>
    </p:bg>
    <p:spTree>
      <p:nvGrpSpPr>
        <p:cNvPr id="1" name=""/>
        <p:cNvGrpSpPr/>
        <p:nvPr/>
      </p:nvGrpSpPr>
      <p:grpSpPr>
        <a:xfrm>
          <a:off x="0" y="0"/>
          <a:ext cx="0" cy="0"/>
          <a:chOff x="0" y="0"/>
          <a:chExt cx="0" cy="0"/>
        </a:xfrm>
      </p:grpSpPr>
      <p:sp>
        <p:nvSpPr>
          <p:cNvPr id="13" name="Title 9"/>
          <p:cNvSpPr>
            <a:spLocks noGrp="1"/>
          </p:cNvSpPr>
          <p:nvPr>
            <p:ph type="title" hasCustomPrompt="1"/>
          </p:nvPr>
        </p:nvSpPr>
        <p:spPr>
          <a:xfrm>
            <a:off x="2282826" y="1160463"/>
            <a:ext cx="5333999" cy="1461284"/>
          </a:xfrm>
        </p:spPr>
        <p:txBody>
          <a:bodyPr>
            <a:noAutofit/>
          </a:bodyPr>
          <a:lstStyle>
            <a:lvl1pPr>
              <a:defRPr sz="4000" b="0">
                <a:solidFill>
                  <a:schemeClr val="accent3"/>
                </a:solidFill>
              </a:defRPr>
            </a:lvl1pPr>
          </a:lstStyle>
          <a:p>
            <a:r>
              <a:rPr lang="en-GB" dirty="0" smtClean="0"/>
              <a:t>Click to edit </a:t>
            </a:r>
            <a:br>
              <a:rPr lang="en-GB" dirty="0" smtClean="0"/>
            </a:br>
            <a:r>
              <a:rPr lang="en-GB" dirty="0" smtClean="0"/>
              <a:t>Master title style</a:t>
            </a:r>
            <a:endParaRPr lang="en-GB" dirty="0"/>
          </a:p>
        </p:txBody>
      </p:sp>
      <p:sp>
        <p:nvSpPr>
          <p:cNvPr id="8" name="Date Placeholder 3"/>
          <p:cNvSpPr>
            <a:spLocks noGrp="1"/>
          </p:cNvSpPr>
          <p:nvPr>
            <p:ph type="dt" sz="half" idx="10"/>
          </p:nvPr>
        </p:nvSpPr>
        <p:spPr>
          <a:xfrm>
            <a:off x="772211" y="6434981"/>
            <a:ext cx="1510613" cy="153888"/>
          </a:xfrm>
        </p:spPr>
        <p:txBody>
          <a:bodyPr/>
          <a:lstStyle>
            <a:lvl1pPr>
              <a:lnSpc>
                <a:spcPct val="90000"/>
              </a:lnSpc>
              <a:defRPr/>
            </a:lvl1pPr>
          </a:lstStyle>
          <a:p>
            <a:fld id="{74E7F8EF-AB7E-8B46-999D-090F56F9ACE9}" type="datetime1">
              <a:rPr lang="en-GB" smtClean="0"/>
              <a:pPr/>
              <a:t>19/02/2019</a:t>
            </a:fld>
            <a:endParaRPr lang="en-GB"/>
          </a:p>
        </p:txBody>
      </p:sp>
      <p:sp>
        <p:nvSpPr>
          <p:cNvPr id="9" name="Footer Placeholder 4"/>
          <p:cNvSpPr>
            <a:spLocks noGrp="1"/>
          </p:cNvSpPr>
          <p:nvPr>
            <p:ph type="ftr" sz="quarter" idx="11"/>
          </p:nvPr>
        </p:nvSpPr>
        <p:spPr>
          <a:xfrm>
            <a:off x="2282825" y="6434981"/>
            <a:ext cx="8381999" cy="153888"/>
          </a:xfrm>
        </p:spPr>
        <p:txBody>
          <a:bodyPr/>
          <a:lstStyle>
            <a:lvl1pPr>
              <a:lnSpc>
                <a:spcPct val="90000"/>
              </a:lnSpc>
              <a:defRPr/>
            </a:lvl1pPr>
          </a:lstStyle>
          <a:p>
            <a:r>
              <a:rPr lang="en-GB" smtClean="0"/>
              <a:t>Presentation footer 10PT. Please add the relevant country to the footer.</a:t>
            </a:r>
            <a:endParaRPr lang="en-GB" dirty="0"/>
          </a:p>
        </p:txBody>
      </p:sp>
      <p:sp>
        <p:nvSpPr>
          <p:cNvPr id="10" name="Slide Number Placeholder 5"/>
          <p:cNvSpPr>
            <a:spLocks noGrp="1"/>
          </p:cNvSpPr>
          <p:nvPr>
            <p:ph type="sldNum" sz="quarter" idx="12"/>
          </p:nvPr>
        </p:nvSpPr>
        <p:spPr>
          <a:xfrm>
            <a:off x="10664825" y="6434981"/>
            <a:ext cx="762000" cy="153888"/>
          </a:xfrm>
        </p:spPr>
        <p:txBody>
          <a:bodyPr/>
          <a:lstStyle>
            <a:lvl1pPr>
              <a:lnSpc>
                <a:spcPct val="90000"/>
              </a:lnSpc>
              <a:defRPr/>
            </a:lvl1pPr>
          </a:lstStyle>
          <a:p>
            <a:fld id="{1ED2235E-0982-3B42-A838-A74550CD4449}" type="slidenum">
              <a:rPr lang="en-GB" smtClean="0"/>
              <a:pPr/>
              <a:t>‹#›</a:t>
            </a:fld>
            <a:endParaRPr lang="en-GB" dirty="0"/>
          </a:p>
        </p:txBody>
      </p:sp>
      <p:pic>
        <p:nvPicPr>
          <p:cNvPr id="11" name="Immagine 10"/>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111212" y="395088"/>
            <a:ext cx="2349753" cy="1174877"/>
          </a:xfrm>
          <a:prstGeom prst="rect">
            <a:avLst/>
          </a:prstGeom>
        </p:spPr>
      </p:pic>
    </p:spTree>
    <p:extLst>
      <p:ext uri="{BB962C8B-B14F-4D97-AF65-F5344CB8AC3E}">
        <p14:creationId xmlns:p14="http://schemas.microsoft.com/office/powerpoint/2010/main" val="1905950161"/>
      </p:ext>
    </p:extLst>
  </p:cSld>
  <p:clrMapOvr>
    <a:masterClrMapping/>
  </p:clrMapOvr>
  <p:timing>
    <p:tnLst>
      <p:par>
        <p:cTn id="1" dur="indefinite" restart="never" nodeType="tmRoot"/>
      </p:par>
    </p:tnLst>
  </p:timing>
</p:sldLayout>
</file>

<file path=ppt/slideLayouts/slideLayout80.xml><?xml version="1.0" encoding="utf-8"?>
<p:sldLayout xmlns:a="http://schemas.openxmlformats.org/drawingml/2006/main" xmlns:r="http://schemas.openxmlformats.org/officeDocument/2006/relationships" xmlns:p="http://schemas.openxmlformats.org/presentationml/2006/main" showMasterSp="0" preserve="1" userDrawn="1">
  <p:cSld name="6_Section Header 2">
    <p:bg>
      <p:bgPr>
        <a:solidFill>
          <a:srgbClr val="461E7D"/>
        </a:solidFill>
        <a:effectLst/>
      </p:bgPr>
    </p:bg>
    <p:spTree>
      <p:nvGrpSpPr>
        <p:cNvPr id="1" name=""/>
        <p:cNvGrpSpPr/>
        <p:nvPr/>
      </p:nvGrpSpPr>
      <p:grpSpPr>
        <a:xfrm>
          <a:off x="0" y="0"/>
          <a:ext cx="0" cy="0"/>
          <a:chOff x="0" y="0"/>
          <a:chExt cx="0" cy="0"/>
        </a:xfrm>
      </p:grpSpPr>
      <p:sp>
        <p:nvSpPr>
          <p:cNvPr id="13" name="Title 9"/>
          <p:cNvSpPr>
            <a:spLocks noGrp="1"/>
          </p:cNvSpPr>
          <p:nvPr>
            <p:ph type="title" hasCustomPrompt="1"/>
          </p:nvPr>
        </p:nvSpPr>
        <p:spPr>
          <a:xfrm>
            <a:off x="2282826" y="1160463"/>
            <a:ext cx="5333999" cy="1461284"/>
          </a:xfrm>
        </p:spPr>
        <p:txBody>
          <a:bodyPr>
            <a:noAutofit/>
          </a:bodyPr>
          <a:lstStyle>
            <a:lvl1pPr>
              <a:defRPr sz="4000" b="0">
                <a:solidFill>
                  <a:schemeClr val="bg1"/>
                </a:solidFill>
              </a:defRPr>
            </a:lvl1pPr>
          </a:lstStyle>
          <a:p>
            <a:r>
              <a:rPr lang="en-GB" dirty="0" smtClean="0"/>
              <a:t>Click to edit </a:t>
            </a:r>
            <a:br>
              <a:rPr lang="en-GB" dirty="0" smtClean="0"/>
            </a:br>
            <a:r>
              <a:rPr lang="en-GB" dirty="0" smtClean="0"/>
              <a:t>Master title style</a:t>
            </a:r>
            <a:endParaRPr lang="en-GB" dirty="0"/>
          </a:p>
        </p:txBody>
      </p:sp>
      <p:sp>
        <p:nvSpPr>
          <p:cNvPr id="8" name="Date Placeholder 3"/>
          <p:cNvSpPr>
            <a:spLocks noGrp="1"/>
          </p:cNvSpPr>
          <p:nvPr>
            <p:ph type="dt" sz="half" idx="10"/>
          </p:nvPr>
        </p:nvSpPr>
        <p:spPr>
          <a:xfrm>
            <a:off x="772211" y="6434981"/>
            <a:ext cx="1510613" cy="153888"/>
          </a:xfrm>
        </p:spPr>
        <p:txBody>
          <a:bodyPr/>
          <a:lstStyle>
            <a:lvl1pPr>
              <a:lnSpc>
                <a:spcPct val="90000"/>
              </a:lnSpc>
              <a:defRPr/>
            </a:lvl1pPr>
          </a:lstStyle>
          <a:p>
            <a:fld id="{74E7F8EF-AB7E-8B46-999D-090F56F9ACE9}" type="datetime1">
              <a:rPr lang="en-GB" smtClean="0"/>
              <a:pPr/>
              <a:t>19/02/2019</a:t>
            </a:fld>
            <a:endParaRPr lang="en-GB"/>
          </a:p>
        </p:txBody>
      </p:sp>
      <p:sp>
        <p:nvSpPr>
          <p:cNvPr id="9" name="Footer Placeholder 4"/>
          <p:cNvSpPr>
            <a:spLocks noGrp="1"/>
          </p:cNvSpPr>
          <p:nvPr>
            <p:ph type="ftr" sz="quarter" idx="11"/>
          </p:nvPr>
        </p:nvSpPr>
        <p:spPr>
          <a:xfrm>
            <a:off x="2282825" y="6434981"/>
            <a:ext cx="8381999" cy="153888"/>
          </a:xfrm>
        </p:spPr>
        <p:txBody>
          <a:bodyPr/>
          <a:lstStyle>
            <a:lvl1pPr>
              <a:lnSpc>
                <a:spcPct val="90000"/>
              </a:lnSpc>
              <a:defRPr/>
            </a:lvl1pPr>
          </a:lstStyle>
          <a:p>
            <a:r>
              <a:rPr lang="en-GB" smtClean="0"/>
              <a:t>Presentation footer 10PT. Please add the relevant country to the footer.</a:t>
            </a:r>
            <a:endParaRPr lang="en-GB" dirty="0"/>
          </a:p>
        </p:txBody>
      </p:sp>
      <p:sp>
        <p:nvSpPr>
          <p:cNvPr id="10" name="Slide Number Placeholder 5"/>
          <p:cNvSpPr>
            <a:spLocks noGrp="1"/>
          </p:cNvSpPr>
          <p:nvPr>
            <p:ph type="sldNum" sz="quarter" idx="12"/>
          </p:nvPr>
        </p:nvSpPr>
        <p:spPr>
          <a:xfrm>
            <a:off x="10664825" y="6434981"/>
            <a:ext cx="762000" cy="153888"/>
          </a:xfrm>
        </p:spPr>
        <p:txBody>
          <a:bodyPr/>
          <a:lstStyle>
            <a:lvl1pPr>
              <a:lnSpc>
                <a:spcPct val="90000"/>
              </a:lnSpc>
              <a:defRPr/>
            </a:lvl1pPr>
          </a:lstStyle>
          <a:p>
            <a:fld id="{1ED2235E-0982-3B42-A838-A74550CD4449}" type="slidenum">
              <a:rPr lang="en-GB" smtClean="0"/>
              <a:pPr/>
              <a:t>‹#›</a:t>
            </a:fld>
            <a:endParaRPr lang="en-GB" dirty="0"/>
          </a:p>
        </p:txBody>
      </p:sp>
      <p:pic>
        <p:nvPicPr>
          <p:cNvPr id="11" name="Immagine 10"/>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111212" y="395088"/>
            <a:ext cx="2349753" cy="1174877"/>
          </a:xfrm>
          <a:prstGeom prst="rect">
            <a:avLst/>
          </a:prstGeom>
        </p:spPr>
      </p:pic>
    </p:spTree>
    <p:extLst>
      <p:ext uri="{BB962C8B-B14F-4D97-AF65-F5344CB8AC3E}">
        <p14:creationId xmlns:p14="http://schemas.microsoft.com/office/powerpoint/2010/main" val="1568060727"/>
      </p:ext>
    </p:extLst>
  </p:cSld>
  <p:clrMapOvr>
    <a:masterClrMapping/>
  </p:clrMapOvr>
  <p:timing>
    <p:tnLst>
      <p:par>
        <p:cTn id="1" dur="indefinite" restart="never" nodeType="tmRoot"/>
      </p:par>
    </p:tnLst>
  </p:timing>
</p:sldLayout>
</file>

<file path=ppt/slideLayouts/slideLayout81.xml><?xml version="1.0" encoding="utf-8"?>
<p:sldLayout xmlns:a="http://schemas.openxmlformats.org/drawingml/2006/main" xmlns:r="http://schemas.openxmlformats.org/officeDocument/2006/relationships" xmlns:p="http://schemas.openxmlformats.org/presentationml/2006/main" showMasterSp="0" preserve="1" userDrawn="1">
  <p:cSld name="4_Section Header 2">
    <p:bg>
      <p:bgPr>
        <a:solidFill>
          <a:srgbClr val="1E2D64"/>
        </a:solidFill>
        <a:effectLst/>
      </p:bgPr>
    </p:bg>
    <p:spTree>
      <p:nvGrpSpPr>
        <p:cNvPr id="1" name=""/>
        <p:cNvGrpSpPr/>
        <p:nvPr/>
      </p:nvGrpSpPr>
      <p:grpSpPr>
        <a:xfrm>
          <a:off x="0" y="0"/>
          <a:ext cx="0" cy="0"/>
          <a:chOff x="0" y="0"/>
          <a:chExt cx="0" cy="0"/>
        </a:xfrm>
      </p:grpSpPr>
      <p:sp>
        <p:nvSpPr>
          <p:cNvPr id="13" name="Title 9"/>
          <p:cNvSpPr>
            <a:spLocks noGrp="1"/>
          </p:cNvSpPr>
          <p:nvPr>
            <p:ph type="title" hasCustomPrompt="1"/>
          </p:nvPr>
        </p:nvSpPr>
        <p:spPr>
          <a:xfrm>
            <a:off x="2282826" y="1173910"/>
            <a:ext cx="6095999" cy="1569290"/>
          </a:xfrm>
        </p:spPr>
        <p:txBody>
          <a:bodyPr>
            <a:noAutofit/>
          </a:bodyPr>
          <a:lstStyle>
            <a:lvl1pPr>
              <a:defRPr sz="4000" b="0">
                <a:solidFill>
                  <a:schemeClr val="accent6"/>
                </a:solidFill>
              </a:defRPr>
            </a:lvl1pPr>
          </a:lstStyle>
          <a:p>
            <a:r>
              <a:rPr lang="en-GB" dirty="0" smtClean="0"/>
              <a:t>Click to edit </a:t>
            </a:r>
            <a:br>
              <a:rPr lang="en-GB" dirty="0" smtClean="0"/>
            </a:br>
            <a:r>
              <a:rPr lang="en-GB" dirty="0" smtClean="0"/>
              <a:t>Master title style</a:t>
            </a:r>
            <a:endParaRPr lang="en-GB" dirty="0"/>
          </a:p>
        </p:txBody>
      </p:sp>
      <p:sp>
        <p:nvSpPr>
          <p:cNvPr id="9" name="Date Placeholder 3"/>
          <p:cNvSpPr>
            <a:spLocks noGrp="1"/>
          </p:cNvSpPr>
          <p:nvPr>
            <p:ph type="dt" sz="half" idx="10"/>
          </p:nvPr>
        </p:nvSpPr>
        <p:spPr>
          <a:xfrm>
            <a:off x="772211" y="6434981"/>
            <a:ext cx="1510613" cy="153888"/>
          </a:xfrm>
        </p:spPr>
        <p:txBody>
          <a:bodyPr/>
          <a:lstStyle>
            <a:lvl1pPr>
              <a:lnSpc>
                <a:spcPct val="90000"/>
              </a:lnSpc>
              <a:defRPr/>
            </a:lvl1pPr>
          </a:lstStyle>
          <a:p>
            <a:fld id="{74E7F8EF-AB7E-8B46-999D-090F56F9ACE9}" type="datetime1">
              <a:rPr lang="en-GB" smtClean="0"/>
              <a:pPr/>
              <a:t>19/02/2019</a:t>
            </a:fld>
            <a:endParaRPr lang="en-GB"/>
          </a:p>
        </p:txBody>
      </p:sp>
      <p:sp>
        <p:nvSpPr>
          <p:cNvPr id="10" name="Footer Placeholder 4"/>
          <p:cNvSpPr>
            <a:spLocks noGrp="1"/>
          </p:cNvSpPr>
          <p:nvPr>
            <p:ph type="ftr" sz="quarter" idx="11"/>
          </p:nvPr>
        </p:nvSpPr>
        <p:spPr>
          <a:xfrm>
            <a:off x="2282825" y="6434981"/>
            <a:ext cx="8381999" cy="153888"/>
          </a:xfrm>
        </p:spPr>
        <p:txBody>
          <a:bodyPr/>
          <a:lstStyle>
            <a:lvl1pPr>
              <a:lnSpc>
                <a:spcPct val="90000"/>
              </a:lnSpc>
              <a:defRPr/>
            </a:lvl1pPr>
          </a:lstStyle>
          <a:p>
            <a:r>
              <a:rPr lang="en-GB" smtClean="0"/>
              <a:t>Presentation footer 10PT. Please add the relevant country to the footer.</a:t>
            </a:r>
            <a:endParaRPr lang="en-GB" dirty="0"/>
          </a:p>
        </p:txBody>
      </p:sp>
      <p:sp>
        <p:nvSpPr>
          <p:cNvPr id="11" name="Slide Number Placeholder 5"/>
          <p:cNvSpPr>
            <a:spLocks noGrp="1"/>
          </p:cNvSpPr>
          <p:nvPr>
            <p:ph type="sldNum" sz="quarter" idx="12"/>
          </p:nvPr>
        </p:nvSpPr>
        <p:spPr>
          <a:xfrm>
            <a:off x="10664825" y="6434981"/>
            <a:ext cx="762000" cy="153888"/>
          </a:xfrm>
        </p:spPr>
        <p:txBody>
          <a:bodyPr/>
          <a:lstStyle>
            <a:lvl1pPr>
              <a:lnSpc>
                <a:spcPct val="90000"/>
              </a:lnSpc>
              <a:defRPr/>
            </a:lvl1pPr>
          </a:lstStyle>
          <a:p>
            <a:fld id="{1ED2235E-0982-3B42-A838-A74550CD4449}" type="slidenum">
              <a:rPr lang="en-GB" smtClean="0"/>
              <a:pPr/>
              <a:t>‹#›</a:t>
            </a:fld>
            <a:endParaRPr lang="en-GB" dirty="0"/>
          </a:p>
        </p:txBody>
      </p:sp>
      <p:pic>
        <p:nvPicPr>
          <p:cNvPr id="16" name="Immagine 15"/>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111212" y="395088"/>
            <a:ext cx="2349753" cy="1174877"/>
          </a:xfrm>
          <a:prstGeom prst="rect">
            <a:avLst/>
          </a:prstGeom>
        </p:spPr>
      </p:pic>
    </p:spTree>
    <p:extLst>
      <p:ext uri="{BB962C8B-B14F-4D97-AF65-F5344CB8AC3E}">
        <p14:creationId xmlns:p14="http://schemas.microsoft.com/office/powerpoint/2010/main" val="2421390162"/>
      </p:ext>
    </p:extLst>
  </p:cSld>
  <p:clrMapOvr>
    <a:masterClrMapping/>
  </p:clrMapOvr>
  <p:timing>
    <p:tnLst>
      <p:par>
        <p:cTn id="1" dur="indefinite" restart="never" nodeType="tmRoot"/>
      </p:par>
    </p:tnLst>
  </p:timing>
</p:sldLayout>
</file>

<file path=ppt/slideLayouts/slideLayout82.xml><?xml version="1.0" encoding="utf-8"?>
<p:sldLayout xmlns:a="http://schemas.openxmlformats.org/drawingml/2006/main" xmlns:r="http://schemas.openxmlformats.org/officeDocument/2006/relationships" xmlns:p="http://schemas.openxmlformats.org/presentationml/2006/main" preserve="1" userDrawn="1">
  <p:cSld name="Key Message">
    <p:spTree>
      <p:nvGrpSpPr>
        <p:cNvPr id="1" name=""/>
        <p:cNvGrpSpPr/>
        <p:nvPr/>
      </p:nvGrpSpPr>
      <p:grpSpPr>
        <a:xfrm>
          <a:off x="0" y="0"/>
          <a:ext cx="0" cy="0"/>
          <a:chOff x="0" y="0"/>
          <a:chExt cx="0" cy="0"/>
        </a:xfrm>
      </p:grpSpPr>
      <p:sp>
        <p:nvSpPr>
          <p:cNvPr id="2" name="Title 1"/>
          <p:cNvSpPr>
            <a:spLocks noGrp="1"/>
          </p:cNvSpPr>
          <p:nvPr>
            <p:ph type="title"/>
          </p:nvPr>
        </p:nvSpPr>
        <p:spPr>
          <a:xfrm>
            <a:off x="762000" y="670120"/>
            <a:ext cx="7616826" cy="415245"/>
          </a:xfrm>
        </p:spPr>
        <p:txBody>
          <a:bodyPr/>
          <a:lstStyle>
            <a:lvl1pPr>
              <a:defRPr b="0">
                <a:solidFill>
                  <a:schemeClr val="accent3"/>
                </a:solidFill>
              </a:defRPr>
            </a:lvl1pPr>
          </a:lstStyle>
          <a:p>
            <a:r>
              <a:rPr lang="en-GB" dirty="0" smtClean="0"/>
              <a:t>Click to edit Master title style</a:t>
            </a:r>
            <a:endParaRPr lang="en-GB" dirty="0"/>
          </a:p>
        </p:txBody>
      </p:sp>
      <p:sp>
        <p:nvSpPr>
          <p:cNvPr id="3" name="Content Placeholder 2"/>
          <p:cNvSpPr>
            <a:spLocks noGrp="1"/>
          </p:cNvSpPr>
          <p:nvPr>
            <p:ph idx="1"/>
          </p:nvPr>
        </p:nvSpPr>
        <p:spPr/>
        <p:txBody>
          <a:bodyPr/>
          <a:lstStyle>
            <a:lvl1pPr>
              <a:spcBef>
                <a:spcPts val="1200"/>
              </a:spcBef>
              <a:spcAft>
                <a:spcPts val="1200"/>
              </a:spcAft>
              <a:defRPr sz="3800" baseline="0"/>
            </a:lvl1pPr>
            <a:lvl2pPr>
              <a:defRPr i="1"/>
            </a:lvl2pPr>
          </a:lstStyle>
          <a:p>
            <a:pPr lvl="0"/>
            <a:endParaRPr lang="en-GB" dirty="0"/>
          </a:p>
        </p:txBody>
      </p:sp>
      <p:sp>
        <p:nvSpPr>
          <p:cNvPr id="4" name="Date Placeholder 3"/>
          <p:cNvSpPr>
            <a:spLocks noGrp="1"/>
          </p:cNvSpPr>
          <p:nvPr>
            <p:ph type="dt" sz="half" idx="10"/>
          </p:nvPr>
        </p:nvSpPr>
        <p:spPr/>
        <p:txBody>
          <a:bodyPr/>
          <a:lstStyle/>
          <a:p>
            <a:fld id="{6691FCAA-E440-6E47-8CF1-323B6D3379CB}" type="datetime1">
              <a:rPr lang="en-GB" smtClean="0"/>
              <a:pPr/>
              <a:t>19/02/2019</a:t>
            </a:fld>
            <a:endParaRPr lang="en-GB"/>
          </a:p>
        </p:txBody>
      </p:sp>
      <p:sp>
        <p:nvSpPr>
          <p:cNvPr id="5" name="Footer Placeholder 4"/>
          <p:cNvSpPr>
            <a:spLocks noGrp="1"/>
          </p:cNvSpPr>
          <p:nvPr>
            <p:ph type="ftr" sz="quarter" idx="11"/>
          </p:nvPr>
        </p:nvSpPr>
        <p:spPr/>
        <p:txBody>
          <a:bodyPr/>
          <a:lstStyle/>
          <a:p>
            <a:r>
              <a:rPr lang="en-GB" smtClean="0"/>
              <a:t>Presentation footer 10PT. Please add the relevant country to the footer.</a:t>
            </a:r>
            <a:endParaRPr lang="en-GB" dirty="0"/>
          </a:p>
        </p:txBody>
      </p:sp>
      <p:sp>
        <p:nvSpPr>
          <p:cNvPr id="6" name="Slide Number Placeholder 5"/>
          <p:cNvSpPr>
            <a:spLocks noGrp="1"/>
          </p:cNvSpPr>
          <p:nvPr>
            <p:ph type="sldNum" sz="quarter" idx="12"/>
          </p:nvPr>
        </p:nvSpPr>
        <p:spPr/>
        <p:txBody>
          <a:bodyPr/>
          <a:lstStyle/>
          <a:p>
            <a:fld id="{1ED2235E-0982-3B42-A838-A74550CD4449}" type="slidenum">
              <a:rPr lang="en-GB" smtClean="0"/>
              <a:pPr/>
              <a:t>‹#›</a:t>
            </a:fld>
            <a:endParaRPr lang="en-GB"/>
          </a:p>
        </p:txBody>
      </p:sp>
      <p:sp>
        <p:nvSpPr>
          <p:cNvPr id="8" name="Text Placeholder 7"/>
          <p:cNvSpPr>
            <a:spLocks noGrp="1"/>
          </p:cNvSpPr>
          <p:nvPr>
            <p:ph type="body" sz="quarter" idx="13" hasCustomPrompt="1"/>
          </p:nvPr>
        </p:nvSpPr>
        <p:spPr>
          <a:xfrm>
            <a:off x="761999" y="1085366"/>
            <a:ext cx="7616827" cy="286234"/>
          </a:xfrm>
        </p:spPr>
        <p:txBody>
          <a:bodyPr rIns="0">
            <a:noAutofit/>
          </a:bodyPr>
          <a:lstStyle>
            <a:lvl1pPr>
              <a:defRPr sz="1800"/>
            </a:lvl1pPr>
          </a:lstStyle>
          <a:p>
            <a:pPr lvl="0"/>
            <a:r>
              <a:rPr lang="en-GB" dirty="0" smtClean="0"/>
              <a:t>Click to edit Master subtitle style if required</a:t>
            </a:r>
            <a:endParaRPr lang="en-US" dirty="0"/>
          </a:p>
        </p:txBody>
      </p:sp>
      <p:sp>
        <p:nvSpPr>
          <p:cNvPr id="9" name="Text Placeholder 7"/>
          <p:cNvSpPr>
            <a:spLocks noGrp="1"/>
          </p:cNvSpPr>
          <p:nvPr>
            <p:ph type="body" sz="quarter" idx="15" hasCustomPrompt="1"/>
          </p:nvPr>
        </p:nvSpPr>
        <p:spPr>
          <a:xfrm>
            <a:off x="761999" y="5889377"/>
            <a:ext cx="10664825" cy="276473"/>
          </a:xfrm>
        </p:spPr>
        <p:txBody>
          <a:bodyPr rIns="0" anchor="b">
            <a:noAutofit/>
          </a:bodyPr>
          <a:lstStyle>
            <a:lvl1pPr>
              <a:defRPr sz="1800" b="1" baseline="0"/>
            </a:lvl1pPr>
          </a:lstStyle>
          <a:p>
            <a:pPr lvl="0"/>
            <a:r>
              <a:rPr lang="en-GB" dirty="0" smtClean="0"/>
              <a:t>Optional summary text placeholder</a:t>
            </a:r>
            <a:endParaRPr lang="en-US" dirty="0"/>
          </a:p>
        </p:txBody>
      </p:sp>
    </p:spTree>
    <p:extLst>
      <p:ext uri="{BB962C8B-B14F-4D97-AF65-F5344CB8AC3E}">
        <p14:creationId xmlns:p14="http://schemas.microsoft.com/office/powerpoint/2010/main" val="3270554620"/>
      </p:ext>
    </p:extLst>
  </p:cSld>
  <p:clrMapOvr>
    <a:masterClrMapping/>
  </p:clrMapOvr>
  <p:timing>
    <p:tnLst>
      <p:par>
        <p:cTn id="1" dur="indefinite" restart="never" nodeType="tmRoot"/>
      </p:par>
    </p:tnLst>
  </p:timing>
</p:sldLayout>
</file>

<file path=ppt/slideLayouts/slideLayout83.xml><?xml version="1.0" encoding="utf-8"?>
<p:sldLayout xmlns:a="http://schemas.openxmlformats.org/drawingml/2006/main" xmlns:r="http://schemas.openxmlformats.org/officeDocument/2006/relationships" xmlns:p="http://schemas.openxmlformats.org/presentationml/2006/main" showMasterSp="0" preserve="1" userDrawn="1">
  <p:cSld name="1_Key Message Only">
    <p:bg>
      <p:bgPr>
        <a:solidFill>
          <a:srgbClr val="461E7D"/>
        </a:solidFill>
        <a:effectLst/>
      </p:bgPr>
    </p:bg>
    <p:spTree>
      <p:nvGrpSpPr>
        <p:cNvPr id="1" name=""/>
        <p:cNvGrpSpPr/>
        <p:nvPr/>
      </p:nvGrpSpPr>
      <p:grpSpPr>
        <a:xfrm>
          <a:off x="0" y="0"/>
          <a:ext cx="0" cy="0"/>
          <a:chOff x="0" y="0"/>
          <a:chExt cx="0" cy="0"/>
        </a:xfrm>
      </p:grpSpPr>
      <p:sp>
        <p:nvSpPr>
          <p:cNvPr id="3" name="Text Placeholder 2"/>
          <p:cNvSpPr>
            <a:spLocks noGrp="1"/>
          </p:cNvSpPr>
          <p:nvPr>
            <p:ph type="body" sz="quarter" idx="13"/>
          </p:nvPr>
        </p:nvSpPr>
        <p:spPr>
          <a:xfrm>
            <a:off x="1531036" y="2057400"/>
            <a:ext cx="7606614" cy="3577306"/>
          </a:xfrm>
        </p:spPr>
        <p:txBody>
          <a:bodyPr/>
          <a:lstStyle>
            <a:lvl1pPr>
              <a:defRPr sz="4800" b="0">
                <a:solidFill>
                  <a:schemeClr val="accent4"/>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it-IT" dirty="0" smtClean="0"/>
              <a:t>Fare clic per modificare stili del testo dello schema</a:t>
            </a:r>
          </a:p>
          <a:p>
            <a:pPr lvl="1"/>
            <a:r>
              <a:rPr lang="it-IT" dirty="0" smtClean="0"/>
              <a:t>Secondo livello</a:t>
            </a:r>
          </a:p>
          <a:p>
            <a:pPr lvl="2"/>
            <a:r>
              <a:rPr lang="it-IT" dirty="0" smtClean="0"/>
              <a:t>Terzo livello</a:t>
            </a:r>
          </a:p>
          <a:p>
            <a:pPr lvl="3"/>
            <a:r>
              <a:rPr lang="it-IT" dirty="0" smtClean="0"/>
              <a:t>Quarto livello</a:t>
            </a:r>
          </a:p>
          <a:p>
            <a:pPr lvl="4"/>
            <a:r>
              <a:rPr lang="it-IT" dirty="0" smtClean="0"/>
              <a:t>Quinto livello</a:t>
            </a:r>
            <a:endParaRPr lang="en-GB" dirty="0"/>
          </a:p>
        </p:txBody>
      </p:sp>
      <p:sp>
        <p:nvSpPr>
          <p:cNvPr id="24" name="Title 1"/>
          <p:cNvSpPr>
            <a:spLocks noGrp="1"/>
          </p:cNvSpPr>
          <p:nvPr>
            <p:ph type="title"/>
          </p:nvPr>
        </p:nvSpPr>
        <p:spPr>
          <a:xfrm>
            <a:off x="762000" y="670121"/>
            <a:ext cx="7616826" cy="490342"/>
          </a:xfrm>
        </p:spPr>
        <p:txBody>
          <a:bodyPr/>
          <a:lstStyle>
            <a:lvl1pPr>
              <a:defRPr b="0">
                <a:solidFill>
                  <a:schemeClr val="accent4"/>
                </a:solidFill>
              </a:defRPr>
            </a:lvl1pPr>
          </a:lstStyle>
          <a:p>
            <a:r>
              <a:rPr lang="en-GB" dirty="0" smtClean="0"/>
              <a:t>Click to edit Master title style</a:t>
            </a:r>
            <a:endParaRPr lang="en-GB" dirty="0"/>
          </a:p>
        </p:txBody>
      </p:sp>
      <p:sp>
        <p:nvSpPr>
          <p:cNvPr id="25" name="Date Placeholder 3"/>
          <p:cNvSpPr>
            <a:spLocks noGrp="1"/>
          </p:cNvSpPr>
          <p:nvPr>
            <p:ph type="dt" sz="half" idx="10"/>
          </p:nvPr>
        </p:nvSpPr>
        <p:spPr>
          <a:xfrm>
            <a:off x="772211" y="6434981"/>
            <a:ext cx="1510613" cy="153888"/>
          </a:xfrm>
        </p:spPr>
        <p:txBody>
          <a:bodyPr/>
          <a:lstStyle/>
          <a:p>
            <a:fld id="{6691FCAA-E440-6E47-8CF1-323B6D3379CB}" type="datetime1">
              <a:rPr lang="en-GB" smtClean="0"/>
              <a:pPr/>
              <a:t>19/02/2019</a:t>
            </a:fld>
            <a:endParaRPr lang="en-GB"/>
          </a:p>
        </p:txBody>
      </p:sp>
      <p:sp>
        <p:nvSpPr>
          <p:cNvPr id="26" name="Footer Placeholder 4"/>
          <p:cNvSpPr>
            <a:spLocks noGrp="1"/>
          </p:cNvSpPr>
          <p:nvPr>
            <p:ph type="ftr" sz="quarter" idx="11"/>
          </p:nvPr>
        </p:nvSpPr>
        <p:spPr>
          <a:xfrm>
            <a:off x="2282825" y="6434981"/>
            <a:ext cx="8381999" cy="153888"/>
          </a:xfrm>
        </p:spPr>
        <p:txBody>
          <a:bodyPr/>
          <a:lstStyle/>
          <a:p>
            <a:r>
              <a:rPr lang="en-GB" smtClean="0"/>
              <a:t>Presentation footer 10PT. Please add the relevant country to the footer.</a:t>
            </a:r>
            <a:endParaRPr lang="en-GB" dirty="0"/>
          </a:p>
        </p:txBody>
      </p:sp>
      <p:sp>
        <p:nvSpPr>
          <p:cNvPr id="27" name="Slide Number Placeholder 5"/>
          <p:cNvSpPr>
            <a:spLocks noGrp="1"/>
          </p:cNvSpPr>
          <p:nvPr>
            <p:ph type="sldNum" sz="quarter" idx="12"/>
          </p:nvPr>
        </p:nvSpPr>
        <p:spPr>
          <a:xfrm>
            <a:off x="10664825" y="6434981"/>
            <a:ext cx="762000" cy="153888"/>
          </a:xfrm>
        </p:spPr>
        <p:txBody>
          <a:bodyPr/>
          <a:lstStyle/>
          <a:p>
            <a:fld id="{1ED2235E-0982-3B42-A838-A74550CD4449}" type="slidenum">
              <a:rPr lang="en-GB" smtClean="0"/>
              <a:pPr/>
              <a:t>‹#›</a:t>
            </a:fld>
            <a:endParaRPr lang="en-GB"/>
          </a:p>
        </p:txBody>
      </p:sp>
      <p:sp>
        <p:nvSpPr>
          <p:cNvPr id="28" name="Text Placeholder 7"/>
          <p:cNvSpPr>
            <a:spLocks noGrp="1"/>
          </p:cNvSpPr>
          <p:nvPr>
            <p:ph type="body" sz="quarter" idx="14" hasCustomPrompt="1"/>
          </p:nvPr>
        </p:nvSpPr>
        <p:spPr>
          <a:xfrm>
            <a:off x="761999" y="1085366"/>
            <a:ext cx="7616827" cy="329768"/>
          </a:xfrm>
        </p:spPr>
        <p:txBody>
          <a:bodyPr rIns="0">
            <a:noAutofit/>
          </a:bodyPr>
          <a:lstStyle>
            <a:lvl1pPr>
              <a:defRPr sz="1800">
                <a:solidFill>
                  <a:schemeClr val="bg1"/>
                </a:solidFill>
              </a:defRPr>
            </a:lvl1pPr>
          </a:lstStyle>
          <a:p>
            <a:pPr lvl="0"/>
            <a:r>
              <a:rPr lang="en-GB" dirty="0" smtClean="0"/>
              <a:t>Click to edit Master subtitle style if required</a:t>
            </a:r>
            <a:endParaRPr lang="en-US" dirty="0"/>
          </a:p>
        </p:txBody>
      </p:sp>
      <p:sp>
        <p:nvSpPr>
          <p:cNvPr id="29" name="Text Placeholder 7"/>
          <p:cNvSpPr>
            <a:spLocks noGrp="1"/>
          </p:cNvSpPr>
          <p:nvPr>
            <p:ph type="body" sz="quarter" idx="15" hasCustomPrompt="1"/>
          </p:nvPr>
        </p:nvSpPr>
        <p:spPr>
          <a:xfrm>
            <a:off x="761999" y="5889377"/>
            <a:ext cx="10664825" cy="276473"/>
          </a:xfrm>
        </p:spPr>
        <p:txBody>
          <a:bodyPr rIns="0" anchor="b">
            <a:noAutofit/>
          </a:bodyPr>
          <a:lstStyle>
            <a:lvl1pPr>
              <a:defRPr sz="1800" b="1" baseline="0">
                <a:solidFill>
                  <a:schemeClr val="bg1"/>
                </a:solidFill>
              </a:defRPr>
            </a:lvl1pPr>
          </a:lstStyle>
          <a:p>
            <a:pPr lvl="0"/>
            <a:r>
              <a:rPr lang="en-GB" dirty="0" smtClean="0"/>
              <a:t>Optional summary text placeholder</a:t>
            </a:r>
            <a:endParaRPr lang="en-US" dirty="0"/>
          </a:p>
        </p:txBody>
      </p:sp>
      <p:pic>
        <p:nvPicPr>
          <p:cNvPr id="30" name="Immagine 29"/>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111212" y="395088"/>
            <a:ext cx="2349753" cy="1174877"/>
          </a:xfrm>
          <a:prstGeom prst="rect">
            <a:avLst/>
          </a:prstGeom>
        </p:spPr>
      </p:pic>
    </p:spTree>
    <p:extLst>
      <p:ext uri="{BB962C8B-B14F-4D97-AF65-F5344CB8AC3E}">
        <p14:creationId xmlns:p14="http://schemas.microsoft.com/office/powerpoint/2010/main" val="881531811"/>
      </p:ext>
    </p:extLst>
  </p:cSld>
  <p:clrMapOvr>
    <a:masterClrMapping/>
  </p:clrMapOvr>
  <p:timing>
    <p:tnLst>
      <p:par>
        <p:cTn id="1" dur="indefinite" restart="never" nodeType="tmRoot"/>
      </p:par>
    </p:tnLst>
  </p:timing>
</p:sldLayout>
</file>

<file path=ppt/slideLayouts/slideLayout84.xml><?xml version="1.0" encoding="utf-8"?>
<p:sldLayout xmlns:a="http://schemas.openxmlformats.org/drawingml/2006/main" xmlns:r="http://schemas.openxmlformats.org/officeDocument/2006/relationships" xmlns:p="http://schemas.openxmlformats.org/presentationml/2006/main" showMasterSp="0" preserve="1" userDrawn="1">
  <p:cSld name="2_Key Message Only">
    <p:bg>
      <p:bgPr>
        <a:solidFill>
          <a:srgbClr val="1E2D64"/>
        </a:solidFill>
        <a:effectLst/>
      </p:bgPr>
    </p:bg>
    <p:spTree>
      <p:nvGrpSpPr>
        <p:cNvPr id="1" name=""/>
        <p:cNvGrpSpPr/>
        <p:nvPr/>
      </p:nvGrpSpPr>
      <p:grpSpPr>
        <a:xfrm>
          <a:off x="0" y="0"/>
          <a:ext cx="0" cy="0"/>
          <a:chOff x="0" y="0"/>
          <a:chExt cx="0" cy="0"/>
        </a:xfrm>
      </p:grpSpPr>
      <p:sp>
        <p:nvSpPr>
          <p:cNvPr id="14" name="Text Placeholder 2"/>
          <p:cNvSpPr>
            <a:spLocks noGrp="1"/>
          </p:cNvSpPr>
          <p:nvPr>
            <p:ph type="body" sz="quarter" idx="13"/>
          </p:nvPr>
        </p:nvSpPr>
        <p:spPr>
          <a:xfrm>
            <a:off x="1531036" y="2057400"/>
            <a:ext cx="7606614" cy="3577306"/>
          </a:xfrm>
        </p:spPr>
        <p:txBody>
          <a:bodyPr/>
          <a:lstStyle>
            <a:lvl1pPr>
              <a:defRPr sz="4800" b="0">
                <a:solidFill>
                  <a:schemeClr val="accent6"/>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it-IT" dirty="0" smtClean="0"/>
              <a:t>Fare clic per modificare stili del testo dello schema</a:t>
            </a:r>
          </a:p>
          <a:p>
            <a:pPr lvl="1"/>
            <a:r>
              <a:rPr lang="it-IT" dirty="0" smtClean="0"/>
              <a:t>Secondo livello</a:t>
            </a:r>
          </a:p>
          <a:p>
            <a:pPr lvl="2"/>
            <a:r>
              <a:rPr lang="it-IT" dirty="0" smtClean="0"/>
              <a:t>Terzo livello</a:t>
            </a:r>
          </a:p>
          <a:p>
            <a:pPr lvl="3"/>
            <a:r>
              <a:rPr lang="it-IT" dirty="0" smtClean="0"/>
              <a:t>Quarto livello</a:t>
            </a:r>
          </a:p>
          <a:p>
            <a:pPr lvl="4"/>
            <a:r>
              <a:rPr lang="it-IT" dirty="0" smtClean="0"/>
              <a:t>Quinto livello</a:t>
            </a:r>
            <a:endParaRPr lang="en-GB" dirty="0"/>
          </a:p>
        </p:txBody>
      </p:sp>
      <p:sp>
        <p:nvSpPr>
          <p:cNvPr id="11" name="Title 1"/>
          <p:cNvSpPr>
            <a:spLocks noGrp="1"/>
          </p:cNvSpPr>
          <p:nvPr>
            <p:ph type="title"/>
          </p:nvPr>
        </p:nvSpPr>
        <p:spPr>
          <a:xfrm>
            <a:off x="762000" y="670120"/>
            <a:ext cx="7616826" cy="415245"/>
          </a:xfrm>
        </p:spPr>
        <p:txBody>
          <a:bodyPr/>
          <a:lstStyle>
            <a:lvl1pPr>
              <a:defRPr b="0">
                <a:solidFill>
                  <a:schemeClr val="accent6"/>
                </a:solidFill>
              </a:defRPr>
            </a:lvl1pPr>
          </a:lstStyle>
          <a:p>
            <a:r>
              <a:rPr lang="en-GB" dirty="0" smtClean="0"/>
              <a:t>Click to edit Master title style</a:t>
            </a:r>
            <a:endParaRPr lang="en-GB" dirty="0"/>
          </a:p>
        </p:txBody>
      </p:sp>
      <p:sp>
        <p:nvSpPr>
          <p:cNvPr id="12" name="Date Placeholder 3"/>
          <p:cNvSpPr>
            <a:spLocks noGrp="1"/>
          </p:cNvSpPr>
          <p:nvPr>
            <p:ph type="dt" sz="half" idx="10"/>
          </p:nvPr>
        </p:nvSpPr>
        <p:spPr>
          <a:xfrm>
            <a:off x="772211" y="6434981"/>
            <a:ext cx="1510613" cy="153888"/>
          </a:xfrm>
        </p:spPr>
        <p:txBody>
          <a:bodyPr/>
          <a:lstStyle/>
          <a:p>
            <a:fld id="{6691FCAA-E440-6E47-8CF1-323B6D3379CB}" type="datetime1">
              <a:rPr lang="en-GB" smtClean="0"/>
              <a:pPr/>
              <a:t>19/02/2019</a:t>
            </a:fld>
            <a:endParaRPr lang="en-GB"/>
          </a:p>
        </p:txBody>
      </p:sp>
      <p:sp>
        <p:nvSpPr>
          <p:cNvPr id="13" name="Footer Placeholder 4"/>
          <p:cNvSpPr>
            <a:spLocks noGrp="1"/>
          </p:cNvSpPr>
          <p:nvPr>
            <p:ph type="ftr" sz="quarter" idx="11"/>
          </p:nvPr>
        </p:nvSpPr>
        <p:spPr>
          <a:xfrm>
            <a:off x="2282825" y="6434981"/>
            <a:ext cx="8381999" cy="153888"/>
          </a:xfrm>
        </p:spPr>
        <p:txBody>
          <a:bodyPr/>
          <a:lstStyle/>
          <a:p>
            <a:r>
              <a:rPr lang="en-GB" smtClean="0"/>
              <a:t>Presentation footer 10PT. Please add the relevant country to the footer.</a:t>
            </a:r>
            <a:endParaRPr lang="en-GB" dirty="0"/>
          </a:p>
        </p:txBody>
      </p:sp>
      <p:sp>
        <p:nvSpPr>
          <p:cNvPr id="15" name="Slide Number Placeholder 5"/>
          <p:cNvSpPr>
            <a:spLocks noGrp="1"/>
          </p:cNvSpPr>
          <p:nvPr>
            <p:ph type="sldNum" sz="quarter" idx="12"/>
          </p:nvPr>
        </p:nvSpPr>
        <p:spPr>
          <a:xfrm>
            <a:off x="10664825" y="6434981"/>
            <a:ext cx="762000" cy="153888"/>
          </a:xfrm>
        </p:spPr>
        <p:txBody>
          <a:bodyPr/>
          <a:lstStyle/>
          <a:p>
            <a:fld id="{1ED2235E-0982-3B42-A838-A74550CD4449}" type="slidenum">
              <a:rPr lang="en-GB" smtClean="0"/>
              <a:pPr/>
              <a:t>‹#›</a:t>
            </a:fld>
            <a:endParaRPr lang="en-GB"/>
          </a:p>
        </p:txBody>
      </p:sp>
      <p:sp>
        <p:nvSpPr>
          <p:cNvPr id="16" name="Text Placeholder 7"/>
          <p:cNvSpPr>
            <a:spLocks noGrp="1"/>
          </p:cNvSpPr>
          <p:nvPr>
            <p:ph type="body" sz="quarter" idx="14" hasCustomPrompt="1"/>
          </p:nvPr>
        </p:nvSpPr>
        <p:spPr>
          <a:xfrm>
            <a:off x="761999" y="1085366"/>
            <a:ext cx="7616827" cy="286234"/>
          </a:xfrm>
        </p:spPr>
        <p:txBody>
          <a:bodyPr rIns="0">
            <a:noAutofit/>
          </a:bodyPr>
          <a:lstStyle>
            <a:lvl1pPr>
              <a:defRPr sz="1800">
                <a:solidFill>
                  <a:schemeClr val="bg1"/>
                </a:solidFill>
              </a:defRPr>
            </a:lvl1pPr>
          </a:lstStyle>
          <a:p>
            <a:pPr lvl="0"/>
            <a:r>
              <a:rPr lang="en-GB" dirty="0" smtClean="0"/>
              <a:t>Click to edit Master subtitle style if required</a:t>
            </a:r>
            <a:endParaRPr lang="en-US" dirty="0"/>
          </a:p>
        </p:txBody>
      </p:sp>
      <p:sp>
        <p:nvSpPr>
          <p:cNvPr id="17" name="Text Placeholder 7"/>
          <p:cNvSpPr>
            <a:spLocks noGrp="1"/>
          </p:cNvSpPr>
          <p:nvPr>
            <p:ph type="body" sz="quarter" idx="15" hasCustomPrompt="1"/>
          </p:nvPr>
        </p:nvSpPr>
        <p:spPr>
          <a:xfrm>
            <a:off x="761999" y="5889377"/>
            <a:ext cx="10664825" cy="276473"/>
          </a:xfrm>
        </p:spPr>
        <p:txBody>
          <a:bodyPr rIns="0" anchor="b">
            <a:noAutofit/>
          </a:bodyPr>
          <a:lstStyle>
            <a:lvl1pPr>
              <a:defRPr sz="1800" b="1" baseline="0">
                <a:solidFill>
                  <a:schemeClr val="bg1"/>
                </a:solidFill>
              </a:defRPr>
            </a:lvl1pPr>
          </a:lstStyle>
          <a:p>
            <a:pPr lvl="0"/>
            <a:r>
              <a:rPr lang="en-GB" dirty="0" smtClean="0"/>
              <a:t>Optional summary text placeholder</a:t>
            </a:r>
            <a:endParaRPr lang="en-US" dirty="0"/>
          </a:p>
        </p:txBody>
      </p:sp>
      <p:pic>
        <p:nvPicPr>
          <p:cNvPr id="18" name="Immagine 17"/>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111212" y="395088"/>
            <a:ext cx="2349753" cy="1174877"/>
          </a:xfrm>
          <a:prstGeom prst="rect">
            <a:avLst/>
          </a:prstGeom>
        </p:spPr>
      </p:pic>
    </p:spTree>
    <p:extLst>
      <p:ext uri="{BB962C8B-B14F-4D97-AF65-F5344CB8AC3E}">
        <p14:creationId xmlns:p14="http://schemas.microsoft.com/office/powerpoint/2010/main" val="2160053301"/>
      </p:ext>
    </p:extLst>
  </p:cSld>
  <p:clrMapOvr>
    <a:masterClrMapping/>
  </p:clrMapOvr>
  <p:timing>
    <p:tnLst>
      <p:par>
        <p:cTn id="1" dur="indefinite" restart="never" nodeType="tmRoot"/>
      </p:par>
    </p:tnLst>
  </p:timing>
</p:sldLayout>
</file>

<file path=ppt/slideLayouts/slideLayout85.xml><?xml version="1.0" encoding="utf-8"?>
<p:sldLayout xmlns:a="http://schemas.openxmlformats.org/drawingml/2006/main" xmlns:r="http://schemas.openxmlformats.org/officeDocument/2006/relationships" xmlns:p="http://schemas.openxmlformats.org/presentationml/2006/main" showMasterSp="0" preserve="1" userDrawn="1">
  <p:cSld name="Key Message Magma Violet">
    <p:spTree>
      <p:nvGrpSpPr>
        <p:cNvPr id="1" name=""/>
        <p:cNvGrpSpPr/>
        <p:nvPr/>
      </p:nvGrpSpPr>
      <p:grpSpPr>
        <a:xfrm>
          <a:off x="0" y="0"/>
          <a:ext cx="0" cy="0"/>
          <a:chOff x="0" y="0"/>
          <a:chExt cx="0" cy="0"/>
        </a:xfrm>
      </p:grpSpPr>
      <p:pic>
        <p:nvPicPr>
          <p:cNvPr id="3" name="Immagine 2"/>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3722" y="0"/>
            <a:ext cx="12188278" cy="6858000"/>
          </a:xfrm>
          <a:prstGeom prst="rect">
            <a:avLst/>
          </a:prstGeom>
        </p:spPr>
      </p:pic>
      <p:sp>
        <p:nvSpPr>
          <p:cNvPr id="7" name="Text Placeholder 2"/>
          <p:cNvSpPr>
            <a:spLocks noGrp="1"/>
          </p:cNvSpPr>
          <p:nvPr>
            <p:ph type="body" sz="quarter" idx="13" hasCustomPrompt="1"/>
          </p:nvPr>
        </p:nvSpPr>
        <p:spPr>
          <a:xfrm>
            <a:off x="1531036" y="2057400"/>
            <a:ext cx="7606614" cy="3577306"/>
          </a:xfrm>
        </p:spPr>
        <p:txBody>
          <a:bodyPr/>
          <a:lstStyle>
            <a:lvl1pPr>
              <a:defRPr sz="4800" b="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it-IT" dirty="0" smtClean="0"/>
              <a:t>Fare clic per modificare stili del testo dello schema</a:t>
            </a:r>
          </a:p>
        </p:txBody>
      </p:sp>
      <p:sp>
        <p:nvSpPr>
          <p:cNvPr id="8" name="Title 1"/>
          <p:cNvSpPr>
            <a:spLocks noGrp="1"/>
          </p:cNvSpPr>
          <p:nvPr>
            <p:ph type="title"/>
          </p:nvPr>
        </p:nvSpPr>
        <p:spPr>
          <a:xfrm>
            <a:off x="761999" y="670120"/>
            <a:ext cx="7638769" cy="415245"/>
          </a:xfrm>
        </p:spPr>
        <p:txBody>
          <a:bodyPr/>
          <a:lstStyle>
            <a:lvl1pPr>
              <a:defRPr b="0">
                <a:solidFill>
                  <a:schemeClr val="bg1"/>
                </a:solidFill>
              </a:defRPr>
            </a:lvl1pPr>
          </a:lstStyle>
          <a:p>
            <a:r>
              <a:rPr lang="en-GB" dirty="0" smtClean="0"/>
              <a:t>Click to edit Master title style</a:t>
            </a:r>
            <a:endParaRPr lang="en-GB" dirty="0"/>
          </a:p>
        </p:txBody>
      </p:sp>
      <p:sp>
        <p:nvSpPr>
          <p:cNvPr id="9" name="Text Placeholder 7"/>
          <p:cNvSpPr>
            <a:spLocks noGrp="1"/>
          </p:cNvSpPr>
          <p:nvPr>
            <p:ph type="body" sz="quarter" idx="14" hasCustomPrompt="1"/>
          </p:nvPr>
        </p:nvSpPr>
        <p:spPr>
          <a:xfrm>
            <a:off x="761999" y="1085366"/>
            <a:ext cx="7638769" cy="286234"/>
          </a:xfrm>
        </p:spPr>
        <p:txBody>
          <a:bodyPr rIns="0">
            <a:noAutofit/>
          </a:bodyPr>
          <a:lstStyle>
            <a:lvl1pPr>
              <a:defRPr sz="1800">
                <a:solidFill>
                  <a:schemeClr val="bg1"/>
                </a:solidFill>
              </a:defRPr>
            </a:lvl1pPr>
          </a:lstStyle>
          <a:p>
            <a:pPr lvl="0"/>
            <a:r>
              <a:rPr lang="en-GB" dirty="0" smtClean="0"/>
              <a:t>Click to edit Master subtitle style if required</a:t>
            </a:r>
            <a:endParaRPr lang="en-US" dirty="0"/>
          </a:p>
        </p:txBody>
      </p:sp>
      <p:pic>
        <p:nvPicPr>
          <p:cNvPr id="10" name="Immagine 9"/>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9111212" y="395088"/>
            <a:ext cx="2349753" cy="1174877"/>
          </a:xfrm>
          <a:prstGeom prst="rect">
            <a:avLst/>
          </a:prstGeom>
        </p:spPr>
      </p:pic>
    </p:spTree>
    <p:extLst>
      <p:ext uri="{BB962C8B-B14F-4D97-AF65-F5344CB8AC3E}">
        <p14:creationId xmlns:p14="http://schemas.microsoft.com/office/powerpoint/2010/main" val="1699102095"/>
      </p:ext>
    </p:extLst>
  </p:cSld>
  <p:clrMapOvr>
    <a:masterClrMapping/>
  </p:clrMapOvr>
  <p:timing>
    <p:tnLst>
      <p:par>
        <p:cTn id="1" dur="indefinite" restart="never" nodeType="tmRoot"/>
      </p:par>
    </p:tnLst>
  </p:timing>
</p:sldLayout>
</file>

<file path=ppt/slideLayouts/slideLayout86.xml><?xml version="1.0" encoding="utf-8"?>
<p:sldLayout xmlns:a="http://schemas.openxmlformats.org/drawingml/2006/main" xmlns:r="http://schemas.openxmlformats.org/officeDocument/2006/relationships" xmlns:p="http://schemas.openxmlformats.org/presentationml/2006/main" showMasterSp="0" preserve="1" userDrawn="1">
  <p:cSld name="Key Message Magma Blu">
    <p:spTree>
      <p:nvGrpSpPr>
        <p:cNvPr id="1" name=""/>
        <p:cNvGrpSpPr/>
        <p:nvPr/>
      </p:nvGrpSpPr>
      <p:grpSpPr>
        <a:xfrm>
          <a:off x="0" y="0"/>
          <a:ext cx="0" cy="0"/>
          <a:chOff x="0" y="0"/>
          <a:chExt cx="0" cy="0"/>
        </a:xfrm>
      </p:grpSpPr>
      <p:pic>
        <p:nvPicPr>
          <p:cNvPr id="2" name="Immagine 1"/>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 y="-1"/>
            <a:ext cx="12192000" cy="6858001"/>
          </a:xfrm>
          <a:prstGeom prst="rect">
            <a:avLst/>
          </a:prstGeom>
        </p:spPr>
      </p:pic>
      <p:sp>
        <p:nvSpPr>
          <p:cNvPr id="7" name="Text Placeholder 2"/>
          <p:cNvSpPr>
            <a:spLocks noGrp="1"/>
          </p:cNvSpPr>
          <p:nvPr>
            <p:ph type="body" sz="quarter" idx="13" hasCustomPrompt="1"/>
          </p:nvPr>
        </p:nvSpPr>
        <p:spPr>
          <a:xfrm>
            <a:off x="1531036" y="2057400"/>
            <a:ext cx="7606614" cy="3577306"/>
          </a:xfrm>
        </p:spPr>
        <p:txBody>
          <a:bodyPr/>
          <a:lstStyle>
            <a:lvl1pPr>
              <a:defRPr sz="4800" b="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it-IT" dirty="0" smtClean="0"/>
              <a:t>Fare clic per modificare stili del testo dello schema</a:t>
            </a:r>
          </a:p>
        </p:txBody>
      </p:sp>
      <p:sp>
        <p:nvSpPr>
          <p:cNvPr id="8" name="Title 1"/>
          <p:cNvSpPr>
            <a:spLocks noGrp="1"/>
          </p:cNvSpPr>
          <p:nvPr>
            <p:ph type="title"/>
          </p:nvPr>
        </p:nvSpPr>
        <p:spPr>
          <a:xfrm>
            <a:off x="762000" y="670120"/>
            <a:ext cx="7638768" cy="415245"/>
          </a:xfrm>
        </p:spPr>
        <p:txBody>
          <a:bodyPr/>
          <a:lstStyle>
            <a:lvl1pPr>
              <a:defRPr b="0">
                <a:solidFill>
                  <a:schemeClr val="bg1"/>
                </a:solidFill>
              </a:defRPr>
            </a:lvl1pPr>
          </a:lstStyle>
          <a:p>
            <a:r>
              <a:rPr lang="en-GB" dirty="0" smtClean="0"/>
              <a:t>Click to edit Master title style</a:t>
            </a:r>
            <a:endParaRPr lang="en-GB" dirty="0"/>
          </a:p>
        </p:txBody>
      </p:sp>
      <p:sp>
        <p:nvSpPr>
          <p:cNvPr id="9" name="Text Placeholder 7"/>
          <p:cNvSpPr>
            <a:spLocks noGrp="1"/>
          </p:cNvSpPr>
          <p:nvPr>
            <p:ph type="body" sz="quarter" idx="14" hasCustomPrompt="1"/>
          </p:nvPr>
        </p:nvSpPr>
        <p:spPr>
          <a:xfrm>
            <a:off x="762000" y="1085366"/>
            <a:ext cx="7638768" cy="286234"/>
          </a:xfrm>
        </p:spPr>
        <p:txBody>
          <a:bodyPr rIns="0">
            <a:noAutofit/>
          </a:bodyPr>
          <a:lstStyle>
            <a:lvl1pPr>
              <a:defRPr sz="1800">
                <a:solidFill>
                  <a:schemeClr val="bg1"/>
                </a:solidFill>
              </a:defRPr>
            </a:lvl1pPr>
          </a:lstStyle>
          <a:p>
            <a:pPr lvl="0"/>
            <a:r>
              <a:rPr lang="en-GB" dirty="0" smtClean="0"/>
              <a:t>Click to edit Master subtitle style if required</a:t>
            </a:r>
            <a:endParaRPr lang="en-US" dirty="0"/>
          </a:p>
        </p:txBody>
      </p:sp>
      <p:pic>
        <p:nvPicPr>
          <p:cNvPr id="10" name="Immagine 9"/>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9111212" y="395088"/>
            <a:ext cx="2349753" cy="1174877"/>
          </a:xfrm>
          <a:prstGeom prst="rect">
            <a:avLst/>
          </a:prstGeom>
        </p:spPr>
      </p:pic>
    </p:spTree>
    <p:extLst>
      <p:ext uri="{BB962C8B-B14F-4D97-AF65-F5344CB8AC3E}">
        <p14:creationId xmlns:p14="http://schemas.microsoft.com/office/powerpoint/2010/main" val="4072463980"/>
      </p:ext>
    </p:extLst>
  </p:cSld>
  <p:clrMapOvr>
    <a:masterClrMapping/>
  </p:clrMapOvr>
  <p:timing>
    <p:tnLst>
      <p:par>
        <p:cTn id="1" dur="indefinite" restart="never" nodeType="tmRoot"/>
      </p:par>
    </p:tnLst>
  </p:timing>
</p:sldLayout>
</file>

<file path=ppt/slideLayouts/slideLayout87.xml><?xml version="1.0" encoding="utf-8"?>
<p:sldLayout xmlns:a="http://schemas.openxmlformats.org/drawingml/2006/main" xmlns:r="http://schemas.openxmlformats.org/officeDocument/2006/relationships" xmlns:p="http://schemas.openxmlformats.org/presentationml/2006/main" showMasterSp="0" preserve="1" userDrawn="1">
  <p:cSld name="Intro Cursor Violet Logo TOP">
    <p:spTree>
      <p:nvGrpSpPr>
        <p:cNvPr id="1" name=""/>
        <p:cNvGrpSpPr/>
        <p:nvPr/>
      </p:nvGrpSpPr>
      <p:grpSpPr>
        <a:xfrm>
          <a:off x="0" y="0"/>
          <a:ext cx="0" cy="0"/>
          <a:chOff x="0" y="0"/>
          <a:chExt cx="0" cy="0"/>
        </a:xfrm>
      </p:grpSpPr>
      <p:pic>
        <p:nvPicPr>
          <p:cNvPr id="3" name="Immagine 2"/>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22081" y="-9194"/>
            <a:ext cx="12284270" cy="6912000"/>
          </a:xfrm>
          <a:prstGeom prst="rect">
            <a:avLst/>
          </a:prstGeom>
        </p:spPr>
      </p:pic>
      <p:sp>
        <p:nvSpPr>
          <p:cNvPr id="10" name="Title 9"/>
          <p:cNvSpPr>
            <a:spLocks noGrp="1"/>
          </p:cNvSpPr>
          <p:nvPr>
            <p:ph type="title" hasCustomPrompt="1"/>
          </p:nvPr>
        </p:nvSpPr>
        <p:spPr>
          <a:xfrm>
            <a:off x="1536665" y="2763078"/>
            <a:ext cx="5321336" cy="2034348"/>
          </a:xfrm>
        </p:spPr>
        <p:txBody>
          <a:bodyPr>
            <a:noAutofit/>
          </a:bodyPr>
          <a:lstStyle>
            <a:lvl1pPr>
              <a:defRPr sz="4000" b="0">
                <a:solidFill>
                  <a:schemeClr val="accent4"/>
                </a:solidFill>
              </a:defRPr>
            </a:lvl1pPr>
          </a:lstStyle>
          <a:p>
            <a:r>
              <a:rPr lang="en-GB" dirty="0" smtClean="0"/>
              <a:t>Click to edit </a:t>
            </a:r>
            <a:br>
              <a:rPr lang="en-GB" dirty="0" smtClean="0"/>
            </a:br>
            <a:r>
              <a:rPr lang="en-GB" dirty="0" smtClean="0"/>
              <a:t>Master title style</a:t>
            </a:r>
            <a:endParaRPr lang="en-GB" dirty="0"/>
          </a:p>
        </p:txBody>
      </p:sp>
      <p:sp>
        <p:nvSpPr>
          <p:cNvPr id="5" name="Segnaposto data 2"/>
          <p:cNvSpPr>
            <a:spLocks noGrp="1"/>
          </p:cNvSpPr>
          <p:nvPr>
            <p:ph type="dt" sz="half" idx="10"/>
          </p:nvPr>
        </p:nvSpPr>
        <p:spPr>
          <a:xfrm>
            <a:off x="772211" y="6434981"/>
            <a:ext cx="1510613" cy="153888"/>
          </a:xfrm>
        </p:spPr>
        <p:txBody>
          <a:bodyPr/>
          <a:lstStyle/>
          <a:p>
            <a:fld id="{421DC6DD-B35A-3D42-9C4D-C3347C1689FE}" type="datetime1">
              <a:rPr lang="en-GB" smtClean="0"/>
              <a:pPr/>
              <a:t>19/02/2019</a:t>
            </a:fld>
            <a:endParaRPr lang="en-GB" dirty="0"/>
          </a:p>
        </p:txBody>
      </p:sp>
      <p:sp>
        <p:nvSpPr>
          <p:cNvPr id="7" name="Segnaposto piè di pagina 3"/>
          <p:cNvSpPr>
            <a:spLocks noGrp="1"/>
          </p:cNvSpPr>
          <p:nvPr>
            <p:ph type="ftr" sz="quarter" idx="11"/>
          </p:nvPr>
        </p:nvSpPr>
        <p:spPr>
          <a:xfrm>
            <a:off x="2282825" y="6434981"/>
            <a:ext cx="8381999" cy="153888"/>
          </a:xfrm>
        </p:spPr>
        <p:txBody>
          <a:bodyPr/>
          <a:lstStyle/>
          <a:p>
            <a:r>
              <a:rPr lang="en-GB" smtClean="0"/>
              <a:t>Presentation footer 10PT. Please add the relevant country to the footer.</a:t>
            </a:r>
            <a:endParaRPr lang="en-GB" dirty="0"/>
          </a:p>
        </p:txBody>
      </p:sp>
      <p:sp>
        <p:nvSpPr>
          <p:cNvPr id="8" name="Segnaposto numero diapositiva 4"/>
          <p:cNvSpPr>
            <a:spLocks noGrp="1"/>
          </p:cNvSpPr>
          <p:nvPr>
            <p:ph type="sldNum" sz="quarter" idx="12"/>
          </p:nvPr>
        </p:nvSpPr>
        <p:spPr>
          <a:xfrm>
            <a:off x="10664825" y="6434981"/>
            <a:ext cx="762000" cy="153888"/>
          </a:xfrm>
        </p:spPr>
        <p:txBody>
          <a:bodyPr/>
          <a:lstStyle/>
          <a:p>
            <a:fld id="{1ED2235E-0982-3B42-A838-A74550CD4449}" type="slidenum">
              <a:rPr lang="en-GB" smtClean="0"/>
              <a:pPr/>
              <a:t>‹#›</a:t>
            </a:fld>
            <a:endParaRPr lang="en-GB"/>
          </a:p>
        </p:txBody>
      </p:sp>
      <p:pic>
        <p:nvPicPr>
          <p:cNvPr id="9" name="Immagine 8"/>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9111212" y="395088"/>
            <a:ext cx="2349753" cy="1174877"/>
          </a:xfrm>
          <a:prstGeom prst="rect">
            <a:avLst/>
          </a:prstGeom>
        </p:spPr>
      </p:pic>
    </p:spTree>
    <p:extLst>
      <p:ext uri="{BB962C8B-B14F-4D97-AF65-F5344CB8AC3E}">
        <p14:creationId xmlns:p14="http://schemas.microsoft.com/office/powerpoint/2010/main" val="4242997239"/>
      </p:ext>
    </p:extLst>
  </p:cSld>
  <p:clrMapOvr>
    <a:masterClrMapping/>
  </p:clrMapOvr>
  <p:timing>
    <p:tnLst>
      <p:par>
        <p:cTn id="1" dur="indefinite" restart="never" nodeType="tmRoot"/>
      </p:par>
    </p:tnLst>
  </p:timing>
</p:sldLayout>
</file>

<file path=ppt/slideLayouts/slideLayout88.xml><?xml version="1.0" encoding="utf-8"?>
<p:sldLayout xmlns:a="http://schemas.openxmlformats.org/drawingml/2006/main" xmlns:r="http://schemas.openxmlformats.org/officeDocument/2006/relationships" xmlns:p="http://schemas.openxmlformats.org/presentationml/2006/main" showMasterSp="0" preserve="1" userDrawn="1">
  <p:cSld name="1_Section Header 5">
    <p:spTree>
      <p:nvGrpSpPr>
        <p:cNvPr id="1" name=""/>
        <p:cNvGrpSpPr/>
        <p:nvPr/>
      </p:nvGrpSpPr>
      <p:grpSpPr>
        <a:xfrm>
          <a:off x="0" y="0"/>
          <a:ext cx="0" cy="0"/>
          <a:chOff x="0" y="0"/>
          <a:chExt cx="0" cy="0"/>
        </a:xfrm>
      </p:grpSpPr>
      <p:pic>
        <p:nvPicPr>
          <p:cNvPr id="3" name="Immagine 2"/>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27297" y="-10142"/>
            <a:ext cx="12305542" cy="6912000"/>
          </a:xfrm>
          <a:prstGeom prst="rect">
            <a:avLst/>
          </a:prstGeom>
        </p:spPr>
      </p:pic>
      <p:sp>
        <p:nvSpPr>
          <p:cNvPr id="14" name="Title 9"/>
          <p:cNvSpPr>
            <a:spLocks noGrp="1"/>
          </p:cNvSpPr>
          <p:nvPr>
            <p:ph type="title" hasCustomPrompt="1"/>
          </p:nvPr>
        </p:nvSpPr>
        <p:spPr>
          <a:xfrm>
            <a:off x="1524001" y="2743200"/>
            <a:ext cx="5334000" cy="1557684"/>
          </a:xfrm>
        </p:spPr>
        <p:txBody>
          <a:bodyPr>
            <a:noAutofit/>
          </a:bodyPr>
          <a:lstStyle>
            <a:lvl1pPr>
              <a:defRPr sz="4000" b="0">
                <a:solidFill>
                  <a:schemeClr val="accent4"/>
                </a:solidFill>
              </a:defRPr>
            </a:lvl1pPr>
          </a:lstStyle>
          <a:p>
            <a:r>
              <a:rPr lang="en-GB" dirty="0" smtClean="0"/>
              <a:t>Click to edit </a:t>
            </a:r>
            <a:br>
              <a:rPr lang="en-GB" dirty="0" smtClean="0"/>
            </a:br>
            <a:r>
              <a:rPr lang="en-GB" dirty="0" smtClean="0"/>
              <a:t>Master title style</a:t>
            </a:r>
            <a:endParaRPr lang="en-GB" dirty="0"/>
          </a:p>
        </p:txBody>
      </p:sp>
      <p:sp>
        <p:nvSpPr>
          <p:cNvPr id="5" name="Segnaposto data 2"/>
          <p:cNvSpPr>
            <a:spLocks noGrp="1"/>
          </p:cNvSpPr>
          <p:nvPr>
            <p:ph type="dt" sz="half" idx="10"/>
          </p:nvPr>
        </p:nvSpPr>
        <p:spPr>
          <a:xfrm>
            <a:off x="772211" y="6434981"/>
            <a:ext cx="1510613" cy="153888"/>
          </a:xfrm>
        </p:spPr>
        <p:txBody>
          <a:bodyPr/>
          <a:lstStyle/>
          <a:p>
            <a:fld id="{421DC6DD-B35A-3D42-9C4D-C3347C1689FE}" type="datetime1">
              <a:rPr lang="en-GB" smtClean="0"/>
              <a:pPr/>
              <a:t>19/02/2019</a:t>
            </a:fld>
            <a:endParaRPr lang="en-GB" dirty="0"/>
          </a:p>
        </p:txBody>
      </p:sp>
      <p:sp>
        <p:nvSpPr>
          <p:cNvPr id="7" name="Segnaposto piè di pagina 3"/>
          <p:cNvSpPr>
            <a:spLocks noGrp="1"/>
          </p:cNvSpPr>
          <p:nvPr>
            <p:ph type="ftr" sz="quarter" idx="11"/>
          </p:nvPr>
        </p:nvSpPr>
        <p:spPr>
          <a:xfrm>
            <a:off x="2282825" y="6434981"/>
            <a:ext cx="8381999" cy="153888"/>
          </a:xfrm>
        </p:spPr>
        <p:txBody>
          <a:bodyPr/>
          <a:lstStyle/>
          <a:p>
            <a:r>
              <a:rPr lang="en-GB" smtClean="0"/>
              <a:t>Presentation footer 10PT. Please add the relevant country to the footer.</a:t>
            </a:r>
            <a:endParaRPr lang="en-GB" dirty="0"/>
          </a:p>
        </p:txBody>
      </p:sp>
      <p:sp>
        <p:nvSpPr>
          <p:cNvPr id="8" name="Segnaposto numero diapositiva 4"/>
          <p:cNvSpPr>
            <a:spLocks noGrp="1"/>
          </p:cNvSpPr>
          <p:nvPr>
            <p:ph type="sldNum" sz="quarter" idx="12"/>
          </p:nvPr>
        </p:nvSpPr>
        <p:spPr>
          <a:xfrm>
            <a:off x="10664825" y="6434981"/>
            <a:ext cx="762000" cy="153888"/>
          </a:xfrm>
        </p:spPr>
        <p:txBody>
          <a:bodyPr/>
          <a:lstStyle/>
          <a:p>
            <a:fld id="{1ED2235E-0982-3B42-A838-A74550CD4449}" type="slidenum">
              <a:rPr lang="en-GB" smtClean="0"/>
              <a:pPr/>
              <a:t>‹#›</a:t>
            </a:fld>
            <a:endParaRPr lang="en-GB"/>
          </a:p>
        </p:txBody>
      </p:sp>
      <p:pic>
        <p:nvPicPr>
          <p:cNvPr id="9" name="Immagine 8"/>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9111212" y="395088"/>
            <a:ext cx="2349753" cy="1174877"/>
          </a:xfrm>
          <a:prstGeom prst="rect">
            <a:avLst/>
          </a:prstGeom>
        </p:spPr>
      </p:pic>
    </p:spTree>
    <p:extLst>
      <p:ext uri="{BB962C8B-B14F-4D97-AF65-F5344CB8AC3E}">
        <p14:creationId xmlns:p14="http://schemas.microsoft.com/office/powerpoint/2010/main" val="3612681166"/>
      </p:ext>
    </p:extLst>
  </p:cSld>
  <p:clrMapOvr>
    <a:masterClrMapping/>
  </p:clrMapOvr>
  <p:timing>
    <p:tnLst>
      <p:par>
        <p:cTn id="1" dur="indefinite" restart="never" nodeType="tmRoot"/>
      </p:par>
    </p:tnLst>
  </p:timing>
</p:sldLayout>
</file>

<file path=ppt/slideLayouts/slideLayout89.xml><?xml version="1.0" encoding="utf-8"?>
<p:sldLayout xmlns:a="http://schemas.openxmlformats.org/drawingml/2006/main" xmlns:r="http://schemas.openxmlformats.org/officeDocument/2006/relationships" xmlns:p="http://schemas.openxmlformats.org/presentationml/2006/main" showMasterSp="0" preserve="1" userDrawn="1">
  <p:cSld name="1_Intro Cursor Violet Logo TOP">
    <p:spTree>
      <p:nvGrpSpPr>
        <p:cNvPr id="1" name=""/>
        <p:cNvGrpSpPr/>
        <p:nvPr/>
      </p:nvGrpSpPr>
      <p:grpSpPr>
        <a:xfrm>
          <a:off x="0" y="0"/>
          <a:ext cx="0" cy="0"/>
          <a:chOff x="0" y="0"/>
          <a:chExt cx="0" cy="0"/>
        </a:xfrm>
      </p:grpSpPr>
      <p:pic>
        <p:nvPicPr>
          <p:cNvPr id="3" name="Immagine 2"/>
          <p:cNvPicPr>
            <a:picLocks noChangeAspect="1"/>
          </p:cNvPicPr>
          <p:nvPr userDrawn="1"/>
        </p:nvPicPr>
        <p:blipFill rotWithShape="1">
          <a:blip r:embed="rId2">
            <a:extLst>
              <a:ext uri="{28A0092B-C50C-407E-A947-70E740481C1C}">
                <a14:useLocalDpi xmlns:a14="http://schemas.microsoft.com/office/drawing/2010/main" val="0"/>
              </a:ext>
            </a:extLst>
          </a:blip>
          <a:srcRect/>
          <a:stretch/>
        </p:blipFill>
        <p:spPr>
          <a:xfrm>
            <a:off x="-40945" y="4281"/>
            <a:ext cx="12288154" cy="6912000"/>
          </a:xfrm>
          <a:prstGeom prst="rect">
            <a:avLst/>
          </a:prstGeom>
        </p:spPr>
      </p:pic>
      <p:sp>
        <p:nvSpPr>
          <p:cNvPr id="10" name="Title 9"/>
          <p:cNvSpPr>
            <a:spLocks noGrp="1"/>
          </p:cNvSpPr>
          <p:nvPr>
            <p:ph type="title" hasCustomPrompt="1"/>
          </p:nvPr>
        </p:nvSpPr>
        <p:spPr>
          <a:xfrm>
            <a:off x="1536664" y="1406151"/>
            <a:ext cx="6076985" cy="2054225"/>
          </a:xfrm>
        </p:spPr>
        <p:txBody>
          <a:bodyPr>
            <a:noAutofit/>
          </a:bodyPr>
          <a:lstStyle>
            <a:lvl1pPr>
              <a:defRPr sz="4000" b="0">
                <a:solidFill>
                  <a:schemeClr val="accent4"/>
                </a:solidFill>
              </a:defRPr>
            </a:lvl1pPr>
          </a:lstStyle>
          <a:p>
            <a:r>
              <a:rPr lang="en-GB" dirty="0" smtClean="0"/>
              <a:t>Click to edit </a:t>
            </a:r>
            <a:br>
              <a:rPr lang="en-GB" dirty="0" smtClean="0"/>
            </a:br>
            <a:r>
              <a:rPr lang="en-GB" dirty="0" smtClean="0"/>
              <a:t>Master title style</a:t>
            </a:r>
            <a:endParaRPr lang="en-GB" dirty="0"/>
          </a:p>
        </p:txBody>
      </p:sp>
      <p:sp>
        <p:nvSpPr>
          <p:cNvPr id="5" name="Segnaposto data 2"/>
          <p:cNvSpPr>
            <a:spLocks noGrp="1"/>
          </p:cNvSpPr>
          <p:nvPr>
            <p:ph type="dt" sz="half" idx="10"/>
          </p:nvPr>
        </p:nvSpPr>
        <p:spPr>
          <a:xfrm>
            <a:off x="772211" y="6434981"/>
            <a:ext cx="1510613" cy="153888"/>
          </a:xfrm>
        </p:spPr>
        <p:txBody>
          <a:bodyPr/>
          <a:lstStyle/>
          <a:p>
            <a:fld id="{421DC6DD-B35A-3D42-9C4D-C3347C1689FE}" type="datetime1">
              <a:rPr lang="en-GB" smtClean="0"/>
              <a:pPr/>
              <a:t>19/02/2019</a:t>
            </a:fld>
            <a:endParaRPr lang="en-GB" dirty="0"/>
          </a:p>
        </p:txBody>
      </p:sp>
      <p:sp>
        <p:nvSpPr>
          <p:cNvPr id="7" name="Segnaposto piè di pagina 3"/>
          <p:cNvSpPr>
            <a:spLocks noGrp="1"/>
          </p:cNvSpPr>
          <p:nvPr>
            <p:ph type="ftr" sz="quarter" idx="11"/>
          </p:nvPr>
        </p:nvSpPr>
        <p:spPr>
          <a:xfrm>
            <a:off x="2282825" y="6434981"/>
            <a:ext cx="8381999" cy="153888"/>
          </a:xfrm>
        </p:spPr>
        <p:txBody>
          <a:bodyPr/>
          <a:lstStyle/>
          <a:p>
            <a:r>
              <a:rPr lang="en-GB" smtClean="0"/>
              <a:t>Presentation footer 10PT. Please add the relevant country to the footer.</a:t>
            </a:r>
            <a:endParaRPr lang="en-GB" dirty="0"/>
          </a:p>
        </p:txBody>
      </p:sp>
      <p:sp>
        <p:nvSpPr>
          <p:cNvPr id="8" name="Segnaposto numero diapositiva 4"/>
          <p:cNvSpPr>
            <a:spLocks noGrp="1"/>
          </p:cNvSpPr>
          <p:nvPr>
            <p:ph type="sldNum" sz="quarter" idx="12"/>
          </p:nvPr>
        </p:nvSpPr>
        <p:spPr>
          <a:xfrm>
            <a:off x="10664825" y="6434981"/>
            <a:ext cx="762000" cy="153888"/>
          </a:xfrm>
        </p:spPr>
        <p:txBody>
          <a:bodyPr/>
          <a:lstStyle/>
          <a:p>
            <a:fld id="{1ED2235E-0982-3B42-A838-A74550CD4449}" type="slidenum">
              <a:rPr lang="en-GB" smtClean="0"/>
              <a:pPr/>
              <a:t>‹#›</a:t>
            </a:fld>
            <a:endParaRPr lang="en-GB"/>
          </a:p>
        </p:txBody>
      </p:sp>
      <p:pic>
        <p:nvPicPr>
          <p:cNvPr id="9" name="Immagine 8"/>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9111212" y="395088"/>
            <a:ext cx="2349753" cy="1174877"/>
          </a:xfrm>
          <a:prstGeom prst="rect">
            <a:avLst/>
          </a:prstGeom>
        </p:spPr>
      </p:pic>
    </p:spTree>
    <p:extLst>
      <p:ext uri="{BB962C8B-B14F-4D97-AF65-F5344CB8AC3E}">
        <p14:creationId xmlns:p14="http://schemas.microsoft.com/office/powerpoint/2010/main" val="2482754614"/>
      </p:ext>
    </p:extLst>
  </p:cSld>
  <p:clrMapOvr>
    <a:masterClrMapping/>
  </p:clrMapOvr>
  <p:timing>
    <p:tnLst>
      <p:par>
        <p:cTn id="1" dur="indefinite" restart="never" nodeType="tmRoot"/>
      </p:par>
    </p:tnLst>
  </p:timing>
</p:sldLayout>
</file>

<file path=ppt/slideLayouts/slideLayout90.xml><?xml version="1.0" encoding="utf-8"?>
<p:sldLayout xmlns:a="http://schemas.openxmlformats.org/drawingml/2006/main" xmlns:r="http://schemas.openxmlformats.org/officeDocument/2006/relationships" xmlns:p="http://schemas.openxmlformats.org/presentationml/2006/main" showMasterSp="0" preserve="1" userDrawn="1">
  <p:cSld name="2_Intro Cursor Violet Logo TOP">
    <p:spTree>
      <p:nvGrpSpPr>
        <p:cNvPr id="1" name=""/>
        <p:cNvGrpSpPr/>
        <p:nvPr/>
      </p:nvGrpSpPr>
      <p:grpSpPr>
        <a:xfrm>
          <a:off x="0" y="0"/>
          <a:ext cx="0" cy="0"/>
          <a:chOff x="0" y="0"/>
          <a:chExt cx="0" cy="0"/>
        </a:xfrm>
      </p:grpSpPr>
      <p:pic>
        <p:nvPicPr>
          <p:cNvPr id="3" name="Immagine 2"/>
          <p:cNvPicPr>
            <a:picLocks/>
          </p:cNvPicPr>
          <p:nvPr userDrawn="1"/>
        </p:nvPicPr>
        <p:blipFill rotWithShape="1">
          <a:blip r:embed="rId2">
            <a:extLst>
              <a:ext uri="{28A0092B-C50C-407E-A947-70E740481C1C}">
                <a14:useLocalDpi xmlns:a14="http://schemas.microsoft.com/office/drawing/2010/main" val="0"/>
              </a:ext>
            </a:extLst>
          </a:blip>
          <a:srcRect/>
          <a:stretch/>
        </p:blipFill>
        <p:spPr>
          <a:xfrm>
            <a:off x="-41529" y="-24957"/>
            <a:ext cx="12286800" cy="6948000"/>
          </a:xfrm>
          <a:prstGeom prst="rect">
            <a:avLst/>
          </a:prstGeom>
        </p:spPr>
      </p:pic>
      <p:sp>
        <p:nvSpPr>
          <p:cNvPr id="10" name="Title 9"/>
          <p:cNvSpPr>
            <a:spLocks noGrp="1"/>
          </p:cNvSpPr>
          <p:nvPr>
            <p:ph type="title" hasCustomPrompt="1"/>
          </p:nvPr>
        </p:nvSpPr>
        <p:spPr>
          <a:xfrm>
            <a:off x="1536664" y="1385321"/>
            <a:ext cx="6076985" cy="2054225"/>
          </a:xfrm>
        </p:spPr>
        <p:txBody>
          <a:bodyPr>
            <a:noAutofit/>
          </a:bodyPr>
          <a:lstStyle>
            <a:lvl1pPr>
              <a:defRPr sz="4000" b="0">
                <a:solidFill>
                  <a:schemeClr val="accent3"/>
                </a:solidFill>
              </a:defRPr>
            </a:lvl1pPr>
          </a:lstStyle>
          <a:p>
            <a:r>
              <a:rPr lang="en-GB" dirty="0" smtClean="0"/>
              <a:t>Click to edit </a:t>
            </a:r>
            <a:br>
              <a:rPr lang="en-GB" dirty="0" smtClean="0"/>
            </a:br>
            <a:r>
              <a:rPr lang="en-GB" dirty="0" smtClean="0"/>
              <a:t>Master title style</a:t>
            </a:r>
            <a:endParaRPr lang="en-GB" dirty="0"/>
          </a:p>
        </p:txBody>
      </p:sp>
      <p:sp>
        <p:nvSpPr>
          <p:cNvPr id="5" name="Segnaposto data 2"/>
          <p:cNvSpPr>
            <a:spLocks noGrp="1"/>
          </p:cNvSpPr>
          <p:nvPr>
            <p:ph type="dt" sz="half" idx="10"/>
          </p:nvPr>
        </p:nvSpPr>
        <p:spPr>
          <a:xfrm>
            <a:off x="772211" y="6434981"/>
            <a:ext cx="1510613" cy="153888"/>
          </a:xfrm>
        </p:spPr>
        <p:txBody>
          <a:bodyPr/>
          <a:lstStyle/>
          <a:p>
            <a:fld id="{421DC6DD-B35A-3D42-9C4D-C3347C1689FE}" type="datetime1">
              <a:rPr lang="en-GB" smtClean="0"/>
              <a:pPr/>
              <a:t>19/02/2019</a:t>
            </a:fld>
            <a:endParaRPr lang="en-GB" dirty="0"/>
          </a:p>
        </p:txBody>
      </p:sp>
      <p:sp>
        <p:nvSpPr>
          <p:cNvPr id="7" name="Segnaposto piè di pagina 3"/>
          <p:cNvSpPr>
            <a:spLocks noGrp="1"/>
          </p:cNvSpPr>
          <p:nvPr>
            <p:ph type="ftr" sz="quarter" idx="11"/>
          </p:nvPr>
        </p:nvSpPr>
        <p:spPr>
          <a:xfrm>
            <a:off x="2282825" y="6434981"/>
            <a:ext cx="8381999" cy="153888"/>
          </a:xfrm>
        </p:spPr>
        <p:txBody>
          <a:bodyPr/>
          <a:lstStyle/>
          <a:p>
            <a:r>
              <a:rPr lang="en-GB" smtClean="0"/>
              <a:t>Presentation footer 10PT. Please add the relevant country to the footer.</a:t>
            </a:r>
            <a:endParaRPr lang="en-GB" dirty="0"/>
          </a:p>
        </p:txBody>
      </p:sp>
      <p:sp>
        <p:nvSpPr>
          <p:cNvPr id="8" name="Segnaposto numero diapositiva 4"/>
          <p:cNvSpPr>
            <a:spLocks noGrp="1"/>
          </p:cNvSpPr>
          <p:nvPr>
            <p:ph type="sldNum" sz="quarter" idx="12"/>
          </p:nvPr>
        </p:nvSpPr>
        <p:spPr>
          <a:xfrm>
            <a:off x="10664825" y="6434981"/>
            <a:ext cx="762000" cy="153888"/>
          </a:xfrm>
        </p:spPr>
        <p:txBody>
          <a:bodyPr/>
          <a:lstStyle/>
          <a:p>
            <a:fld id="{1ED2235E-0982-3B42-A838-A74550CD4449}" type="slidenum">
              <a:rPr lang="en-GB" smtClean="0"/>
              <a:pPr/>
              <a:t>‹#›</a:t>
            </a:fld>
            <a:endParaRPr lang="en-GB"/>
          </a:p>
        </p:txBody>
      </p:sp>
      <p:pic>
        <p:nvPicPr>
          <p:cNvPr id="11" name="Immagine 8"/>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9111212" y="395088"/>
            <a:ext cx="2349753" cy="1174877"/>
          </a:xfrm>
          <a:prstGeom prst="rect">
            <a:avLst/>
          </a:prstGeom>
        </p:spPr>
      </p:pic>
    </p:spTree>
    <p:extLst>
      <p:ext uri="{BB962C8B-B14F-4D97-AF65-F5344CB8AC3E}">
        <p14:creationId xmlns:p14="http://schemas.microsoft.com/office/powerpoint/2010/main" val="3359737379"/>
      </p:ext>
    </p:extLst>
  </p:cSld>
  <p:clrMapOvr>
    <a:masterClrMapping/>
  </p:clrMapOvr>
  <p:timing>
    <p:tnLst>
      <p:par>
        <p:cTn id="1" dur="indefinite" restart="never" nodeType="tmRoot"/>
      </p:par>
    </p:tnLst>
  </p:timing>
</p:sldLayout>
</file>

<file path=ppt/slideLayouts/slideLayout91.xml><?xml version="1.0" encoding="utf-8"?>
<p:sldLayout xmlns:a="http://schemas.openxmlformats.org/drawingml/2006/main" xmlns:r="http://schemas.openxmlformats.org/officeDocument/2006/relationships" xmlns:p="http://schemas.openxmlformats.org/presentationml/2006/main" showMasterSp="0" preserve="1" userDrawn="1">
  <p:cSld name="Section Header 4">
    <p:spTree>
      <p:nvGrpSpPr>
        <p:cNvPr id="1" name=""/>
        <p:cNvGrpSpPr/>
        <p:nvPr/>
      </p:nvGrpSpPr>
      <p:grpSpPr>
        <a:xfrm>
          <a:off x="0" y="0"/>
          <a:ext cx="0" cy="0"/>
          <a:chOff x="0" y="0"/>
          <a:chExt cx="0" cy="0"/>
        </a:xfrm>
      </p:grpSpPr>
      <p:pic>
        <p:nvPicPr>
          <p:cNvPr id="5" name="Immagine 4"/>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25681" y="-1458"/>
            <a:ext cx="12284270" cy="6912000"/>
          </a:xfrm>
          <a:prstGeom prst="rect">
            <a:avLst/>
          </a:prstGeom>
        </p:spPr>
      </p:pic>
      <p:sp>
        <p:nvSpPr>
          <p:cNvPr id="14" name="Title 9"/>
          <p:cNvSpPr>
            <a:spLocks noGrp="1"/>
          </p:cNvSpPr>
          <p:nvPr>
            <p:ph type="title" hasCustomPrompt="1"/>
          </p:nvPr>
        </p:nvSpPr>
        <p:spPr>
          <a:xfrm>
            <a:off x="1524001" y="714477"/>
            <a:ext cx="4571999" cy="1557684"/>
          </a:xfrm>
        </p:spPr>
        <p:txBody>
          <a:bodyPr>
            <a:noAutofit/>
          </a:bodyPr>
          <a:lstStyle>
            <a:lvl1pPr>
              <a:defRPr sz="4000" b="0">
                <a:solidFill>
                  <a:schemeClr val="accent6"/>
                </a:solidFill>
              </a:defRPr>
            </a:lvl1pPr>
          </a:lstStyle>
          <a:p>
            <a:r>
              <a:rPr lang="en-GB" dirty="0" smtClean="0"/>
              <a:t>Click to edit </a:t>
            </a:r>
            <a:br>
              <a:rPr lang="en-GB" dirty="0" smtClean="0"/>
            </a:br>
            <a:r>
              <a:rPr lang="en-GB" dirty="0" smtClean="0"/>
              <a:t>Master title style</a:t>
            </a:r>
            <a:endParaRPr lang="en-GB" dirty="0"/>
          </a:p>
        </p:txBody>
      </p:sp>
      <p:sp>
        <p:nvSpPr>
          <p:cNvPr id="6" name="Segnaposto data 2"/>
          <p:cNvSpPr>
            <a:spLocks noGrp="1"/>
          </p:cNvSpPr>
          <p:nvPr>
            <p:ph type="dt" sz="half" idx="10"/>
          </p:nvPr>
        </p:nvSpPr>
        <p:spPr>
          <a:xfrm>
            <a:off x="772211" y="6434981"/>
            <a:ext cx="1510613" cy="153888"/>
          </a:xfrm>
        </p:spPr>
        <p:txBody>
          <a:bodyPr/>
          <a:lstStyle/>
          <a:p>
            <a:fld id="{421DC6DD-B35A-3D42-9C4D-C3347C1689FE}" type="datetime1">
              <a:rPr lang="en-GB" smtClean="0"/>
              <a:pPr/>
              <a:t>19/02/2019</a:t>
            </a:fld>
            <a:endParaRPr lang="en-GB" dirty="0"/>
          </a:p>
        </p:txBody>
      </p:sp>
      <p:sp>
        <p:nvSpPr>
          <p:cNvPr id="8" name="Segnaposto piè di pagina 3"/>
          <p:cNvSpPr>
            <a:spLocks noGrp="1"/>
          </p:cNvSpPr>
          <p:nvPr>
            <p:ph type="ftr" sz="quarter" idx="11"/>
          </p:nvPr>
        </p:nvSpPr>
        <p:spPr>
          <a:xfrm>
            <a:off x="2282825" y="6434981"/>
            <a:ext cx="8381999" cy="153888"/>
          </a:xfrm>
        </p:spPr>
        <p:txBody>
          <a:bodyPr/>
          <a:lstStyle/>
          <a:p>
            <a:r>
              <a:rPr lang="en-GB" smtClean="0"/>
              <a:t>Presentation footer 10PT. Please add the relevant country to the footer.</a:t>
            </a:r>
            <a:endParaRPr lang="en-GB" dirty="0"/>
          </a:p>
        </p:txBody>
      </p:sp>
      <p:sp>
        <p:nvSpPr>
          <p:cNvPr id="9" name="Segnaposto numero diapositiva 4"/>
          <p:cNvSpPr>
            <a:spLocks noGrp="1"/>
          </p:cNvSpPr>
          <p:nvPr>
            <p:ph type="sldNum" sz="quarter" idx="12"/>
          </p:nvPr>
        </p:nvSpPr>
        <p:spPr>
          <a:xfrm>
            <a:off x="10664825" y="6434981"/>
            <a:ext cx="762000" cy="153888"/>
          </a:xfrm>
        </p:spPr>
        <p:txBody>
          <a:bodyPr/>
          <a:lstStyle/>
          <a:p>
            <a:fld id="{1ED2235E-0982-3B42-A838-A74550CD4449}" type="slidenum">
              <a:rPr lang="en-GB" smtClean="0"/>
              <a:pPr/>
              <a:t>‹#›</a:t>
            </a:fld>
            <a:endParaRPr lang="en-GB"/>
          </a:p>
        </p:txBody>
      </p:sp>
      <p:pic>
        <p:nvPicPr>
          <p:cNvPr id="10" name="Immagine 9"/>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9111212" y="395088"/>
            <a:ext cx="2349753" cy="1174877"/>
          </a:xfrm>
          <a:prstGeom prst="rect">
            <a:avLst/>
          </a:prstGeom>
        </p:spPr>
      </p:pic>
    </p:spTree>
    <p:extLst>
      <p:ext uri="{BB962C8B-B14F-4D97-AF65-F5344CB8AC3E}">
        <p14:creationId xmlns:p14="http://schemas.microsoft.com/office/powerpoint/2010/main" val="3611088701"/>
      </p:ext>
    </p:extLst>
  </p:cSld>
  <p:clrMapOvr>
    <a:masterClrMapping/>
  </p:clrMapOvr>
  <p:timing>
    <p:tnLst>
      <p:par>
        <p:cTn id="1" dur="indefinite" restart="never" nodeType="tmRoot"/>
      </p:par>
    </p:tnLst>
  </p:timing>
</p:sldLayout>
</file>

<file path=ppt/slideLayouts/slideLayout92.xml><?xml version="1.0" encoding="utf-8"?>
<p:sldLayout xmlns:a="http://schemas.openxmlformats.org/drawingml/2006/main" xmlns:r="http://schemas.openxmlformats.org/officeDocument/2006/relationships" xmlns:p="http://schemas.openxmlformats.org/presentationml/2006/main" showMasterSp="0" preserve="1" userDrawn="1">
  <p:cSld name="3_Section Header 4">
    <p:spTree>
      <p:nvGrpSpPr>
        <p:cNvPr id="1" name=""/>
        <p:cNvGrpSpPr/>
        <p:nvPr/>
      </p:nvGrpSpPr>
      <p:grpSpPr>
        <a:xfrm>
          <a:off x="0" y="0"/>
          <a:ext cx="0" cy="0"/>
          <a:chOff x="0" y="0"/>
          <a:chExt cx="0" cy="0"/>
        </a:xfrm>
      </p:grpSpPr>
      <p:pic>
        <p:nvPicPr>
          <p:cNvPr id="6" name="Immagine 5"/>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25680" y="-20394"/>
            <a:ext cx="12284270" cy="6912000"/>
          </a:xfrm>
          <a:prstGeom prst="rect">
            <a:avLst/>
          </a:prstGeom>
        </p:spPr>
      </p:pic>
      <p:sp>
        <p:nvSpPr>
          <p:cNvPr id="14" name="Title 9"/>
          <p:cNvSpPr>
            <a:spLocks noGrp="1"/>
          </p:cNvSpPr>
          <p:nvPr>
            <p:ph type="title" hasCustomPrompt="1"/>
          </p:nvPr>
        </p:nvSpPr>
        <p:spPr>
          <a:xfrm>
            <a:off x="1524001" y="3419061"/>
            <a:ext cx="4572000" cy="1557684"/>
          </a:xfrm>
        </p:spPr>
        <p:txBody>
          <a:bodyPr>
            <a:noAutofit/>
          </a:bodyPr>
          <a:lstStyle>
            <a:lvl1pPr>
              <a:defRPr sz="4000" b="0">
                <a:solidFill>
                  <a:schemeClr val="accent6"/>
                </a:solidFill>
              </a:defRPr>
            </a:lvl1pPr>
          </a:lstStyle>
          <a:p>
            <a:r>
              <a:rPr lang="en-GB" dirty="0" smtClean="0"/>
              <a:t>Click to edit </a:t>
            </a:r>
            <a:br>
              <a:rPr lang="en-GB" dirty="0" smtClean="0"/>
            </a:br>
            <a:r>
              <a:rPr lang="en-GB" dirty="0" smtClean="0"/>
              <a:t>Master title style</a:t>
            </a:r>
            <a:endParaRPr lang="en-GB" dirty="0"/>
          </a:p>
        </p:txBody>
      </p:sp>
      <p:sp>
        <p:nvSpPr>
          <p:cNvPr id="5" name="Segnaposto data 2"/>
          <p:cNvSpPr>
            <a:spLocks noGrp="1"/>
          </p:cNvSpPr>
          <p:nvPr>
            <p:ph type="dt" sz="half" idx="10"/>
          </p:nvPr>
        </p:nvSpPr>
        <p:spPr>
          <a:xfrm>
            <a:off x="772211" y="6434981"/>
            <a:ext cx="1510613" cy="153888"/>
          </a:xfrm>
        </p:spPr>
        <p:txBody>
          <a:bodyPr/>
          <a:lstStyle/>
          <a:p>
            <a:fld id="{421DC6DD-B35A-3D42-9C4D-C3347C1689FE}" type="datetime1">
              <a:rPr lang="en-GB" smtClean="0"/>
              <a:pPr/>
              <a:t>19/02/2019</a:t>
            </a:fld>
            <a:endParaRPr lang="en-GB" dirty="0"/>
          </a:p>
        </p:txBody>
      </p:sp>
      <p:sp>
        <p:nvSpPr>
          <p:cNvPr id="8" name="Segnaposto piè di pagina 3"/>
          <p:cNvSpPr>
            <a:spLocks noGrp="1"/>
          </p:cNvSpPr>
          <p:nvPr>
            <p:ph type="ftr" sz="quarter" idx="11"/>
          </p:nvPr>
        </p:nvSpPr>
        <p:spPr>
          <a:xfrm>
            <a:off x="2282825" y="6434981"/>
            <a:ext cx="8381999" cy="153888"/>
          </a:xfrm>
        </p:spPr>
        <p:txBody>
          <a:bodyPr/>
          <a:lstStyle/>
          <a:p>
            <a:r>
              <a:rPr lang="en-GB" smtClean="0"/>
              <a:t>Presentation footer 10PT. Please add the relevant country to the footer.</a:t>
            </a:r>
            <a:endParaRPr lang="en-GB" dirty="0"/>
          </a:p>
        </p:txBody>
      </p:sp>
      <p:sp>
        <p:nvSpPr>
          <p:cNvPr id="9" name="Segnaposto numero diapositiva 4"/>
          <p:cNvSpPr>
            <a:spLocks noGrp="1"/>
          </p:cNvSpPr>
          <p:nvPr>
            <p:ph type="sldNum" sz="quarter" idx="12"/>
          </p:nvPr>
        </p:nvSpPr>
        <p:spPr>
          <a:xfrm>
            <a:off x="10664825" y="6434981"/>
            <a:ext cx="762000" cy="153888"/>
          </a:xfrm>
        </p:spPr>
        <p:txBody>
          <a:bodyPr/>
          <a:lstStyle/>
          <a:p>
            <a:fld id="{1ED2235E-0982-3B42-A838-A74550CD4449}" type="slidenum">
              <a:rPr lang="en-GB" smtClean="0"/>
              <a:pPr/>
              <a:t>‹#›</a:t>
            </a:fld>
            <a:endParaRPr lang="en-GB"/>
          </a:p>
        </p:txBody>
      </p:sp>
      <p:pic>
        <p:nvPicPr>
          <p:cNvPr id="10" name="Immagine 9"/>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9111212" y="395088"/>
            <a:ext cx="2349753" cy="1174877"/>
          </a:xfrm>
          <a:prstGeom prst="rect">
            <a:avLst/>
          </a:prstGeom>
        </p:spPr>
      </p:pic>
    </p:spTree>
    <p:extLst>
      <p:ext uri="{BB962C8B-B14F-4D97-AF65-F5344CB8AC3E}">
        <p14:creationId xmlns:p14="http://schemas.microsoft.com/office/powerpoint/2010/main" val="2660548648"/>
      </p:ext>
    </p:extLst>
  </p:cSld>
  <p:clrMapOvr>
    <a:masterClrMapping/>
  </p:clrMapOvr>
  <p:timing>
    <p:tnLst>
      <p:par>
        <p:cTn id="1" dur="indefinite" restart="never" nodeType="tmRoot"/>
      </p:par>
    </p:tnLst>
  </p:timing>
</p:sldLayout>
</file>

<file path=ppt/slideLayouts/slideLayout93.xml><?xml version="1.0" encoding="utf-8"?>
<p:sldLayout xmlns:a="http://schemas.openxmlformats.org/drawingml/2006/main" xmlns:r="http://schemas.openxmlformats.org/officeDocument/2006/relationships" xmlns:p="http://schemas.openxmlformats.org/presentationml/2006/main" showMasterSp="0" preserve="1" userDrawn="1">
  <p:cSld name="Negative on Photo with key message">
    <p:spTree>
      <p:nvGrpSpPr>
        <p:cNvPr id="1" name=""/>
        <p:cNvGrpSpPr/>
        <p:nvPr/>
      </p:nvGrpSpPr>
      <p:grpSpPr>
        <a:xfrm>
          <a:off x="0" y="0"/>
          <a:ext cx="0" cy="0"/>
          <a:chOff x="0" y="0"/>
          <a:chExt cx="0" cy="0"/>
        </a:xfrm>
      </p:grpSpPr>
      <p:sp>
        <p:nvSpPr>
          <p:cNvPr id="3" name="Text Placeholder 2"/>
          <p:cNvSpPr>
            <a:spLocks noGrp="1"/>
          </p:cNvSpPr>
          <p:nvPr>
            <p:ph type="body" sz="quarter" idx="13"/>
          </p:nvPr>
        </p:nvSpPr>
        <p:spPr>
          <a:xfrm>
            <a:off x="772211" y="1905918"/>
            <a:ext cx="7606614" cy="3577306"/>
          </a:xfrm>
        </p:spPr>
        <p:txBody>
          <a:bodyPr/>
          <a:lstStyle>
            <a:lvl1pPr>
              <a:defRPr sz="4800" b="0">
                <a:solidFill>
                  <a:schemeClr val="bg1"/>
                </a:solidFill>
              </a:defRPr>
            </a:lvl1pPr>
            <a:lvl2pPr>
              <a:defRPr b="0">
                <a:solidFill>
                  <a:schemeClr val="bg1"/>
                </a:solidFill>
              </a:defRPr>
            </a:lvl2pPr>
            <a:lvl3pPr>
              <a:defRPr b="0">
                <a:solidFill>
                  <a:schemeClr val="bg1"/>
                </a:solidFill>
              </a:defRPr>
            </a:lvl3pPr>
            <a:lvl4pPr>
              <a:defRPr b="0">
                <a:solidFill>
                  <a:schemeClr val="bg1"/>
                </a:solidFill>
              </a:defRPr>
            </a:lvl4pPr>
            <a:lvl5pPr>
              <a:defRPr b="0">
                <a:solidFill>
                  <a:schemeClr val="bg1"/>
                </a:solidFill>
              </a:defRPr>
            </a:lvl5pPr>
          </a:lstStyle>
          <a:p>
            <a:pPr lvl="0"/>
            <a:r>
              <a:rPr lang="en-GB" dirty="0" smtClean="0"/>
              <a:t>Click to edit Master text styles</a:t>
            </a:r>
          </a:p>
          <a:p>
            <a:pPr lvl="1"/>
            <a:r>
              <a:rPr lang="en-GB" dirty="0" smtClean="0"/>
              <a:t>Second level</a:t>
            </a:r>
          </a:p>
          <a:p>
            <a:pPr lvl="2"/>
            <a:r>
              <a:rPr lang="en-GB" dirty="0" smtClean="0"/>
              <a:t>Third level</a:t>
            </a:r>
          </a:p>
          <a:p>
            <a:pPr lvl="3"/>
            <a:r>
              <a:rPr lang="en-GB" dirty="0" smtClean="0"/>
              <a:t>Fourth level</a:t>
            </a:r>
          </a:p>
          <a:p>
            <a:pPr lvl="4"/>
            <a:r>
              <a:rPr lang="en-GB" dirty="0" smtClean="0"/>
              <a:t>Fifth level</a:t>
            </a:r>
            <a:endParaRPr lang="en-GB" dirty="0"/>
          </a:p>
        </p:txBody>
      </p:sp>
      <p:sp>
        <p:nvSpPr>
          <p:cNvPr id="4" name="Date Placeholder 3"/>
          <p:cNvSpPr>
            <a:spLocks noGrp="1"/>
          </p:cNvSpPr>
          <p:nvPr>
            <p:ph type="dt" sz="half" idx="10"/>
          </p:nvPr>
        </p:nvSpPr>
        <p:spPr>
          <a:xfrm>
            <a:off x="772211" y="6434981"/>
            <a:ext cx="1510613" cy="153888"/>
          </a:xfrm>
        </p:spPr>
        <p:txBody>
          <a:bodyPr/>
          <a:lstStyle>
            <a:lvl1pPr>
              <a:lnSpc>
                <a:spcPct val="90000"/>
              </a:lnSpc>
              <a:defRPr/>
            </a:lvl1pPr>
          </a:lstStyle>
          <a:p>
            <a:fld id="{74E7F8EF-AB7E-8B46-999D-090F56F9ACE9}" type="datetime1">
              <a:rPr lang="en-GB" smtClean="0"/>
              <a:pPr/>
              <a:t>19/02/2019</a:t>
            </a:fld>
            <a:endParaRPr lang="en-GB"/>
          </a:p>
        </p:txBody>
      </p:sp>
      <p:sp>
        <p:nvSpPr>
          <p:cNvPr id="6" name="Footer Placeholder 4"/>
          <p:cNvSpPr>
            <a:spLocks noGrp="1"/>
          </p:cNvSpPr>
          <p:nvPr>
            <p:ph type="ftr" sz="quarter" idx="11"/>
          </p:nvPr>
        </p:nvSpPr>
        <p:spPr>
          <a:xfrm>
            <a:off x="2282825" y="6434981"/>
            <a:ext cx="8381999" cy="153888"/>
          </a:xfrm>
        </p:spPr>
        <p:txBody>
          <a:bodyPr/>
          <a:lstStyle>
            <a:lvl1pPr>
              <a:lnSpc>
                <a:spcPct val="90000"/>
              </a:lnSpc>
              <a:defRPr/>
            </a:lvl1pPr>
          </a:lstStyle>
          <a:p>
            <a:r>
              <a:rPr lang="en-GB" smtClean="0"/>
              <a:t>Presentation footer 10PT. Please add the relevant country to the footer.</a:t>
            </a:r>
            <a:endParaRPr lang="en-GB" dirty="0"/>
          </a:p>
        </p:txBody>
      </p:sp>
      <p:sp>
        <p:nvSpPr>
          <p:cNvPr id="7" name="Slide Number Placeholder 5"/>
          <p:cNvSpPr>
            <a:spLocks noGrp="1"/>
          </p:cNvSpPr>
          <p:nvPr>
            <p:ph type="sldNum" sz="quarter" idx="12"/>
          </p:nvPr>
        </p:nvSpPr>
        <p:spPr>
          <a:xfrm>
            <a:off x="10664825" y="6434981"/>
            <a:ext cx="762000" cy="153888"/>
          </a:xfrm>
        </p:spPr>
        <p:txBody>
          <a:bodyPr/>
          <a:lstStyle>
            <a:lvl1pPr>
              <a:lnSpc>
                <a:spcPct val="90000"/>
              </a:lnSpc>
              <a:defRPr/>
            </a:lvl1pPr>
          </a:lstStyle>
          <a:p>
            <a:fld id="{1ED2235E-0982-3B42-A838-A74550CD4449}" type="slidenum">
              <a:rPr lang="en-GB" smtClean="0"/>
              <a:pPr/>
              <a:t>‹#›</a:t>
            </a:fld>
            <a:endParaRPr lang="en-GB" dirty="0"/>
          </a:p>
        </p:txBody>
      </p:sp>
      <p:pic>
        <p:nvPicPr>
          <p:cNvPr id="8" name="Immagine 7"/>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111212" y="395088"/>
            <a:ext cx="2349753" cy="1174877"/>
          </a:xfrm>
          <a:prstGeom prst="rect">
            <a:avLst/>
          </a:prstGeom>
        </p:spPr>
      </p:pic>
    </p:spTree>
    <p:extLst>
      <p:ext uri="{BB962C8B-B14F-4D97-AF65-F5344CB8AC3E}">
        <p14:creationId xmlns:p14="http://schemas.microsoft.com/office/powerpoint/2010/main" val="3283780695"/>
      </p:ext>
    </p:extLst>
  </p:cSld>
  <p:clrMapOvr>
    <a:masterClrMapping/>
  </p:clrMapOvr>
  <p:timing>
    <p:tnLst>
      <p:par>
        <p:cTn id="1" dur="indefinite" restart="never" nodeType="tmRoot"/>
      </p:par>
    </p:tnLst>
  </p:timing>
</p:sldLayout>
</file>

<file path=ppt/slideLayouts/slideLayout94.xml><?xml version="1.0" encoding="utf-8"?>
<p:sldLayout xmlns:a="http://schemas.openxmlformats.org/drawingml/2006/main" xmlns:r="http://schemas.openxmlformats.org/officeDocument/2006/relationships" xmlns:p="http://schemas.openxmlformats.org/presentationml/2006/main" userDrawn="1">
  <p:cSld name="1_Key Message">
    <p:spTree>
      <p:nvGrpSpPr>
        <p:cNvPr id="1" name=""/>
        <p:cNvGrpSpPr/>
        <p:nvPr/>
      </p:nvGrpSpPr>
      <p:grpSpPr>
        <a:xfrm>
          <a:off x="0" y="0"/>
          <a:ext cx="0" cy="0"/>
          <a:chOff x="0" y="0"/>
          <a:chExt cx="0" cy="0"/>
        </a:xfrm>
      </p:grpSpPr>
      <p:graphicFrame>
        <p:nvGraphicFramePr>
          <p:cNvPr id="7" name="Oggetto 6" hidden="1"/>
          <p:cNvGraphicFramePr>
            <a:graphicFrameLocks noChangeAspect="1"/>
          </p:cNvGraphicFramePr>
          <p:nvPr userDrawn="1">
            <p:custDataLst>
              <p:tags r:id="rId2"/>
            </p:custDataLst>
            <p:extLst/>
          </p:nvPr>
        </p:nvGraphicFramePr>
        <p:xfrm>
          <a:off x="1587" y="1588"/>
          <a:ext cx="1587" cy="1587"/>
        </p:xfrm>
        <a:graphic>
          <a:graphicData uri="http://schemas.openxmlformats.org/presentationml/2006/ole">
            <mc:AlternateContent xmlns:mc="http://schemas.openxmlformats.org/markup-compatibility/2006">
              <mc:Choice xmlns:v="urn:schemas-microsoft-com:vml" Requires="v">
                <p:oleObj spid="_x0000_s7293" name="think-cell Slide" r:id="rId4" imgW="216" imgH="216" progId="">
                  <p:embed/>
                </p:oleObj>
              </mc:Choice>
              <mc:Fallback>
                <p:oleObj name="think-cell Slide" r:id="rId4" imgW="216" imgH="216" progId="">
                  <p:embed/>
                  <p:pic>
                    <p:nvPicPr>
                      <p:cNvPr id="0" name="Picture 49"/>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587" y="1588"/>
                        <a:ext cx="1587" cy="1587"/>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2" name="Title 1"/>
          <p:cNvSpPr>
            <a:spLocks noGrp="1"/>
          </p:cNvSpPr>
          <p:nvPr>
            <p:ph type="title"/>
          </p:nvPr>
        </p:nvSpPr>
        <p:spPr/>
        <p:txBody>
          <a:bodyPr/>
          <a:lstStyle/>
          <a:p>
            <a:r>
              <a:rPr lang="it-IT" dirty="0"/>
              <a:t>Fare clic per modificare lo stile del titolo</a:t>
            </a:r>
          </a:p>
        </p:txBody>
      </p:sp>
      <p:sp>
        <p:nvSpPr>
          <p:cNvPr id="3" name="Content Placeholder 2"/>
          <p:cNvSpPr>
            <a:spLocks noGrp="1"/>
          </p:cNvSpPr>
          <p:nvPr>
            <p:ph idx="1"/>
          </p:nvPr>
        </p:nvSpPr>
        <p:spPr/>
        <p:txBody>
          <a:bodyPr/>
          <a:lstStyle>
            <a:lvl1pPr>
              <a:spcBef>
                <a:spcPts val="1200"/>
              </a:spcBef>
              <a:spcAft>
                <a:spcPts val="1200"/>
              </a:spcAft>
              <a:defRPr sz="3800"/>
            </a:lvl1pPr>
            <a:lvl2pPr>
              <a:defRPr i="1"/>
            </a:lvl2pPr>
          </a:lstStyle>
          <a:p>
            <a:pPr lvl="0"/>
            <a:r>
              <a:rPr lang="it-IT" dirty="0"/>
              <a:t>Fare clic per modificare stili del testo dello schema</a:t>
            </a:r>
          </a:p>
          <a:p>
            <a:pPr lvl="1"/>
            <a:r>
              <a:rPr lang="it-IT" dirty="0"/>
              <a:t>Secondo livello</a:t>
            </a:r>
          </a:p>
          <a:p>
            <a:pPr lvl="2"/>
            <a:r>
              <a:rPr lang="it-IT" dirty="0"/>
              <a:t>Terzo livello</a:t>
            </a:r>
          </a:p>
          <a:p>
            <a:pPr lvl="3"/>
            <a:r>
              <a:rPr lang="it-IT" dirty="0"/>
              <a:t>Quarto livello</a:t>
            </a:r>
          </a:p>
          <a:p>
            <a:pPr lvl="4"/>
            <a:r>
              <a:rPr lang="it-IT" dirty="0"/>
              <a:t>Quinto livello</a:t>
            </a:r>
          </a:p>
        </p:txBody>
      </p:sp>
      <p:sp>
        <p:nvSpPr>
          <p:cNvPr id="4" name="Date Placeholder 3"/>
          <p:cNvSpPr>
            <a:spLocks noGrp="1"/>
          </p:cNvSpPr>
          <p:nvPr>
            <p:ph type="dt" sz="half" idx="10"/>
          </p:nvPr>
        </p:nvSpPr>
        <p:spPr/>
        <p:txBody>
          <a:bodyPr/>
          <a:lstStyle/>
          <a:p>
            <a:fld id="{977E1C19-7526-424E-BFA6-F826B78A7CB0}" type="datetime1">
              <a:rPr lang="it-IT" smtClean="0"/>
              <a:pPr/>
              <a:t>19/02/2019</a:t>
            </a:fld>
            <a:endParaRPr lang="it-IT" dirty="0"/>
          </a:p>
        </p:txBody>
      </p:sp>
      <p:sp>
        <p:nvSpPr>
          <p:cNvPr id="5" name="Footer Placeholder 4"/>
          <p:cNvSpPr>
            <a:spLocks noGrp="1"/>
          </p:cNvSpPr>
          <p:nvPr>
            <p:ph type="ftr" sz="quarter" idx="11"/>
          </p:nvPr>
        </p:nvSpPr>
        <p:spPr/>
        <p:txBody>
          <a:bodyPr/>
          <a:lstStyle/>
          <a:p>
            <a:r>
              <a:rPr lang="it-IT" dirty="0"/>
              <a:t>Presentation </a:t>
            </a:r>
            <a:r>
              <a:rPr lang="it-IT" dirty="0" err="1"/>
              <a:t>footer</a:t>
            </a:r>
            <a:r>
              <a:rPr lang="it-IT" dirty="0"/>
              <a:t> 10PT </a:t>
            </a:r>
            <a:r>
              <a:rPr lang="it-IT" dirty="0" err="1"/>
              <a:t>grey</a:t>
            </a:r>
            <a:r>
              <a:rPr lang="it-IT" dirty="0"/>
              <a:t>. </a:t>
            </a:r>
            <a:r>
              <a:rPr lang="it-IT" dirty="0" err="1"/>
              <a:t>Please</a:t>
            </a:r>
            <a:r>
              <a:rPr lang="it-IT" dirty="0"/>
              <a:t> </a:t>
            </a:r>
            <a:r>
              <a:rPr lang="it-IT" dirty="0" err="1"/>
              <a:t>add</a:t>
            </a:r>
            <a:r>
              <a:rPr lang="it-IT" dirty="0"/>
              <a:t> the </a:t>
            </a:r>
            <a:r>
              <a:rPr lang="it-IT" dirty="0" err="1"/>
              <a:t>relevant</a:t>
            </a:r>
            <a:r>
              <a:rPr lang="it-IT" dirty="0"/>
              <a:t> country to the </a:t>
            </a:r>
            <a:r>
              <a:rPr lang="it-IT" dirty="0" err="1"/>
              <a:t>footer</a:t>
            </a:r>
            <a:r>
              <a:rPr lang="it-IT" dirty="0"/>
              <a:t>.</a:t>
            </a:r>
          </a:p>
        </p:txBody>
      </p:sp>
      <p:sp>
        <p:nvSpPr>
          <p:cNvPr id="6" name="Slide Number Placeholder 5"/>
          <p:cNvSpPr>
            <a:spLocks noGrp="1"/>
          </p:cNvSpPr>
          <p:nvPr>
            <p:ph type="sldNum" sz="quarter" idx="12"/>
          </p:nvPr>
        </p:nvSpPr>
        <p:spPr/>
        <p:txBody>
          <a:bodyPr/>
          <a:lstStyle/>
          <a:p>
            <a:fld id="{1ED2235E-0982-3B42-A838-A74550CD4449}" type="slidenum">
              <a:rPr lang="it-IT" smtClean="0"/>
              <a:pPr/>
              <a:t>‹#›</a:t>
            </a:fld>
            <a:endParaRPr lang="it-IT" dirty="0"/>
          </a:p>
        </p:txBody>
      </p:sp>
      <p:sp>
        <p:nvSpPr>
          <p:cNvPr id="8" name="Text Placeholder 7"/>
          <p:cNvSpPr>
            <a:spLocks noGrp="1"/>
          </p:cNvSpPr>
          <p:nvPr>
            <p:ph type="body" sz="quarter" idx="13" hasCustomPrompt="1"/>
          </p:nvPr>
        </p:nvSpPr>
        <p:spPr>
          <a:xfrm>
            <a:off x="761999" y="1085366"/>
            <a:ext cx="8375651" cy="276999"/>
          </a:xfrm>
        </p:spPr>
        <p:txBody>
          <a:bodyPr rIns="0">
            <a:noAutofit/>
          </a:bodyPr>
          <a:lstStyle>
            <a:lvl1pPr>
              <a:defRPr sz="1800"/>
            </a:lvl1pPr>
          </a:lstStyle>
          <a:p>
            <a:pPr lvl="0"/>
            <a:r>
              <a:rPr lang="it-IT" dirty="0"/>
              <a:t>Click to </a:t>
            </a:r>
            <a:r>
              <a:rPr lang="it-IT" dirty="0" err="1"/>
              <a:t>edit</a:t>
            </a:r>
            <a:r>
              <a:rPr lang="it-IT" dirty="0"/>
              <a:t> Master </a:t>
            </a:r>
            <a:r>
              <a:rPr lang="it-IT" dirty="0" err="1"/>
              <a:t>subtitle</a:t>
            </a:r>
            <a:r>
              <a:rPr lang="it-IT" dirty="0"/>
              <a:t> style </a:t>
            </a:r>
            <a:r>
              <a:rPr lang="it-IT" dirty="0" err="1"/>
              <a:t>if</a:t>
            </a:r>
            <a:r>
              <a:rPr lang="it-IT" dirty="0"/>
              <a:t> </a:t>
            </a:r>
            <a:r>
              <a:rPr lang="it-IT" dirty="0" err="1"/>
              <a:t>required</a:t>
            </a:r>
            <a:endParaRPr lang="it-IT" dirty="0"/>
          </a:p>
        </p:txBody>
      </p:sp>
    </p:spTree>
    <p:extLst>
      <p:ext uri="{BB962C8B-B14F-4D97-AF65-F5344CB8AC3E}">
        <p14:creationId xmlns:p14="http://schemas.microsoft.com/office/powerpoint/2010/main" val="2469596526"/>
      </p:ext>
    </p:extLst>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userDrawn="1">
  <p:cSld name="1_Content Template">
    <p:spTree>
      <p:nvGrpSpPr>
        <p:cNvPr id="1" name=""/>
        <p:cNvGrpSpPr/>
        <p:nvPr/>
      </p:nvGrpSpPr>
      <p:grpSpPr>
        <a:xfrm>
          <a:off x="0" y="0"/>
          <a:ext cx="0" cy="0"/>
          <a:chOff x="0" y="0"/>
          <a:chExt cx="0" cy="0"/>
        </a:xfrm>
      </p:grpSpPr>
      <p:graphicFrame>
        <p:nvGraphicFramePr>
          <p:cNvPr id="2" name="Object 1" hidden="1"/>
          <p:cNvGraphicFramePr>
            <a:graphicFrameLocks noChangeAspect="1"/>
          </p:cNvGraphicFramePr>
          <p:nvPr userDrawn="1">
            <p:custDataLst>
              <p:tags r:id="rId2"/>
            </p:custDataLst>
            <p:extLst/>
          </p:nvPr>
        </p:nvGraphicFramePr>
        <p:xfrm>
          <a:off x="1589" y="1589"/>
          <a:ext cx="1587" cy="1587"/>
        </p:xfrm>
        <a:graphic>
          <a:graphicData uri="http://schemas.openxmlformats.org/presentationml/2006/ole">
            <mc:AlternateContent xmlns:mc="http://schemas.openxmlformats.org/markup-compatibility/2006">
              <mc:Choice xmlns:v="urn:schemas-microsoft-com:vml" Requires="v">
                <p:oleObj spid="_x0000_s8317" name="think-cell Slide" r:id="rId4" imgW="360" imgH="360" progId="">
                  <p:embed/>
                </p:oleObj>
              </mc:Choice>
              <mc:Fallback>
                <p:oleObj name="think-cell Slide" r:id="rId4" imgW="360" imgH="360" progId="">
                  <p:embed/>
                  <p:pic>
                    <p:nvPicPr>
                      <p:cNvPr id="0" name="Picture 49"/>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589" y="1589"/>
                        <a:ext cx="1587" cy="1587"/>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6" name="Content Placeholder 5"/>
          <p:cNvSpPr>
            <a:spLocks noGrp="1"/>
          </p:cNvSpPr>
          <p:nvPr>
            <p:ph sz="quarter" idx="18" hasCustomPrompt="1"/>
          </p:nvPr>
        </p:nvSpPr>
        <p:spPr>
          <a:xfrm>
            <a:off x="337344" y="1809525"/>
            <a:ext cx="11520000" cy="4679951"/>
          </a:xfrm>
          <a:prstGeom prst="rect">
            <a:avLst/>
          </a:prstGeom>
        </p:spPr>
        <p:txBody>
          <a:bodyPr lIns="0" tIns="0" rIns="0" bIns="0">
            <a:noAutofit/>
          </a:bodyPr>
          <a:lstStyle>
            <a:lvl1pPr marL="285744" indent="-285744">
              <a:buFont typeface="Wingdings" panose="05000000000000000000" pitchFamily="2" charset="2"/>
              <a:buChar char="§"/>
              <a:defRPr/>
            </a:lvl1pPr>
            <a:lvl3pPr marL="845979" indent="-284393">
              <a:buFont typeface="Wingdings" panose="05000000000000000000" pitchFamily="2" charset="2"/>
              <a:buChar char="§"/>
              <a:defRPr baseline="0"/>
            </a:lvl3pPr>
            <a:lvl4pPr marL="1130372">
              <a:defRPr/>
            </a:lvl4pPr>
            <a:lvl5pPr marL="1414765" indent="-284393">
              <a:buFont typeface="Wingdings" panose="05000000000000000000" pitchFamily="2" charset="2"/>
              <a:buChar char="§"/>
              <a:defRPr/>
            </a:lvl5pPr>
            <a:lvl6pPr marL="1699158" indent="-284393">
              <a:buFont typeface="Symbol" panose="05050102010706020507" pitchFamily="18" charset="2"/>
              <a:buChar char="-"/>
              <a:defRPr/>
            </a:lvl6pPr>
            <a:lvl7pPr marL="1983550" indent="-284393">
              <a:buFont typeface="Wingdings" panose="05000000000000000000" pitchFamily="2" charset="2"/>
              <a:buChar char="§"/>
              <a:defRPr/>
            </a:lvl7pPr>
            <a:lvl8pPr marL="2267943" indent="-285744">
              <a:buFont typeface="Symbol" panose="05050102010706020507" pitchFamily="18" charset="2"/>
              <a:buChar char="-"/>
              <a:defRPr/>
            </a:lvl8pPr>
          </a:lstStyle>
          <a:p>
            <a:pPr lvl="0"/>
            <a:r>
              <a:rPr lang="en-GB" dirty="0"/>
              <a:t>Edit Master text styles</a:t>
            </a:r>
          </a:p>
          <a:p>
            <a:pPr lvl="1"/>
            <a:r>
              <a:rPr lang="en-GB" dirty="0"/>
              <a:t>Second level</a:t>
            </a:r>
          </a:p>
          <a:p>
            <a:pPr lvl="2"/>
            <a:r>
              <a:rPr lang="en-GB" dirty="0"/>
              <a:t>Third level</a:t>
            </a:r>
          </a:p>
          <a:p>
            <a:pPr lvl="3"/>
            <a:r>
              <a:rPr lang="en-GB" dirty="0"/>
              <a:t>Fourth level</a:t>
            </a:r>
          </a:p>
          <a:p>
            <a:pPr lvl="4"/>
            <a:r>
              <a:rPr lang="en-GB" dirty="0"/>
              <a:t>Fifth level</a:t>
            </a:r>
          </a:p>
          <a:p>
            <a:pPr lvl="5"/>
            <a:r>
              <a:rPr lang="en-GB" dirty="0"/>
              <a:t>Sixth level</a:t>
            </a:r>
          </a:p>
          <a:p>
            <a:pPr lvl="6"/>
            <a:r>
              <a:rPr lang="en-GB" dirty="0"/>
              <a:t>Seventh level</a:t>
            </a:r>
          </a:p>
          <a:p>
            <a:pPr lvl="7"/>
            <a:r>
              <a:rPr lang="en-GB" dirty="0"/>
              <a:t>Eighth level</a:t>
            </a:r>
          </a:p>
        </p:txBody>
      </p:sp>
      <p:sp>
        <p:nvSpPr>
          <p:cNvPr id="11" name="Title 10"/>
          <p:cNvSpPr>
            <a:spLocks noGrp="1"/>
          </p:cNvSpPr>
          <p:nvPr>
            <p:ph type="title" hasCustomPrompt="1"/>
          </p:nvPr>
        </p:nvSpPr>
        <p:spPr>
          <a:xfrm>
            <a:off x="338400" y="743300"/>
            <a:ext cx="11520000" cy="720000"/>
          </a:xfrm>
          <a:prstGeom prst="rect">
            <a:avLst/>
          </a:prstGeom>
        </p:spPr>
        <p:txBody>
          <a:bodyPr lIns="0" tIns="0" rIns="0" bIns="0">
            <a:noAutofit/>
          </a:bodyPr>
          <a:lstStyle>
            <a:lvl1pPr>
              <a:lnSpc>
                <a:spcPct val="80000"/>
              </a:lnSpc>
              <a:defRPr sz="2800" b="0" spc="-200" baseline="0"/>
            </a:lvl1pPr>
          </a:lstStyle>
          <a:p>
            <a:r>
              <a:rPr lang="en-GB" dirty="0"/>
              <a:t>Click to edit master title slide</a:t>
            </a:r>
          </a:p>
        </p:txBody>
      </p:sp>
      <p:sp>
        <p:nvSpPr>
          <p:cNvPr id="8" name="TextBox 7"/>
          <p:cNvSpPr txBox="1"/>
          <p:nvPr userDrawn="1"/>
        </p:nvSpPr>
        <p:spPr>
          <a:xfrm>
            <a:off x="11496640" y="6569871"/>
            <a:ext cx="360000" cy="180000"/>
          </a:xfrm>
          <a:prstGeom prst="rect">
            <a:avLst/>
          </a:prstGeom>
          <a:noFill/>
        </p:spPr>
        <p:txBody>
          <a:bodyPr vert="horz" wrap="square" lIns="0" tIns="0" rIns="0" bIns="0" rtlCol="0" anchor="ctr">
            <a:noAutofit/>
          </a:bodyPr>
          <a:lstStyle>
            <a:lvl1pPr lvl="0" indent="0">
              <a:lnSpc>
                <a:spcPct val="100000"/>
              </a:lnSpc>
              <a:spcBef>
                <a:spcPts val="1477"/>
              </a:spcBef>
              <a:spcAft>
                <a:spcPts val="0"/>
              </a:spcAft>
              <a:buClr>
                <a:schemeClr val="tx1"/>
              </a:buClr>
              <a:buSzPct val="80000"/>
              <a:buFont typeface="Arial" pitchFamily="34" charset="0"/>
              <a:buNone/>
              <a:defRPr sz="900" b="0">
                <a:solidFill>
                  <a:srgbClr val="999999"/>
                </a:solidFill>
                <a:latin typeface="Arial" pitchFamily="34" charset="0"/>
                <a:cs typeface="Arial" pitchFamily="34" charset="0"/>
              </a:defRPr>
            </a:lvl1pPr>
            <a:lvl2pPr marL="562719" indent="-285267" defTabSz="1125437">
              <a:lnSpc>
                <a:spcPct val="100000"/>
              </a:lnSpc>
              <a:spcBef>
                <a:spcPts val="768"/>
              </a:spcBef>
              <a:spcAft>
                <a:spcPts val="0"/>
              </a:spcAft>
              <a:buClr>
                <a:schemeClr val="tx1"/>
              </a:buClr>
              <a:buSzPct val="80000"/>
              <a:buFont typeface="Arial" pitchFamily="34" charset="0"/>
              <a:buChar char="–"/>
              <a:defRPr sz="1723">
                <a:solidFill>
                  <a:srgbClr val="000000"/>
                </a:solidFill>
                <a:latin typeface="Arial" pitchFamily="34" charset="0"/>
                <a:cs typeface="Arial" pitchFamily="34" charset="0"/>
              </a:defRPr>
            </a:lvl2pPr>
            <a:lvl3pPr marL="847986" indent="-285267" defTabSz="1125437">
              <a:lnSpc>
                <a:spcPct val="100000"/>
              </a:lnSpc>
              <a:spcBef>
                <a:spcPts val="709"/>
              </a:spcBef>
              <a:spcAft>
                <a:spcPts val="0"/>
              </a:spcAft>
              <a:buClr>
                <a:schemeClr val="tx1"/>
              </a:buClr>
              <a:buSzPct val="80000"/>
              <a:buFont typeface="Arial" pitchFamily="34" charset="0"/>
              <a:buChar char="•"/>
              <a:defRPr sz="1723" baseline="0">
                <a:solidFill>
                  <a:srgbClr val="000000"/>
                </a:solidFill>
                <a:latin typeface="Arial" pitchFamily="34" charset="0"/>
                <a:cs typeface="Arial" pitchFamily="34" charset="0"/>
              </a:defRPr>
            </a:lvl3pPr>
            <a:lvl4pPr marL="1125437" indent="-277452" defTabSz="1125437">
              <a:lnSpc>
                <a:spcPct val="100000"/>
              </a:lnSpc>
              <a:spcBef>
                <a:spcPts val="650"/>
              </a:spcBef>
              <a:spcAft>
                <a:spcPts val="0"/>
              </a:spcAft>
              <a:buClr>
                <a:schemeClr val="tx1"/>
              </a:buClr>
              <a:buSzPct val="80000"/>
              <a:buFont typeface="Arial" pitchFamily="34" charset="0"/>
              <a:buChar char="–"/>
              <a:defRPr sz="1723" baseline="0">
                <a:solidFill>
                  <a:srgbClr val="000000"/>
                </a:solidFill>
                <a:latin typeface="Arial" pitchFamily="34" charset="0"/>
                <a:cs typeface="Arial" pitchFamily="34" charset="0"/>
              </a:defRPr>
            </a:lvl4pPr>
            <a:lvl5pPr marL="1410704" indent="-285267" defTabSz="1125437">
              <a:lnSpc>
                <a:spcPct val="100000"/>
              </a:lnSpc>
              <a:spcBef>
                <a:spcPts val="591"/>
              </a:spcBef>
              <a:spcAft>
                <a:spcPts val="0"/>
              </a:spcAft>
              <a:buClr>
                <a:schemeClr val="tx1"/>
              </a:buClr>
              <a:buSzPct val="80000"/>
              <a:buFont typeface="Arial" pitchFamily="34" charset="0"/>
              <a:buChar char="•"/>
              <a:defRPr sz="1723" baseline="0">
                <a:solidFill>
                  <a:srgbClr val="000000"/>
                </a:solidFill>
                <a:latin typeface="Arial" pitchFamily="34" charset="0"/>
                <a:cs typeface="Arial" pitchFamily="34" charset="0"/>
              </a:defRPr>
            </a:lvl5pPr>
            <a:lvl6pPr marL="3094951" indent="-281358" defTabSz="1125437">
              <a:spcBef>
                <a:spcPct val="20000"/>
              </a:spcBef>
              <a:buFont typeface="Arial" pitchFamily="34" charset="0"/>
              <a:buChar char="•"/>
              <a:defRPr sz="2462"/>
            </a:lvl6pPr>
            <a:lvl7pPr marL="3657671" indent="-281358" defTabSz="1125437">
              <a:spcBef>
                <a:spcPct val="20000"/>
              </a:spcBef>
              <a:buFont typeface="Arial" pitchFamily="34" charset="0"/>
              <a:buChar char="•"/>
              <a:defRPr sz="2462"/>
            </a:lvl7pPr>
            <a:lvl8pPr marL="4220389" indent="-281358" defTabSz="1125437">
              <a:spcBef>
                <a:spcPct val="20000"/>
              </a:spcBef>
              <a:buFont typeface="Arial" pitchFamily="34" charset="0"/>
              <a:buChar char="•"/>
              <a:defRPr sz="2462"/>
            </a:lvl8pPr>
            <a:lvl9pPr marL="4783107" indent="-281358" defTabSz="1125437">
              <a:spcBef>
                <a:spcPct val="20000"/>
              </a:spcBef>
              <a:buFont typeface="Arial" pitchFamily="34" charset="0"/>
              <a:buChar char="•"/>
              <a:defRPr sz="2462"/>
            </a:lvl9pPr>
          </a:lstStyle>
          <a:p>
            <a:pPr algn="r" defTabSz="914377">
              <a:buClr>
                <a:prstClr val="black"/>
              </a:buClr>
            </a:pPr>
            <a:fld id="{597A8DCA-8F96-49CD-B4D5-7AC92F955860}" type="slidenum">
              <a:rPr lang="en-GB" sz="1000" smtClean="0">
                <a:latin typeface="Arial"/>
              </a:rPr>
              <a:pPr algn="r" defTabSz="914377">
                <a:buClr>
                  <a:prstClr val="black"/>
                </a:buClr>
              </a:pPr>
              <a:t>‹#›</a:t>
            </a:fld>
            <a:endParaRPr lang="en-GB" sz="1000" dirty="0">
              <a:latin typeface="Arial"/>
            </a:endParaRPr>
          </a:p>
        </p:txBody>
      </p:sp>
      <p:sp>
        <p:nvSpPr>
          <p:cNvPr id="9" name="TextBox 8"/>
          <p:cNvSpPr txBox="1"/>
          <p:nvPr userDrawn="1"/>
        </p:nvSpPr>
        <p:spPr>
          <a:xfrm>
            <a:off x="-1920720" y="6345340"/>
            <a:ext cx="1776000" cy="144000"/>
          </a:xfrm>
          <a:prstGeom prst="rect">
            <a:avLst/>
          </a:prstGeom>
          <a:noFill/>
        </p:spPr>
        <p:txBody>
          <a:bodyPr wrap="square" lIns="0" tIns="0" rIns="0" bIns="0" rtlCol="0" anchor="ctr">
            <a:noAutofit/>
          </a:bodyPr>
          <a:lstStyle/>
          <a:p>
            <a:pPr algn="r" defTabSz="914377"/>
            <a:r>
              <a:rPr lang="en-GB" sz="1000" dirty="0">
                <a:solidFill>
                  <a:prstClr val="black"/>
                </a:solidFill>
              </a:rPr>
              <a:t>Lower Guide Content = 8,50</a:t>
            </a:r>
          </a:p>
        </p:txBody>
      </p:sp>
      <p:sp>
        <p:nvSpPr>
          <p:cNvPr id="29" name="TextBox 28"/>
          <p:cNvSpPr txBox="1"/>
          <p:nvPr userDrawn="1"/>
        </p:nvSpPr>
        <p:spPr>
          <a:xfrm>
            <a:off x="-1920720" y="889688"/>
            <a:ext cx="1776000" cy="144000"/>
          </a:xfrm>
          <a:prstGeom prst="rect">
            <a:avLst/>
          </a:prstGeom>
          <a:noFill/>
        </p:spPr>
        <p:txBody>
          <a:bodyPr wrap="square" lIns="0" tIns="0" rIns="0" bIns="0" rtlCol="0" anchor="ctr">
            <a:noAutofit/>
          </a:bodyPr>
          <a:lstStyle/>
          <a:p>
            <a:pPr algn="r" defTabSz="914377"/>
            <a:r>
              <a:rPr lang="en-GB" sz="1000" dirty="0">
                <a:solidFill>
                  <a:prstClr val="black"/>
                </a:solidFill>
              </a:rPr>
              <a:t>Headline Line 1 = 6,65</a:t>
            </a:r>
          </a:p>
        </p:txBody>
      </p:sp>
      <p:cxnSp>
        <p:nvCxnSpPr>
          <p:cNvPr id="30" name="Straight Connector 29"/>
          <p:cNvCxnSpPr/>
          <p:nvPr userDrawn="1"/>
        </p:nvCxnSpPr>
        <p:spPr>
          <a:xfrm>
            <a:off x="-384720" y="6488119"/>
            <a:ext cx="240000" cy="0"/>
          </a:xfrm>
          <a:prstGeom prst="line">
            <a:avLst/>
          </a:prstGeom>
          <a:ln w="3175">
            <a:solidFill>
              <a:schemeClr val="tx1">
                <a:lumMod val="75000"/>
                <a:lumOff val="25000"/>
              </a:schemeClr>
            </a:solidFill>
            <a:tailEnd type="none" w="sm" len="sm"/>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userDrawn="1"/>
        </p:nvCxnSpPr>
        <p:spPr>
          <a:xfrm>
            <a:off x="-384720" y="1033688"/>
            <a:ext cx="240000" cy="0"/>
          </a:xfrm>
          <a:prstGeom prst="line">
            <a:avLst/>
          </a:prstGeom>
          <a:ln w="3175">
            <a:solidFill>
              <a:schemeClr val="tx1">
                <a:lumMod val="75000"/>
                <a:lumOff val="25000"/>
              </a:schemeClr>
            </a:solidFill>
            <a:tailEnd type="none" w="sm" len="sm"/>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userDrawn="1"/>
        </p:nvCxnSpPr>
        <p:spPr>
          <a:xfrm>
            <a:off x="335360" y="-222232"/>
            <a:ext cx="0" cy="180000"/>
          </a:xfrm>
          <a:prstGeom prst="line">
            <a:avLst/>
          </a:prstGeom>
          <a:ln w="3175">
            <a:solidFill>
              <a:schemeClr val="tx1">
                <a:lumMod val="75000"/>
                <a:lumOff val="25000"/>
              </a:schemeClr>
            </a:solidFill>
            <a:tailEnd type="none" w="sm" len="sm"/>
          </a:ln>
        </p:spPr>
        <p:style>
          <a:lnRef idx="1">
            <a:schemeClr val="accent1"/>
          </a:lnRef>
          <a:fillRef idx="0">
            <a:schemeClr val="accent1"/>
          </a:fillRef>
          <a:effectRef idx="0">
            <a:schemeClr val="accent1"/>
          </a:effectRef>
          <a:fontRef idx="minor">
            <a:schemeClr val="tx1"/>
          </a:fontRef>
        </p:style>
      </p:cxnSp>
      <p:sp>
        <p:nvSpPr>
          <p:cNvPr id="35" name="TextBox 34"/>
          <p:cNvSpPr txBox="1"/>
          <p:nvPr userDrawn="1"/>
        </p:nvSpPr>
        <p:spPr>
          <a:xfrm>
            <a:off x="335360" y="-222232"/>
            <a:ext cx="1827269" cy="144000"/>
          </a:xfrm>
          <a:prstGeom prst="rect">
            <a:avLst/>
          </a:prstGeom>
          <a:noFill/>
        </p:spPr>
        <p:txBody>
          <a:bodyPr wrap="square" lIns="88615" tIns="0" rIns="0" bIns="0" rtlCol="0" anchor="ctr">
            <a:noAutofit/>
          </a:bodyPr>
          <a:lstStyle/>
          <a:p>
            <a:pPr defTabSz="914377"/>
            <a:r>
              <a:rPr lang="en-GB" sz="1000" dirty="0">
                <a:solidFill>
                  <a:prstClr val="black"/>
                </a:solidFill>
              </a:rPr>
              <a:t>Begin Content Area = 16,00</a:t>
            </a:r>
          </a:p>
        </p:txBody>
      </p:sp>
      <p:cxnSp>
        <p:nvCxnSpPr>
          <p:cNvPr id="36" name="Straight Connector 35"/>
          <p:cNvCxnSpPr/>
          <p:nvPr userDrawn="1"/>
        </p:nvCxnSpPr>
        <p:spPr>
          <a:xfrm>
            <a:off x="11856640" y="-222232"/>
            <a:ext cx="0" cy="180000"/>
          </a:xfrm>
          <a:prstGeom prst="line">
            <a:avLst/>
          </a:prstGeom>
          <a:ln w="3175">
            <a:solidFill>
              <a:schemeClr val="tx1">
                <a:lumMod val="75000"/>
                <a:lumOff val="25000"/>
              </a:schemeClr>
            </a:solidFill>
            <a:tailEnd type="none" w="sm" len="sm"/>
          </a:ln>
        </p:spPr>
        <p:style>
          <a:lnRef idx="1">
            <a:schemeClr val="accent1"/>
          </a:lnRef>
          <a:fillRef idx="0">
            <a:schemeClr val="accent1"/>
          </a:fillRef>
          <a:effectRef idx="0">
            <a:schemeClr val="accent1"/>
          </a:effectRef>
          <a:fontRef idx="minor">
            <a:schemeClr val="tx1"/>
          </a:fontRef>
        </p:style>
      </p:cxnSp>
      <p:sp>
        <p:nvSpPr>
          <p:cNvPr id="37" name="TextBox 36"/>
          <p:cNvSpPr txBox="1"/>
          <p:nvPr userDrawn="1"/>
        </p:nvSpPr>
        <p:spPr>
          <a:xfrm>
            <a:off x="10029372" y="-222232"/>
            <a:ext cx="1827269" cy="144000"/>
          </a:xfrm>
          <a:prstGeom prst="rect">
            <a:avLst/>
          </a:prstGeom>
          <a:noFill/>
        </p:spPr>
        <p:txBody>
          <a:bodyPr wrap="square" lIns="0" tIns="0" rIns="88615" bIns="0" rtlCol="0" anchor="ctr">
            <a:noAutofit/>
          </a:bodyPr>
          <a:lstStyle/>
          <a:p>
            <a:pPr algn="r" defTabSz="914377"/>
            <a:r>
              <a:rPr lang="en-GB" sz="1000" dirty="0">
                <a:solidFill>
                  <a:prstClr val="black"/>
                </a:solidFill>
              </a:rPr>
              <a:t>End Content Area = 16,00</a:t>
            </a:r>
          </a:p>
        </p:txBody>
      </p:sp>
      <p:cxnSp>
        <p:nvCxnSpPr>
          <p:cNvPr id="38" name="Straight Connector 37"/>
          <p:cNvCxnSpPr/>
          <p:nvPr userDrawn="1"/>
        </p:nvCxnSpPr>
        <p:spPr>
          <a:xfrm>
            <a:off x="6092795" y="-402232"/>
            <a:ext cx="0" cy="360000"/>
          </a:xfrm>
          <a:prstGeom prst="line">
            <a:avLst/>
          </a:prstGeom>
          <a:ln w="3175">
            <a:solidFill>
              <a:schemeClr val="tx1">
                <a:lumMod val="75000"/>
                <a:lumOff val="25000"/>
              </a:schemeClr>
            </a:solidFill>
            <a:tailEnd type="none" w="sm" len="sm"/>
          </a:ln>
        </p:spPr>
        <p:style>
          <a:lnRef idx="1">
            <a:schemeClr val="accent1"/>
          </a:lnRef>
          <a:fillRef idx="0">
            <a:schemeClr val="accent1"/>
          </a:fillRef>
          <a:effectRef idx="0">
            <a:schemeClr val="accent1"/>
          </a:effectRef>
          <a:fontRef idx="minor">
            <a:schemeClr val="tx1"/>
          </a:fontRef>
        </p:style>
      </p:cxnSp>
      <p:sp>
        <p:nvSpPr>
          <p:cNvPr id="39" name="TextBox 38"/>
          <p:cNvSpPr txBox="1"/>
          <p:nvPr userDrawn="1"/>
        </p:nvSpPr>
        <p:spPr>
          <a:xfrm>
            <a:off x="6092796" y="-402232"/>
            <a:ext cx="1827269" cy="144000"/>
          </a:xfrm>
          <a:prstGeom prst="rect">
            <a:avLst/>
          </a:prstGeom>
          <a:noFill/>
        </p:spPr>
        <p:txBody>
          <a:bodyPr wrap="square" lIns="88615" tIns="0" rIns="0" bIns="0" rtlCol="0" anchor="ctr">
            <a:noAutofit/>
          </a:bodyPr>
          <a:lstStyle/>
          <a:p>
            <a:pPr defTabSz="914377"/>
            <a:r>
              <a:rPr lang="en-GB" sz="1000" dirty="0">
                <a:solidFill>
                  <a:prstClr val="black"/>
                </a:solidFill>
              </a:rPr>
              <a:t>Center Type Area = 0,00</a:t>
            </a:r>
          </a:p>
        </p:txBody>
      </p:sp>
      <p:cxnSp>
        <p:nvCxnSpPr>
          <p:cNvPr id="40" name="Straight Connector 39"/>
          <p:cNvCxnSpPr/>
          <p:nvPr userDrawn="1"/>
        </p:nvCxnSpPr>
        <p:spPr>
          <a:xfrm>
            <a:off x="5918361" y="-222232"/>
            <a:ext cx="0" cy="180000"/>
          </a:xfrm>
          <a:prstGeom prst="line">
            <a:avLst/>
          </a:prstGeom>
          <a:ln w="3175">
            <a:solidFill>
              <a:schemeClr val="tx1">
                <a:lumMod val="75000"/>
                <a:lumOff val="25000"/>
              </a:schemeClr>
            </a:solidFill>
            <a:tailEnd type="none" w="sm" len="sm"/>
          </a:ln>
        </p:spPr>
        <p:style>
          <a:lnRef idx="1">
            <a:schemeClr val="accent1"/>
          </a:lnRef>
          <a:fillRef idx="0">
            <a:schemeClr val="accent1"/>
          </a:fillRef>
          <a:effectRef idx="0">
            <a:schemeClr val="accent1"/>
          </a:effectRef>
          <a:fontRef idx="minor">
            <a:schemeClr val="tx1"/>
          </a:fontRef>
        </p:style>
      </p:cxnSp>
      <p:sp>
        <p:nvSpPr>
          <p:cNvPr id="41" name="TextBox 40"/>
          <p:cNvSpPr txBox="1"/>
          <p:nvPr userDrawn="1"/>
        </p:nvSpPr>
        <p:spPr>
          <a:xfrm>
            <a:off x="4091092" y="-222232"/>
            <a:ext cx="1827269" cy="144000"/>
          </a:xfrm>
          <a:prstGeom prst="rect">
            <a:avLst/>
          </a:prstGeom>
          <a:noFill/>
        </p:spPr>
        <p:txBody>
          <a:bodyPr wrap="square" lIns="0" tIns="0" rIns="88615" bIns="0" rtlCol="0" anchor="ctr">
            <a:noAutofit/>
          </a:bodyPr>
          <a:lstStyle/>
          <a:p>
            <a:pPr algn="r" defTabSz="914377"/>
            <a:r>
              <a:rPr lang="en-GB" sz="1000" dirty="0">
                <a:solidFill>
                  <a:prstClr val="black"/>
                </a:solidFill>
              </a:rPr>
              <a:t>Left Spacing = 0,50</a:t>
            </a:r>
          </a:p>
        </p:txBody>
      </p:sp>
      <p:sp>
        <p:nvSpPr>
          <p:cNvPr id="42" name="TextBox 41"/>
          <p:cNvSpPr txBox="1"/>
          <p:nvPr userDrawn="1"/>
        </p:nvSpPr>
        <p:spPr>
          <a:xfrm>
            <a:off x="6276020" y="-222232"/>
            <a:ext cx="1827269" cy="144000"/>
          </a:xfrm>
          <a:prstGeom prst="rect">
            <a:avLst/>
          </a:prstGeom>
          <a:noFill/>
        </p:spPr>
        <p:txBody>
          <a:bodyPr wrap="square" lIns="88615" tIns="0" rIns="0" bIns="0" rtlCol="0" anchor="ctr">
            <a:noAutofit/>
          </a:bodyPr>
          <a:lstStyle/>
          <a:p>
            <a:pPr defTabSz="914377"/>
            <a:r>
              <a:rPr lang="en-GB" sz="1000" dirty="0">
                <a:solidFill>
                  <a:prstClr val="black"/>
                </a:solidFill>
              </a:rPr>
              <a:t>Right Spacing = 0,50</a:t>
            </a:r>
          </a:p>
        </p:txBody>
      </p:sp>
      <p:cxnSp>
        <p:nvCxnSpPr>
          <p:cNvPr id="43" name="Straight Connector 42"/>
          <p:cNvCxnSpPr/>
          <p:nvPr userDrawn="1"/>
        </p:nvCxnSpPr>
        <p:spPr>
          <a:xfrm>
            <a:off x="6276020" y="-222232"/>
            <a:ext cx="0" cy="180000"/>
          </a:xfrm>
          <a:prstGeom prst="line">
            <a:avLst/>
          </a:prstGeom>
          <a:ln w="3175">
            <a:solidFill>
              <a:schemeClr val="tx1">
                <a:lumMod val="75000"/>
                <a:lumOff val="25000"/>
              </a:schemeClr>
            </a:solidFill>
            <a:tailEnd type="none" w="sm" len="sm"/>
          </a:ln>
        </p:spPr>
        <p:style>
          <a:lnRef idx="1">
            <a:schemeClr val="accent1"/>
          </a:lnRef>
          <a:fillRef idx="0">
            <a:schemeClr val="accent1"/>
          </a:fillRef>
          <a:effectRef idx="0">
            <a:schemeClr val="accent1"/>
          </a:effectRef>
          <a:fontRef idx="minor">
            <a:schemeClr val="tx1"/>
          </a:fontRef>
        </p:style>
      </p:cxnSp>
      <p:cxnSp>
        <p:nvCxnSpPr>
          <p:cNvPr id="46" name="Straight Connector 45"/>
          <p:cNvCxnSpPr/>
          <p:nvPr userDrawn="1"/>
        </p:nvCxnSpPr>
        <p:spPr>
          <a:xfrm>
            <a:off x="-384720" y="1808836"/>
            <a:ext cx="240000" cy="0"/>
          </a:xfrm>
          <a:prstGeom prst="line">
            <a:avLst/>
          </a:prstGeom>
          <a:ln w="3175">
            <a:solidFill>
              <a:schemeClr val="tx1">
                <a:lumMod val="75000"/>
                <a:lumOff val="25000"/>
              </a:schemeClr>
            </a:solidFill>
            <a:tailEnd type="none" w="sm" len="sm"/>
          </a:ln>
        </p:spPr>
        <p:style>
          <a:lnRef idx="1">
            <a:schemeClr val="accent1"/>
          </a:lnRef>
          <a:fillRef idx="0">
            <a:schemeClr val="accent1"/>
          </a:fillRef>
          <a:effectRef idx="0">
            <a:schemeClr val="accent1"/>
          </a:effectRef>
          <a:fontRef idx="minor">
            <a:schemeClr val="tx1"/>
          </a:fontRef>
        </p:style>
      </p:cxnSp>
      <p:sp>
        <p:nvSpPr>
          <p:cNvPr id="47" name="TextBox 46"/>
          <p:cNvSpPr txBox="1"/>
          <p:nvPr userDrawn="1"/>
        </p:nvSpPr>
        <p:spPr>
          <a:xfrm>
            <a:off x="-1920720" y="1808836"/>
            <a:ext cx="1776000" cy="144000"/>
          </a:xfrm>
          <a:prstGeom prst="rect">
            <a:avLst/>
          </a:prstGeom>
          <a:noFill/>
        </p:spPr>
        <p:txBody>
          <a:bodyPr wrap="square" lIns="0" tIns="0" rIns="0" bIns="0" rtlCol="0" anchor="ctr">
            <a:noAutofit/>
          </a:bodyPr>
          <a:lstStyle/>
          <a:p>
            <a:pPr algn="r" defTabSz="914377"/>
            <a:r>
              <a:rPr lang="en-GB" sz="1000" dirty="0">
                <a:solidFill>
                  <a:prstClr val="black"/>
                </a:solidFill>
              </a:rPr>
              <a:t>Upper Guide Content = 4,50</a:t>
            </a:r>
          </a:p>
        </p:txBody>
      </p:sp>
      <p:sp>
        <p:nvSpPr>
          <p:cNvPr id="48" name="TextBox 47"/>
          <p:cNvSpPr txBox="1"/>
          <p:nvPr userDrawn="1"/>
        </p:nvSpPr>
        <p:spPr>
          <a:xfrm>
            <a:off x="-1920720" y="6561364"/>
            <a:ext cx="1776000" cy="144000"/>
          </a:xfrm>
          <a:prstGeom prst="rect">
            <a:avLst/>
          </a:prstGeom>
          <a:noFill/>
        </p:spPr>
        <p:txBody>
          <a:bodyPr wrap="square" lIns="0" tIns="0" rIns="0" bIns="0" rtlCol="0" anchor="ctr">
            <a:noAutofit/>
          </a:bodyPr>
          <a:lstStyle/>
          <a:p>
            <a:pPr algn="r" defTabSz="914377"/>
            <a:r>
              <a:rPr lang="en-GB" sz="1000" dirty="0">
                <a:solidFill>
                  <a:prstClr val="black"/>
                </a:solidFill>
              </a:rPr>
              <a:t>Footer = 9,10</a:t>
            </a:r>
          </a:p>
        </p:txBody>
      </p:sp>
      <p:cxnSp>
        <p:nvCxnSpPr>
          <p:cNvPr id="49" name="Straight Connector 48"/>
          <p:cNvCxnSpPr/>
          <p:nvPr userDrawn="1"/>
        </p:nvCxnSpPr>
        <p:spPr>
          <a:xfrm>
            <a:off x="-384720" y="6704143"/>
            <a:ext cx="240000" cy="0"/>
          </a:xfrm>
          <a:prstGeom prst="line">
            <a:avLst/>
          </a:prstGeom>
          <a:ln w="3175">
            <a:solidFill>
              <a:schemeClr val="tx1">
                <a:lumMod val="75000"/>
                <a:lumOff val="25000"/>
              </a:schemeClr>
            </a:solidFill>
            <a:tailEnd type="none" w="sm" len="sm"/>
          </a:ln>
        </p:spPr>
        <p:style>
          <a:lnRef idx="1">
            <a:schemeClr val="accent1"/>
          </a:lnRef>
          <a:fillRef idx="0">
            <a:schemeClr val="accent1"/>
          </a:fillRef>
          <a:effectRef idx="0">
            <a:schemeClr val="accent1"/>
          </a:effectRef>
          <a:fontRef idx="minor">
            <a:schemeClr val="tx1"/>
          </a:fontRef>
        </p:style>
      </p:cxnSp>
      <p:sp>
        <p:nvSpPr>
          <p:cNvPr id="50" name="TextBox 49"/>
          <p:cNvSpPr txBox="1"/>
          <p:nvPr userDrawn="1"/>
        </p:nvSpPr>
        <p:spPr>
          <a:xfrm>
            <a:off x="-1920720" y="476688"/>
            <a:ext cx="1776000" cy="144000"/>
          </a:xfrm>
          <a:prstGeom prst="rect">
            <a:avLst/>
          </a:prstGeom>
          <a:noFill/>
        </p:spPr>
        <p:txBody>
          <a:bodyPr wrap="square" lIns="0" tIns="0" rIns="0" bIns="0" rtlCol="0" anchor="ctr">
            <a:noAutofit/>
          </a:bodyPr>
          <a:lstStyle/>
          <a:p>
            <a:pPr algn="r" defTabSz="914377"/>
            <a:r>
              <a:rPr lang="en-GB" sz="1000" dirty="0">
                <a:solidFill>
                  <a:prstClr val="black"/>
                </a:solidFill>
              </a:rPr>
              <a:t>Tagline = 7,80</a:t>
            </a:r>
          </a:p>
        </p:txBody>
      </p:sp>
      <p:cxnSp>
        <p:nvCxnSpPr>
          <p:cNvPr id="51" name="Straight Connector 50"/>
          <p:cNvCxnSpPr/>
          <p:nvPr userDrawn="1"/>
        </p:nvCxnSpPr>
        <p:spPr>
          <a:xfrm>
            <a:off x="-384720" y="620688"/>
            <a:ext cx="240000" cy="0"/>
          </a:xfrm>
          <a:prstGeom prst="line">
            <a:avLst/>
          </a:prstGeom>
          <a:ln w="3175">
            <a:solidFill>
              <a:schemeClr val="tx1">
                <a:lumMod val="75000"/>
                <a:lumOff val="25000"/>
              </a:schemeClr>
            </a:solidFill>
            <a:tailEnd type="none" w="sm" len="sm"/>
          </a:ln>
        </p:spPr>
        <p:style>
          <a:lnRef idx="1">
            <a:schemeClr val="accent1"/>
          </a:lnRef>
          <a:fillRef idx="0">
            <a:schemeClr val="accent1"/>
          </a:fillRef>
          <a:effectRef idx="0">
            <a:schemeClr val="accent1"/>
          </a:effectRef>
          <a:fontRef idx="minor">
            <a:schemeClr val="tx1"/>
          </a:fontRef>
        </p:style>
      </p:cxnSp>
      <p:sp>
        <p:nvSpPr>
          <p:cNvPr id="58" name="Rectangle 57"/>
          <p:cNvSpPr/>
          <p:nvPr userDrawn="1"/>
        </p:nvSpPr>
        <p:spPr bwMode="gray">
          <a:xfrm>
            <a:off x="-324720" y="3516859"/>
            <a:ext cx="180000" cy="180000"/>
          </a:xfrm>
          <a:prstGeom prst="rect">
            <a:avLst/>
          </a:prstGeom>
          <a:solidFill>
            <a:srgbClr val="710012"/>
          </a:solidFill>
          <a:ln w="6350">
            <a:solidFill>
              <a:schemeClr val="bg1"/>
            </a:solidFill>
            <a:miter lim="800000"/>
            <a:headEnd/>
            <a:tailEnd/>
          </a:ln>
          <a:effectLst/>
        </p:spPr>
        <p:txBody>
          <a:bodyPr vert="horz" wrap="square" lIns="0" tIns="0" rIns="0" bIns="0" numCol="1" rtlCol="0" anchor="ctr" anchorCtr="0" compatLnSpc="1">
            <a:prstTxWarp prst="textNoShape">
              <a:avLst/>
            </a:prstTxWarp>
            <a:noAutofit/>
          </a:bodyPr>
          <a:lstStyle/>
          <a:p>
            <a:pPr algn="ctr" defTabSz="914377">
              <a:tabLst>
                <a:tab pos="265845" algn="l"/>
              </a:tabLst>
            </a:pPr>
            <a:endParaRPr lang="en-GB" sz="985" dirty="0">
              <a:solidFill>
                <a:prstClr val="white"/>
              </a:solidFill>
            </a:endParaRPr>
          </a:p>
        </p:txBody>
      </p:sp>
      <p:sp>
        <p:nvSpPr>
          <p:cNvPr id="59" name="TextBox 58"/>
          <p:cNvSpPr txBox="1"/>
          <p:nvPr userDrawn="1"/>
        </p:nvSpPr>
        <p:spPr>
          <a:xfrm>
            <a:off x="-1860720" y="2851207"/>
            <a:ext cx="1536000" cy="180000"/>
          </a:xfrm>
          <a:prstGeom prst="rect">
            <a:avLst/>
          </a:prstGeom>
          <a:noFill/>
        </p:spPr>
        <p:txBody>
          <a:bodyPr wrap="square" lIns="0" tIns="0" rIns="132923" bIns="0" rtlCol="0" anchor="ctr">
            <a:noAutofit/>
          </a:bodyPr>
          <a:lstStyle/>
          <a:p>
            <a:pPr algn="r" defTabSz="914377"/>
            <a:r>
              <a:rPr lang="en-GB" sz="1000" dirty="0">
                <a:solidFill>
                  <a:prstClr val="black"/>
                </a:solidFill>
              </a:rPr>
              <a:t>ACN Strategy Red 3</a:t>
            </a:r>
          </a:p>
        </p:txBody>
      </p:sp>
      <p:sp>
        <p:nvSpPr>
          <p:cNvPr id="60" name="Rectangle 59"/>
          <p:cNvSpPr/>
          <p:nvPr userDrawn="1"/>
        </p:nvSpPr>
        <p:spPr bwMode="gray">
          <a:xfrm>
            <a:off x="-324720" y="2851207"/>
            <a:ext cx="180000" cy="180000"/>
          </a:xfrm>
          <a:prstGeom prst="rect">
            <a:avLst/>
          </a:prstGeom>
          <a:solidFill>
            <a:srgbClr val="FF0000"/>
          </a:solidFill>
          <a:ln w="6350">
            <a:solidFill>
              <a:schemeClr val="bg1"/>
            </a:solidFill>
            <a:miter lim="800000"/>
            <a:headEnd/>
            <a:tailEnd/>
          </a:ln>
          <a:effectLst/>
        </p:spPr>
        <p:txBody>
          <a:bodyPr vert="horz" wrap="square" lIns="0" tIns="0" rIns="0" bIns="0" numCol="1" rtlCol="0" anchor="ctr" anchorCtr="0" compatLnSpc="1">
            <a:prstTxWarp prst="textNoShape">
              <a:avLst/>
            </a:prstTxWarp>
            <a:noAutofit/>
          </a:bodyPr>
          <a:lstStyle/>
          <a:p>
            <a:pPr algn="ctr" defTabSz="914377">
              <a:tabLst>
                <a:tab pos="265845" algn="l"/>
              </a:tabLst>
            </a:pPr>
            <a:endParaRPr lang="en-GB" sz="985" dirty="0">
              <a:solidFill>
                <a:prstClr val="white"/>
              </a:solidFill>
            </a:endParaRPr>
          </a:p>
        </p:txBody>
      </p:sp>
      <p:sp>
        <p:nvSpPr>
          <p:cNvPr id="61" name="TextBox 60"/>
          <p:cNvSpPr txBox="1"/>
          <p:nvPr userDrawn="1"/>
        </p:nvSpPr>
        <p:spPr>
          <a:xfrm>
            <a:off x="-1860720" y="2407439"/>
            <a:ext cx="1536000" cy="180000"/>
          </a:xfrm>
          <a:prstGeom prst="rect">
            <a:avLst/>
          </a:prstGeom>
          <a:noFill/>
        </p:spPr>
        <p:txBody>
          <a:bodyPr wrap="square" lIns="0" tIns="0" rIns="132923" bIns="0" rtlCol="0" anchor="ctr">
            <a:noAutofit/>
          </a:bodyPr>
          <a:lstStyle/>
          <a:p>
            <a:pPr algn="r" defTabSz="914377"/>
            <a:r>
              <a:rPr lang="en-GB" sz="1000" dirty="0">
                <a:solidFill>
                  <a:prstClr val="black"/>
                </a:solidFill>
              </a:rPr>
              <a:t>Accent 1</a:t>
            </a:r>
          </a:p>
        </p:txBody>
      </p:sp>
      <p:sp>
        <p:nvSpPr>
          <p:cNvPr id="62" name="Rectangle 61"/>
          <p:cNvSpPr/>
          <p:nvPr userDrawn="1"/>
        </p:nvSpPr>
        <p:spPr bwMode="gray">
          <a:xfrm>
            <a:off x="-324720" y="2407439"/>
            <a:ext cx="180000" cy="180000"/>
          </a:xfrm>
          <a:prstGeom prst="rect">
            <a:avLst/>
          </a:prstGeom>
          <a:solidFill>
            <a:srgbClr val="FF9128"/>
          </a:solidFill>
          <a:ln w="6350">
            <a:solidFill>
              <a:schemeClr val="bg1"/>
            </a:solidFill>
            <a:miter lim="800000"/>
            <a:headEnd/>
            <a:tailEnd/>
          </a:ln>
          <a:effectLst/>
        </p:spPr>
        <p:txBody>
          <a:bodyPr vert="horz" wrap="square" lIns="0" tIns="0" rIns="0" bIns="0" numCol="1" rtlCol="0" anchor="ctr" anchorCtr="0" compatLnSpc="1">
            <a:prstTxWarp prst="textNoShape">
              <a:avLst/>
            </a:prstTxWarp>
            <a:noAutofit/>
          </a:bodyPr>
          <a:lstStyle/>
          <a:p>
            <a:pPr algn="ctr" defTabSz="914377">
              <a:tabLst>
                <a:tab pos="265845" algn="l"/>
              </a:tabLst>
            </a:pPr>
            <a:endParaRPr lang="en-GB" sz="985" dirty="0">
              <a:solidFill>
                <a:prstClr val="white"/>
              </a:solidFill>
            </a:endParaRPr>
          </a:p>
        </p:txBody>
      </p:sp>
      <p:sp>
        <p:nvSpPr>
          <p:cNvPr id="63" name="Rectangle 62"/>
          <p:cNvSpPr/>
          <p:nvPr userDrawn="1"/>
        </p:nvSpPr>
        <p:spPr bwMode="gray">
          <a:xfrm>
            <a:off x="-324720" y="2629323"/>
            <a:ext cx="180000" cy="180000"/>
          </a:xfrm>
          <a:prstGeom prst="rect">
            <a:avLst/>
          </a:prstGeom>
          <a:solidFill>
            <a:srgbClr val="FF3C0F"/>
          </a:solidFill>
          <a:ln w="6350">
            <a:solidFill>
              <a:schemeClr val="bg1"/>
            </a:solidFill>
            <a:miter lim="800000"/>
            <a:headEnd/>
            <a:tailEnd/>
          </a:ln>
          <a:effectLst/>
        </p:spPr>
        <p:txBody>
          <a:bodyPr vert="horz" wrap="square" lIns="0" tIns="0" rIns="0" bIns="0" numCol="1" rtlCol="0" anchor="ctr" anchorCtr="0" compatLnSpc="1">
            <a:prstTxWarp prst="textNoShape">
              <a:avLst/>
            </a:prstTxWarp>
            <a:noAutofit/>
          </a:bodyPr>
          <a:lstStyle/>
          <a:p>
            <a:pPr algn="ctr" defTabSz="914377">
              <a:tabLst>
                <a:tab pos="265845" algn="l"/>
              </a:tabLst>
            </a:pPr>
            <a:endParaRPr lang="en-GB" sz="985" dirty="0">
              <a:solidFill>
                <a:prstClr val="white"/>
              </a:solidFill>
            </a:endParaRPr>
          </a:p>
        </p:txBody>
      </p:sp>
      <p:sp>
        <p:nvSpPr>
          <p:cNvPr id="64" name="Rectangle 63"/>
          <p:cNvSpPr/>
          <p:nvPr userDrawn="1"/>
        </p:nvSpPr>
        <p:spPr bwMode="gray">
          <a:xfrm>
            <a:off x="-324720" y="3073091"/>
            <a:ext cx="180000" cy="180000"/>
          </a:xfrm>
          <a:prstGeom prst="rect">
            <a:avLst/>
          </a:prstGeom>
          <a:solidFill>
            <a:srgbClr val="BD001D"/>
          </a:solidFill>
          <a:ln w="6350">
            <a:solidFill>
              <a:schemeClr val="bg1"/>
            </a:solidFill>
            <a:miter lim="800000"/>
            <a:headEnd/>
            <a:tailEnd/>
          </a:ln>
          <a:effectLst/>
        </p:spPr>
        <p:txBody>
          <a:bodyPr vert="horz" wrap="square" lIns="0" tIns="0" rIns="0" bIns="0" numCol="1" rtlCol="0" anchor="ctr" anchorCtr="0" compatLnSpc="1">
            <a:prstTxWarp prst="textNoShape">
              <a:avLst/>
            </a:prstTxWarp>
            <a:noAutofit/>
          </a:bodyPr>
          <a:lstStyle/>
          <a:p>
            <a:pPr algn="ctr" defTabSz="914377">
              <a:tabLst>
                <a:tab pos="265845" algn="l"/>
              </a:tabLst>
            </a:pPr>
            <a:endParaRPr lang="en-GB" sz="985" dirty="0">
              <a:solidFill>
                <a:prstClr val="white"/>
              </a:solidFill>
            </a:endParaRPr>
          </a:p>
        </p:txBody>
      </p:sp>
      <p:sp>
        <p:nvSpPr>
          <p:cNvPr id="65" name="Rectangle 64"/>
          <p:cNvSpPr/>
          <p:nvPr userDrawn="1"/>
        </p:nvSpPr>
        <p:spPr bwMode="gray">
          <a:xfrm>
            <a:off x="-324720" y="3294975"/>
            <a:ext cx="180000" cy="180000"/>
          </a:xfrm>
          <a:prstGeom prst="rect">
            <a:avLst/>
          </a:prstGeom>
          <a:solidFill>
            <a:srgbClr val="920026"/>
          </a:solidFill>
          <a:ln w="6350">
            <a:solidFill>
              <a:schemeClr val="bg1"/>
            </a:solidFill>
            <a:miter lim="800000"/>
            <a:headEnd/>
            <a:tailEnd/>
          </a:ln>
          <a:effectLst/>
        </p:spPr>
        <p:txBody>
          <a:bodyPr vert="horz" wrap="square" lIns="0" tIns="0" rIns="0" bIns="0" numCol="1" rtlCol="0" anchor="ctr" anchorCtr="0" compatLnSpc="1">
            <a:prstTxWarp prst="textNoShape">
              <a:avLst/>
            </a:prstTxWarp>
            <a:noAutofit/>
          </a:bodyPr>
          <a:lstStyle/>
          <a:p>
            <a:pPr algn="ctr" defTabSz="914377">
              <a:tabLst>
                <a:tab pos="265845" algn="l"/>
              </a:tabLst>
            </a:pPr>
            <a:endParaRPr lang="en-GB" sz="985" dirty="0">
              <a:solidFill>
                <a:prstClr val="white"/>
              </a:solidFill>
            </a:endParaRPr>
          </a:p>
        </p:txBody>
      </p:sp>
      <p:sp>
        <p:nvSpPr>
          <p:cNvPr id="66" name="TextBox 65"/>
          <p:cNvSpPr txBox="1"/>
          <p:nvPr userDrawn="1"/>
        </p:nvSpPr>
        <p:spPr>
          <a:xfrm>
            <a:off x="-1860720" y="2629323"/>
            <a:ext cx="1536000" cy="180000"/>
          </a:xfrm>
          <a:prstGeom prst="rect">
            <a:avLst/>
          </a:prstGeom>
          <a:noFill/>
        </p:spPr>
        <p:txBody>
          <a:bodyPr wrap="square" lIns="0" tIns="0" rIns="132923" bIns="0" rtlCol="0" anchor="ctr">
            <a:noAutofit/>
          </a:bodyPr>
          <a:lstStyle/>
          <a:p>
            <a:pPr algn="r" defTabSz="914377"/>
            <a:r>
              <a:rPr lang="en-GB" sz="1000" dirty="0">
                <a:solidFill>
                  <a:prstClr val="black"/>
                </a:solidFill>
              </a:rPr>
              <a:t>Accent 2</a:t>
            </a:r>
          </a:p>
        </p:txBody>
      </p:sp>
      <p:sp>
        <p:nvSpPr>
          <p:cNvPr id="67" name="TextBox 66"/>
          <p:cNvSpPr txBox="1"/>
          <p:nvPr userDrawn="1"/>
        </p:nvSpPr>
        <p:spPr>
          <a:xfrm>
            <a:off x="-1860720" y="3073091"/>
            <a:ext cx="1536000" cy="180000"/>
          </a:xfrm>
          <a:prstGeom prst="rect">
            <a:avLst/>
          </a:prstGeom>
          <a:noFill/>
        </p:spPr>
        <p:txBody>
          <a:bodyPr wrap="square" lIns="0" tIns="0" rIns="132923" bIns="0" rtlCol="0" anchor="ctr">
            <a:noAutofit/>
          </a:bodyPr>
          <a:lstStyle/>
          <a:p>
            <a:pPr algn="r" defTabSz="914377"/>
            <a:r>
              <a:rPr lang="en-GB" sz="1000" dirty="0">
                <a:solidFill>
                  <a:prstClr val="black"/>
                </a:solidFill>
              </a:rPr>
              <a:t>Accent 4</a:t>
            </a:r>
          </a:p>
        </p:txBody>
      </p:sp>
      <p:sp>
        <p:nvSpPr>
          <p:cNvPr id="68" name="TextBox 67"/>
          <p:cNvSpPr txBox="1"/>
          <p:nvPr userDrawn="1"/>
        </p:nvSpPr>
        <p:spPr>
          <a:xfrm>
            <a:off x="-1860720" y="3294975"/>
            <a:ext cx="1536000" cy="180000"/>
          </a:xfrm>
          <a:prstGeom prst="rect">
            <a:avLst/>
          </a:prstGeom>
          <a:noFill/>
        </p:spPr>
        <p:txBody>
          <a:bodyPr wrap="square" lIns="0" tIns="0" rIns="132923" bIns="0" rtlCol="0" anchor="ctr">
            <a:noAutofit/>
          </a:bodyPr>
          <a:lstStyle/>
          <a:p>
            <a:pPr algn="r" defTabSz="914377"/>
            <a:r>
              <a:rPr lang="en-GB" sz="1000" dirty="0">
                <a:solidFill>
                  <a:prstClr val="black"/>
                </a:solidFill>
              </a:rPr>
              <a:t>Accent 5</a:t>
            </a:r>
          </a:p>
        </p:txBody>
      </p:sp>
      <p:sp>
        <p:nvSpPr>
          <p:cNvPr id="69" name="TextBox 68"/>
          <p:cNvSpPr txBox="1"/>
          <p:nvPr userDrawn="1"/>
        </p:nvSpPr>
        <p:spPr>
          <a:xfrm>
            <a:off x="-1860720" y="3516859"/>
            <a:ext cx="1536000" cy="180000"/>
          </a:xfrm>
          <a:prstGeom prst="rect">
            <a:avLst/>
          </a:prstGeom>
          <a:noFill/>
        </p:spPr>
        <p:txBody>
          <a:bodyPr wrap="square" lIns="0" tIns="0" rIns="132923" bIns="0" rtlCol="0" anchor="ctr">
            <a:noAutofit/>
          </a:bodyPr>
          <a:lstStyle/>
          <a:p>
            <a:pPr algn="r" defTabSz="914377"/>
            <a:r>
              <a:rPr lang="en-GB" sz="1000" dirty="0">
                <a:solidFill>
                  <a:prstClr val="black"/>
                </a:solidFill>
              </a:rPr>
              <a:t>Accent 6</a:t>
            </a:r>
          </a:p>
        </p:txBody>
      </p:sp>
      <p:sp>
        <p:nvSpPr>
          <p:cNvPr id="52" name="Rectangle 51"/>
          <p:cNvSpPr/>
          <p:nvPr userDrawn="1"/>
        </p:nvSpPr>
        <p:spPr bwMode="gray">
          <a:xfrm>
            <a:off x="-324720" y="4750064"/>
            <a:ext cx="180000" cy="180000"/>
          </a:xfrm>
          <a:prstGeom prst="rect">
            <a:avLst/>
          </a:prstGeom>
          <a:solidFill>
            <a:schemeClr val="tx1"/>
          </a:solidFill>
          <a:ln w="6350">
            <a:solidFill>
              <a:schemeClr val="bg1"/>
            </a:solidFill>
            <a:miter lim="800000"/>
            <a:headEnd/>
            <a:tailEnd/>
          </a:ln>
          <a:effectLst/>
        </p:spPr>
        <p:txBody>
          <a:bodyPr vert="horz" wrap="square" lIns="0" tIns="0" rIns="0" bIns="0" numCol="1" rtlCol="0" anchor="ctr" anchorCtr="0" compatLnSpc="1">
            <a:prstTxWarp prst="textNoShape">
              <a:avLst/>
            </a:prstTxWarp>
            <a:noAutofit/>
          </a:bodyPr>
          <a:lstStyle/>
          <a:p>
            <a:pPr algn="ctr" defTabSz="914377">
              <a:tabLst>
                <a:tab pos="265845" algn="l"/>
              </a:tabLst>
            </a:pPr>
            <a:endParaRPr lang="en-GB" sz="985" dirty="0">
              <a:solidFill>
                <a:prstClr val="white"/>
              </a:solidFill>
              <a:latin typeface="Graphik Regular" panose="020B0503030202060203" pitchFamily="34" charset="0"/>
            </a:endParaRPr>
          </a:p>
        </p:txBody>
      </p:sp>
      <p:sp>
        <p:nvSpPr>
          <p:cNvPr id="53" name="Rectangle 52"/>
          <p:cNvSpPr/>
          <p:nvPr userDrawn="1"/>
        </p:nvSpPr>
        <p:spPr bwMode="gray">
          <a:xfrm>
            <a:off x="-324720" y="4971948"/>
            <a:ext cx="180000" cy="180000"/>
          </a:xfrm>
          <a:prstGeom prst="rect">
            <a:avLst/>
          </a:prstGeom>
          <a:solidFill>
            <a:srgbClr val="595959"/>
          </a:solidFill>
          <a:ln w="6350">
            <a:solidFill>
              <a:schemeClr val="bg1"/>
            </a:solidFill>
            <a:miter lim="800000"/>
            <a:headEnd/>
            <a:tailEnd/>
          </a:ln>
          <a:effectLst/>
        </p:spPr>
        <p:txBody>
          <a:bodyPr vert="horz" wrap="square" lIns="0" tIns="0" rIns="0" bIns="0" numCol="1" rtlCol="0" anchor="ctr" anchorCtr="0" compatLnSpc="1">
            <a:prstTxWarp prst="textNoShape">
              <a:avLst/>
            </a:prstTxWarp>
            <a:noAutofit/>
          </a:bodyPr>
          <a:lstStyle/>
          <a:p>
            <a:pPr algn="ctr" defTabSz="914377">
              <a:tabLst>
                <a:tab pos="265845" algn="l"/>
              </a:tabLst>
            </a:pPr>
            <a:endParaRPr lang="en-GB" sz="985" dirty="0">
              <a:solidFill>
                <a:prstClr val="white"/>
              </a:solidFill>
              <a:latin typeface="Graphik Regular" panose="020B0503030202060203" pitchFamily="34" charset="0"/>
            </a:endParaRPr>
          </a:p>
        </p:txBody>
      </p:sp>
      <p:sp>
        <p:nvSpPr>
          <p:cNvPr id="54" name="TextBox 53"/>
          <p:cNvSpPr txBox="1"/>
          <p:nvPr userDrawn="1"/>
        </p:nvSpPr>
        <p:spPr>
          <a:xfrm>
            <a:off x="-1860720" y="4750064"/>
            <a:ext cx="1536000" cy="180000"/>
          </a:xfrm>
          <a:prstGeom prst="rect">
            <a:avLst/>
          </a:prstGeom>
          <a:noFill/>
        </p:spPr>
        <p:txBody>
          <a:bodyPr wrap="square" lIns="0" tIns="0" rIns="132923" bIns="0" rtlCol="0" anchor="ctr">
            <a:noAutofit/>
          </a:bodyPr>
          <a:lstStyle/>
          <a:p>
            <a:pPr algn="r" defTabSz="914377"/>
            <a:r>
              <a:rPr lang="en-GB" sz="1000" dirty="0">
                <a:solidFill>
                  <a:prstClr val="black"/>
                </a:solidFill>
              </a:rPr>
              <a:t>Black (Text)</a:t>
            </a:r>
          </a:p>
        </p:txBody>
      </p:sp>
      <p:sp>
        <p:nvSpPr>
          <p:cNvPr id="55" name="TextBox 54"/>
          <p:cNvSpPr txBox="1"/>
          <p:nvPr userDrawn="1"/>
        </p:nvSpPr>
        <p:spPr>
          <a:xfrm>
            <a:off x="-1860720" y="4971948"/>
            <a:ext cx="1536000" cy="180000"/>
          </a:xfrm>
          <a:prstGeom prst="rect">
            <a:avLst/>
          </a:prstGeom>
          <a:noFill/>
        </p:spPr>
        <p:txBody>
          <a:bodyPr wrap="square" lIns="0" tIns="0" rIns="132923" bIns="0" rtlCol="0" anchor="ctr">
            <a:noAutofit/>
          </a:bodyPr>
          <a:lstStyle/>
          <a:p>
            <a:pPr algn="r" defTabSz="914377"/>
            <a:r>
              <a:rPr lang="en-GB" sz="1000" dirty="0">
                <a:solidFill>
                  <a:prstClr val="black"/>
                </a:solidFill>
              </a:rPr>
              <a:t>Grey 1</a:t>
            </a:r>
          </a:p>
        </p:txBody>
      </p:sp>
      <p:sp>
        <p:nvSpPr>
          <p:cNvPr id="56" name="TextBox 55"/>
          <p:cNvSpPr txBox="1"/>
          <p:nvPr userDrawn="1"/>
        </p:nvSpPr>
        <p:spPr>
          <a:xfrm>
            <a:off x="-1860720" y="5193832"/>
            <a:ext cx="1536000" cy="180000"/>
          </a:xfrm>
          <a:prstGeom prst="rect">
            <a:avLst/>
          </a:prstGeom>
          <a:noFill/>
        </p:spPr>
        <p:txBody>
          <a:bodyPr wrap="square" lIns="0" tIns="0" rIns="132923" bIns="0" rtlCol="0" anchor="ctr">
            <a:noAutofit/>
          </a:bodyPr>
          <a:lstStyle/>
          <a:p>
            <a:pPr algn="r" defTabSz="914377"/>
            <a:r>
              <a:rPr lang="en-GB" sz="1000" dirty="0">
                <a:solidFill>
                  <a:prstClr val="black"/>
                </a:solidFill>
              </a:rPr>
              <a:t>Grey 2</a:t>
            </a:r>
          </a:p>
        </p:txBody>
      </p:sp>
      <p:sp>
        <p:nvSpPr>
          <p:cNvPr id="57" name="TextBox 56"/>
          <p:cNvSpPr txBox="1"/>
          <p:nvPr userDrawn="1"/>
        </p:nvSpPr>
        <p:spPr>
          <a:xfrm>
            <a:off x="-1860720" y="5415717"/>
            <a:ext cx="1536000" cy="180000"/>
          </a:xfrm>
          <a:prstGeom prst="rect">
            <a:avLst/>
          </a:prstGeom>
          <a:noFill/>
        </p:spPr>
        <p:txBody>
          <a:bodyPr wrap="square" lIns="0" tIns="0" rIns="132923" bIns="0" rtlCol="0" anchor="ctr">
            <a:noAutofit/>
          </a:bodyPr>
          <a:lstStyle/>
          <a:p>
            <a:pPr algn="r" defTabSz="914377"/>
            <a:r>
              <a:rPr lang="en-GB" sz="1000" dirty="0">
                <a:solidFill>
                  <a:prstClr val="black"/>
                </a:solidFill>
              </a:rPr>
              <a:t>White</a:t>
            </a:r>
          </a:p>
        </p:txBody>
      </p:sp>
      <p:sp>
        <p:nvSpPr>
          <p:cNvPr id="70" name="Rectangle 69"/>
          <p:cNvSpPr/>
          <p:nvPr userDrawn="1"/>
        </p:nvSpPr>
        <p:spPr bwMode="gray">
          <a:xfrm>
            <a:off x="-324720" y="5193832"/>
            <a:ext cx="180000" cy="180000"/>
          </a:xfrm>
          <a:prstGeom prst="rect">
            <a:avLst/>
          </a:prstGeom>
          <a:solidFill>
            <a:srgbClr val="919191"/>
          </a:solidFill>
          <a:ln w="6350">
            <a:solidFill>
              <a:schemeClr val="bg1"/>
            </a:solidFill>
            <a:miter lim="800000"/>
            <a:headEnd/>
            <a:tailEnd/>
          </a:ln>
          <a:effectLst/>
        </p:spPr>
        <p:txBody>
          <a:bodyPr vert="horz" wrap="square" lIns="0" tIns="0" rIns="0" bIns="0" numCol="1" rtlCol="0" anchor="ctr" anchorCtr="0" compatLnSpc="1">
            <a:prstTxWarp prst="textNoShape">
              <a:avLst/>
            </a:prstTxWarp>
            <a:noAutofit/>
          </a:bodyPr>
          <a:lstStyle/>
          <a:p>
            <a:pPr algn="ctr" defTabSz="914377">
              <a:tabLst>
                <a:tab pos="265845" algn="l"/>
              </a:tabLst>
            </a:pPr>
            <a:endParaRPr lang="en-GB" sz="985" dirty="0">
              <a:solidFill>
                <a:prstClr val="white"/>
              </a:solidFill>
              <a:latin typeface="Graphik Regular" panose="020B0503030202060203" pitchFamily="34" charset="0"/>
            </a:endParaRPr>
          </a:p>
        </p:txBody>
      </p:sp>
      <p:sp>
        <p:nvSpPr>
          <p:cNvPr id="71" name="Rectangle 70"/>
          <p:cNvSpPr/>
          <p:nvPr userDrawn="1"/>
        </p:nvSpPr>
        <p:spPr bwMode="gray">
          <a:xfrm>
            <a:off x="-324720" y="5415720"/>
            <a:ext cx="180000" cy="180000"/>
          </a:xfrm>
          <a:prstGeom prst="rect">
            <a:avLst/>
          </a:prstGeom>
          <a:solidFill>
            <a:schemeClr val="bg1"/>
          </a:solidFill>
          <a:ln w="6350">
            <a:solidFill>
              <a:schemeClr val="bg1"/>
            </a:solidFill>
            <a:miter lim="800000"/>
            <a:headEnd/>
            <a:tailEnd/>
          </a:ln>
          <a:effectLst/>
        </p:spPr>
        <p:txBody>
          <a:bodyPr vert="horz" wrap="square" lIns="0" tIns="0" rIns="0" bIns="0" numCol="1" rtlCol="0" anchor="ctr" anchorCtr="0" compatLnSpc="1">
            <a:prstTxWarp prst="textNoShape">
              <a:avLst/>
            </a:prstTxWarp>
            <a:noAutofit/>
          </a:bodyPr>
          <a:lstStyle/>
          <a:p>
            <a:pPr algn="ctr" defTabSz="914377">
              <a:tabLst>
                <a:tab pos="265845" algn="l"/>
              </a:tabLst>
            </a:pPr>
            <a:endParaRPr lang="en-GB" sz="985" dirty="0">
              <a:solidFill>
                <a:prstClr val="white"/>
              </a:solidFill>
              <a:latin typeface="Graphik Regular" panose="020B0503030202060203" pitchFamily="34" charset="0"/>
            </a:endParaRPr>
          </a:p>
        </p:txBody>
      </p:sp>
      <p:cxnSp>
        <p:nvCxnSpPr>
          <p:cNvPr id="74" name="Straight Connector 73"/>
          <p:cNvCxnSpPr/>
          <p:nvPr userDrawn="1"/>
        </p:nvCxnSpPr>
        <p:spPr>
          <a:xfrm>
            <a:off x="-384720" y="4151461"/>
            <a:ext cx="240000" cy="0"/>
          </a:xfrm>
          <a:prstGeom prst="line">
            <a:avLst/>
          </a:prstGeom>
          <a:ln w="3175">
            <a:solidFill>
              <a:schemeClr val="tx1">
                <a:lumMod val="75000"/>
                <a:lumOff val="25000"/>
              </a:schemeClr>
            </a:solidFill>
            <a:tailEnd type="none" w="sm" len="sm"/>
          </a:ln>
        </p:spPr>
        <p:style>
          <a:lnRef idx="1">
            <a:schemeClr val="accent1"/>
          </a:lnRef>
          <a:fillRef idx="0">
            <a:schemeClr val="accent1"/>
          </a:fillRef>
          <a:effectRef idx="0">
            <a:schemeClr val="accent1"/>
          </a:effectRef>
          <a:fontRef idx="minor">
            <a:schemeClr val="tx1"/>
          </a:fontRef>
        </p:style>
      </p:cxnSp>
      <p:sp>
        <p:nvSpPr>
          <p:cNvPr id="75" name="TextBox 74"/>
          <p:cNvSpPr txBox="1"/>
          <p:nvPr userDrawn="1"/>
        </p:nvSpPr>
        <p:spPr>
          <a:xfrm>
            <a:off x="-1920720" y="4151461"/>
            <a:ext cx="1776000" cy="144000"/>
          </a:xfrm>
          <a:prstGeom prst="rect">
            <a:avLst/>
          </a:prstGeom>
          <a:noFill/>
        </p:spPr>
        <p:txBody>
          <a:bodyPr wrap="square" lIns="0" tIns="0" rIns="0" bIns="0" rtlCol="0" anchor="ctr">
            <a:noAutofit/>
          </a:bodyPr>
          <a:lstStyle/>
          <a:p>
            <a:pPr algn="r" defTabSz="914377"/>
            <a:r>
              <a:rPr lang="en-GB" sz="1000" dirty="0">
                <a:solidFill>
                  <a:prstClr val="black"/>
                </a:solidFill>
              </a:rPr>
              <a:t>Vertical Center = 2,00</a:t>
            </a:r>
          </a:p>
        </p:txBody>
      </p:sp>
      <p:sp>
        <p:nvSpPr>
          <p:cNvPr id="77" name="TextBox 76"/>
          <p:cNvSpPr txBox="1"/>
          <p:nvPr userDrawn="1"/>
        </p:nvSpPr>
        <p:spPr>
          <a:xfrm>
            <a:off x="-1920720" y="1280212"/>
            <a:ext cx="1776000" cy="144000"/>
          </a:xfrm>
          <a:prstGeom prst="rect">
            <a:avLst/>
          </a:prstGeom>
          <a:noFill/>
        </p:spPr>
        <p:txBody>
          <a:bodyPr wrap="square" lIns="0" tIns="0" rIns="0" bIns="0" rtlCol="0" anchor="ctr">
            <a:noAutofit/>
          </a:bodyPr>
          <a:lstStyle/>
          <a:p>
            <a:pPr algn="r" defTabSz="914377"/>
            <a:r>
              <a:rPr lang="en-GB" sz="1000" dirty="0">
                <a:solidFill>
                  <a:prstClr val="black"/>
                </a:solidFill>
              </a:rPr>
              <a:t>Headline Line 2 = 5,57</a:t>
            </a:r>
          </a:p>
        </p:txBody>
      </p:sp>
      <p:cxnSp>
        <p:nvCxnSpPr>
          <p:cNvPr id="78" name="Straight Connector 77"/>
          <p:cNvCxnSpPr/>
          <p:nvPr userDrawn="1"/>
        </p:nvCxnSpPr>
        <p:spPr>
          <a:xfrm>
            <a:off x="-384720" y="1424212"/>
            <a:ext cx="240000" cy="0"/>
          </a:xfrm>
          <a:prstGeom prst="line">
            <a:avLst/>
          </a:prstGeom>
          <a:ln w="3175">
            <a:solidFill>
              <a:schemeClr val="tx1">
                <a:lumMod val="75000"/>
                <a:lumOff val="25000"/>
              </a:schemeClr>
            </a:solidFill>
            <a:tailEnd type="none" w="sm" len="sm"/>
          </a:ln>
        </p:spPr>
        <p:style>
          <a:lnRef idx="1">
            <a:schemeClr val="accent1"/>
          </a:lnRef>
          <a:fillRef idx="0">
            <a:schemeClr val="accent1"/>
          </a:fillRef>
          <a:effectRef idx="0">
            <a:schemeClr val="accent1"/>
          </a:effectRef>
          <a:fontRef idx="minor">
            <a:schemeClr val="tx1"/>
          </a:fontRef>
        </p:style>
      </p:cxnSp>
      <p:sp>
        <p:nvSpPr>
          <p:cNvPr id="15" name="Text Placeholder 14"/>
          <p:cNvSpPr>
            <a:spLocks noGrp="1"/>
          </p:cNvSpPr>
          <p:nvPr>
            <p:ph type="body" sz="quarter" idx="19" hasCustomPrompt="1"/>
          </p:nvPr>
        </p:nvSpPr>
        <p:spPr>
          <a:xfrm>
            <a:off x="334963" y="323057"/>
            <a:ext cx="11520000" cy="323851"/>
          </a:xfrm>
          <a:prstGeom prst="rect">
            <a:avLst/>
          </a:prstGeom>
        </p:spPr>
        <p:txBody>
          <a:bodyPr lIns="0" tIns="0" rIns="0" bIns="0" anchor="ctr">
            <a:noAutofit/>
          </a:bodyPr>
          <a:lstStyle>
            <a:lvl1pPr marL="0" indent="0">
              <a:lnSpc>
                <a:spcPct val="100000"/>
              </a:lnSpc>
              <a:spcAft>
                <a:spcPts val="0"/>
              </a:spcAft>
              <a:buFont typeface="Arial" panose="020B0604020202020204" pitchFamily="34" charset="0"/>
              <a:buNone/>
              <a:defRPr sz="2800" cap="all" spc="-200" baseline="0">
                <a:solidFill>
                  <a:srgbClr val="FF0000"/>
                </a:solidFill>
                <a:latin typeface="+mj-lt"/>
              </a:defRPr>
            </a:lvl1pPr>
          </a:lstStyle>
          <a:p>
            <a:pPr lvl="0"/>
            <a:r>
              <a:rPr lang="en-GB" dirty="0"/>
              <a:t>CLICK TO EDIT MASTER TEXT</a:t>
            </a:r>
          </a:p>
        </p:txBody>
      </p:sp>
    </p:spTree>
    <p:extLst>
      <p:ext uri="{BB962C8B-B14F-4D97-AF65-F5344CB8AC3E}">
        <p14:creationId xmlns:p14="http://schemas.microsoft.com/office/powerpoint/2010/main" val="2367471236"/>
      </p:ext>
    </p:extLst>
  </p:cSld>
  <p:clrMapOvr>
    <a:masterClrMapping/>
  </p:clrMapOvr>
  <p:extLst mod="1">
    <p:ext uri="{DCECCB84-F9BA-43D5-87BE-67443E8EF086}">
      <p15:sldGuideLst xmlns:p15="http://schemas.microsoft.com/office/powerpoint/2012/main">
        <p15:guide id="1" pos="211">
          <p15:clr>
            <a:srgbClr val="FBAE40"/>
          </p15:clr>
        </p15:guide>
        <p15:guide id="2" pos="7469">
          <p15:clr>
            <a:srgbClr val="FBAE40"/>
          </p15:clr>
        </p15:guide>
        <p15:guide id="3" orient="horz" pos="4224">
          <p15:clr>
            <a:srgbClr val="FBAE40"/>
          </p15:clr>
        </p15:guide>
        <p15:guide id="4" pos="3840">
          <p15:clr>
            <a:srgbClr val="FBAE40"/>
          </p15:clr>
        </p15:guide>
        <p15:guide id="5" pos="3727">
          <p15:clr>
            <a:srgbClr val="FBAE40"/>
          </p15:clr>
        </p15:guide>
        <p15:guide id="6" pos="3953">
          <p15:clr>
            <a:srgbClr val="FBAE40"/>
          </p15:clr>
        </p15:guide>
        <p15:guide id="7" orient="horz" pos="1139">
          <p15:clr>
            <a:srgbClr val="FBAE40"/>
          </p15:clr>
        </p15:guide>
        <p15:guide id="8" orient="horz" pos="4088">
          <p15:clr>
            <a:srgbClr val="FBAE40"/>
          </p15:clr>
        </p15:guide>
        <p15:guide id="9" orient="horz" pos="651">
          <p15:clr>
            <a:srgbClr val="FBAE40"/>
          </p15:clr>
        </p15:guide>
        <p15:guide id="10" orient="horz" pos="391">
          <p15:clr>
            <a:srgbClr val="FBAE40"/>
          </p15:clr>
        </p15:guide>
        <p15:guide id="11" orient="horz" pos="2614">
          <p15:clr>
            <a:srgbClr val="FBAE40"/>
          </p15:clr>
        </p15:guide>
        <p15:guide id="12" orient="horz" pos="897">
          <p15:clr>
            <a:srgbClr val="FBAE40"/>
          </p15:clr>
        </p15:guide>
        <p15:guide id="13" orient="horz" pos="3997">
          <p15:clr>
            <a:srgbClr val="FBAE40"/>
          </p15:clr>
        </p15:guide>
      </p15:sldGuideLst>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9" Type="http://schemas.openxmlformats.org/officeDocument/2006/relationships/slideLayout" Target="../slideLayouts/slideLayout39.xml"/><Relationship Id="rId3" Type="http://schemas.openxmlformats.org/officeDocument/2006/relationships/slideLayout" Target="../slideLayouts/slideLayout3.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42" Type="http://schemas.openxmlformats.org/officeDocument/2006/relationships/slideLayout" Target="../slideLayouts/slideLayout42.xml"/><Relationship Id="rId47" Type="http://schemas.openxmlformats.org/officeDocument/2006/relationships/image" Target="../media/image1.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41" Type="http://schemas.openxmlformats.org/officeDocument/2006/relationships/slideLayout" Target="../slideLayouts/slideLayout4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53.xml"/><Relationship Id="rId13" Type="http://schemas.openxmlformats.org/officeDocument/2006/relationships/tags" Target="../tags/tag2.xml"/><Relationship Id="rId3" Type="http://schemas.openxmlformats.org/officeDocument/2006/relationships/slideLayout" Target="../slideLayouts/slideLayout48.xml"/><Relationship Id="rId7" Type="http://schemas.openxmlformats.org/officeDocument/2006/relationships/slideLayout" Target="../slideLayouts/slideLayout52.xml"/><Relationship Id="rId12" Type="http://schemas.openxmlformats.org/officeDocument/2006/relationships/vmlDrawing" Target="../drawings/vmlDrawing2.vml"/><Relationship Id="rId17" Type="http://schemas.openxmlformats.org/officeDocument/2006/relationships/image" Target="../media/image16.jpeg"/><Relationship Id="rId2" Type="http://schemas.openxmlformats.org/officeDocument/2006/relationships/slideLayout" Target="../slideLayouts/slideLayout47.xml"/><Relationship Id="rId16" Type="http://schemas.openxmlformats.org/officeDocument/2006/relationships/image" Target="../media/image15.emf"/><Relationship Id="rId1" Type="http://schemas.openxmlformats.org/officeDocument/2006/relationships/slideLayout" Target="../slideLayouts/slideLayout46.xml"/><Relationship Id="rId6" Type="http://schemas.openxmlformats.org/officeDocument/2006/relationships/slideLayout" Target="../slideLayouts/slideLayout51.xml"/><Relationship Id="rId11" Type="http://schemas.openxmlformats.org/officeDocument/2006/relationships/theme" Target="../theme/theme2.xml"/><Relationship Id="rId5" Type="http://schemas.openxmlformats.org/officeDocument/2006/relationships/slideLayout" Target="../slideLayouts/slideLayout50.xml"/><Relationship Id="rId15" Type="http://schemas.openxmlformats.org/officeDocument/2006/relationships/oleObject" Target="../embeddings/oleObject2.bin"/><Relationship Id="rId10" Type="http://schemas.openxmlformats.org/officeDocument/2006/relationships/slideLayout" Target="../slideLayouts/slideLayout55.xml"/><Relationship Id="rId4" Type="http://schemas.openxmlformats.org/officeDocument/2006/relationships/slideLayout" Target="../slideLayouts/slideLayout49.xml"/><Relationship Id="rId9" Type="http://schemas.openxmlformats.org/officeDocument/2006/relationships/slideLayout" Target="../slideLayouts/slideLayout54.xml"/><Relationship Id="rId14" Type="http://schemas.openxmlformats.org/officeDocument/2006/relationships/tags" Target="../tags/tag3.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63.xml"/><Relationship Id="rId13" Type="http://schemas.openxmlformats.org/officeDocument/2006/relationships/slideLayout" Target="../slideLayouts/slideLayout68.xml"/><Relationship Id="rId18" Type="http://schemas.openxmlformats.org/officeDocument/2006/relationships/slideLayout" Target="../slideLayouts/slideLayout73.xml"/><Relationship Id="rId26" Type="http://schemas.openxmlformats.org/officeDocument/2006/relationships/slideLayout" Target="../slideLayouts/slideLayout81.xml"/><Relationship Id="rId39" Type="http://schemas.openxmlformats.org/officeDocument/2006/relationships/slideLayout" Target="../slideLayouts/slideLayout94.xml"/><Relationship Id="rId3" Type="http://schemas.openxmlformats.org/officeDocument/2006/relationships/slideLayout" Target="../slideLayouts/slideLayout58.xml"/><Relationship Id="rId21" Type="http://schemas.openxmlformats.org/officeDocument/2006/relationships/slideLayout" Target="../slideLayouts/slideLayout76.xml"/><Relationship Id="rId34" Type="http://schemas.openxmlformats.org/officeDocument/2006/relationships/slideLayout" Target="../slideLayouts/slideLayout89.xml"/><Relationship Id="rId42" Type="http://schemas.openxmlformats.org/officeDocument/2006/relationships/image" Target="../media/image17.png"/><Relationship Id="rId7" Type="http://schemas.openxmlformats.org/officeDocument/2006/relationships/slideLayout" Target="../slideLayouts/slideLayout62.xml"/><Relationship Id="rId12" Type="http://schemas.openxmlformats.org/officeDocument/2006/relationships/slideLayout" Target="../slideLayouts/slideLayout67.xml"/><Relationship Id="rId17" Type="http://schemas.openxmlformats.org/officeDocument/2006/relationships/slideLayout" Target="../slideLayouts/slideLayout72.xml"/><Relationship Id="rId25" Type="http://schemas.openxmlformats.org/officeDocument/2006/relationships/slideLayout" Target="../slideLayouts/slideLayout80.xml"/><Relationship Id="rId33" Type="http://schemas.openxmlformats.org/officeDocument/2006/relationships/slideLayout" Target="../slideLayouts/slideLayout88.xml"/><Relationship Id="rId38" Type="http://schemas.openxmlformats.org/officeDocument/2006/relationships/slideLayout" Target="../slideLayouts/slideLayout93.xml"/><Relationship Id="rId2" Type="http://schemas.openxmlformats.org/officeDocument/2006/relationships/slideLayout" Target="../slideLayouts/slideLayout57.xml"/><Relationship Id="rId16" Type="http://schemas.openxmlformats.org/officeDocument/2006/relationships/slideLayout" Target="../slideLayouts/slideLayout71.xml"/><Relationship Id="rId20" Type="http://schemas.openxmlformats.org/officeDocument/2006/relationships/slideLayout" Target="../slideLayouts/slideLayout75.xml"/><Relationship Id="rId29" Type="http://schemas.openxmlformats.org/officeDocument/2006/relationships/slideLayout" Target="../slideLayouts/slideLayout84.xml"/><Relationship Id="rId41" Type="http://schemas.openxmlformats.org/officeDocument/2006/relationships/theme" Target="../theme/theme3.xml"/><Relationship Id="rId1" Type="http://schemas.openxmlformats.org/officeDocument/2006/relationships/slideLayout" Target="../slideLayouts/slideLayout56.xml"/><Relationship Id="rId6" Type="http://schemas.openxmlformats.org/officeDocument/2006/relationships/slideLayout" Target="../slideLayouts/slideLayout61.xml"/><Relationship Id="rId11" Type="http://schemas.openxmlformats.org/officeDocument/2006/relationships/slideLayout" Target="../slideLayouts/slideLayout66.xml"/><Relationship Id="rId24" Type="http://schemas.openxmlformats.org/officeDocument/2006/relationships/slideLayout" Target="../slideLayouts/slideLayout79.xml"/><Relationship Id="rId32" Type="http://schemas.openxmlformats.org/officeDocument/2006/relationships/slideLayout" Target="../slideLayouts/slideLayout87.xml"/><Relationship Id="rId37" Type="http://schemas.openxmlformats.org/officeDocument/2006/relationships/slideLayout" Target="../slideLayouts/slideLayout92.xml"/><Relationship Id="rId40" Type="http://schemas.openxmlformats.org/officeDocument/2006/relationships/slideLayout" Target="../slideLayouts/slideLayout95.xml"/><Relationship Id="rId5" Type="http://schemas.openxmlformats.org/officeDocument/2006/relationships/slideLayout" Target="../slideLayouts/slideLayout60.xml"/><Relationship Id="rId15" Type="http://schemas.openxmlformats.org/officeDocument/2006/relationships/slideLayout" Target="../slideLayouts/slideLayout70.xml"/><Relationship Id="rId23" Type="http://schemas.openxmlformats.org/officeDocument/2006/relationships/slideLayout" Target="../slideLayouts/slideLayout78.xml"/><Relationship Id="rId28" Type="http://schemas.openxmlformats.org/officeDocument/2006/relationships/slideLayout" Target="../slideLayouts/slideLayout83.xml"/><Relationship Id="rId36" Type="http://schemas.openxmlformats.org/officeDocument/2006/relationships/slideLayout" Target="../slideLayouts/slideLayout91.xml"/><Relationship Id="rId10" Type="http://schemas.openxmlformats.org/officeDocument/2006/relationships/slideLayout" Target="../slideLayouts/slideLayout65.xml"/><Relationship Id="rId19" Type="http://schemas.openxmlformats.org/officeDocument/2006/relationships/slideLayout" Target="../slideLayouts/slideLayout74.xml"/><Relationship Id="rId31" Type="http://schemas.openxmlformats.org/officeDocument/2006/relationships/slideLayout" Target="../slideLayouts/slideLayout86.xml"/><Relationship Id="rId4" Type="http://schemas.openxmlformats.org/officeDocument/2006/relationships/slideLayout" Target="../slideLayouts/slideLayout59.xml"/><Relationship Id="rId9" Type="http://schemas.openxmlformats.org/officeDocument/2006/relationships/slideLayout" Target="../slideLayouts/slideLayout64.xml"/><Relationship Id="rId14" Type="http://schemas.openxmlformats.org/officeDocument/2006/relationships/slideLayout" Target="../slideLayouts/slideLayout69.xml"/><Relationship Id="rId22" Type="http://schemas.openxmlformats.org/officeDocument/2006/relationships/slideLayout" Target="../slideLayouts/slideLayout77.xml"/><Relationship Id="rId27" Type="http://schemas.openxmlformats.org/officeDocument/2006/relationships/slideLayout" Target="../slideLayouts/slideLayout82.xml"/><Relationship Id="rId30" Type="http://schemas.openxmlformats.org/officeDocument/2006/relationships/slideLayout" Target="../slideLayouts/slideLayout85.xml"/><Relationship Id="rId35" Type="http://schemas.openxmlformats.org/officeDocument/2006/relationships/slideLayout" Target="../slideLayouts/slideLayout90.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761999" y="670121"/>
            <a:ext cx="8375651" cy="394980"/>
          </a:xfrm>
          <a:prstGeom prst="rect">
            <a:avLst/>
          </a:prstGeom>
        </p:spPr>
        <p:txBody>
          <a:bodyPr vert="horz" wrap="square" lIns="0" tIns="0" rIns="0" bIns="0" rtlCol="0" anchor="t">
            <a:noAutofit/>
          </a:bodyPr>
          <a:lstStyle/>
          <a:p>
            <a:r>
              <a:rPr lang="en-GB" noProof="0"/>
              <a:t>Click to edit Master title style</a:t>
            </a:r>
          </a:p>
        </p:txBody>
      </p:sp>
      <p:sp>
        <p:nvSpPr>
          <p:cNvPr id="3" name="Text Placeholder 2"/>
          <p:cNvSpPr>
            <a:spLocks noGrp="1"/>
          </p:cNvSpPr>
          <p:nvPr>
            <p:ph type="body" idx="1"/>
          </p:nvPr>
        </p:nvSpPr>
        <p:spPr>
          <a:xfrm>
            <a:off x="761999" y="2055703"/>
            <a:ext cx="10664825" cy="4110147"/>
          </a:xfrm>
          <a:prstGeom prst="rect">
            <a:avLst/>
          </a:prstGeom>
        </p:spPr>
        <p:txBody>
          <a:bodyPr vert="horz" wrap="square" lIns="0" tIns="0" rIns="180000" bIns="0" rtlCol="0">
            <a:noAutofit/>
          </a:bodyPr>
          <a:lstStyle/>
          <a:p>
            <a:pPr lvl="0"/>
            <a:r>
              <a:rPr lang="en-GB" noProof="0" dirty="0"/>
              <a:t>Click to edit Master text styles</a:t>
            </a:r>
          </a:p>
          <a:p>
            <a:pPr lvl="1"/>
            <a:r>
              <a:rPr lang="en-GB" noProof="0" dirty="0"/>
              <a:t>Second level</a:t>
            </a:r>
          </a:p>
          <a:p>
            <a:pPr lvl="2"/>
            <a:r>
              <a:rPr lang="en-GB" noProof="0" dirty="0"/>
              <a:t>Third level</a:t>
            </a:r>
          </a:p>
          <a:p>
            <a:pPr lvl="3"/>
            <a:r>
              <a:rPr lang="en-GB" noProof="0" dirty="0"/>
              <a:t>Fourth level</a:t>
            </a:r>
          </a:p>
          <a:p>
            <a:pPr lvl="4"/>
            <a:r>
              <a:rPr lang="en-GB" noProof="0" dirty="0"/>
              <a:t>Fifth level</a:t>
            </a:r>
          </a:p>
        </p:txBody>
      </p:sp>
      <p:sp>
        <p:nvSpPr>
          <p:cNvPr id="4" name="Date Placeholder 3"/>
          <p:cNvSpPr>
            <a:spLocks noGrp="1"/>
          </p:cNvSpPr>
          <p:nvPr>
            <p:ph type="dt" sz="half" idx="2"/>
          </p:nvPr>
        </p:nvSpPr>
        <p:spPr>
          <a:xfrm>
            <a:off x="772211" y="6434981"/>
            <a:ext cx="1510613" cy="153888"/>
          </a:xfrm>
          <a:prstGeom prst="rect">
            <a:avLst/>
          </a:prstGeom>
        </p:spPr>
        <p:txBody>
          <a:bodyPr vert="horz" wrap="square" lIns="0" tIns="0" rIns="0" bIns="0" rtlCol="0" anchor="ctr">
            <a:noAutofit/>
          </a:bodyPr>
          <a:lstStyle>
            <a:lvl1pPr algn="l">
              <a:defRPr sz="1000">
                <a:solidFill>
                  <a:schemeClr val="tx2"/>
                </a:solidFill>
              </a:defRPr>
            </a:lvl1pPr>
          </a:lstStyle>
          <a:p>
            <a:fld id="{4F9F1D50-61E3-8F45-99E5-AF40FA164840}" type="datetime1">
              <a:rPr lang="en-GB" smtClean="0"/>
              <a:pPr/>
              <a:t>19/02/2019</a:t>
            </a:fld>
            <a:endParaRPr lang="en-GB" dirty="0"/>
          </a:p>
        </p:txBody>
      </p:sp>
      <p:sp>
        <p:nvSpPr>
          <p:cNvPr id="5" name="Footer Placeholder 4"/>
          <p:cNvSpPr>
            <a:spLocks noGrp="1"/>
          </p:cNvSpPr>
          <p:nvPr>
            <p:ph type="ftr" sz="quarter" idx="3"/>
          </p:nvPr>
        </p:nvSpPr>
        <p:spPr>
          <a:xfrm>
            <a:off x="2282825" y="6434981"/>
            <a:ext cx="8381999" cy="153888"/>
          </a:xfrm>
          <a:prstGeom prst="rect">
            <a:avLst/>
          </a:prstGeom>
        </p:spPr>
        <p:txBody>
          <a:bodyPr vert="horz" wrap="square" lIns="0" tIns="0" rIns="0" bIns="0" rtlCol="0" anchor="ctr">
            <a:noAutofit/>
          </a:bodyPr>
          <a:lstStyle>
            <a:lvl1pPr algn="l">
              <a:defRPr sz="1000">
                <a:solidFill>
                  <a:schemeClr val="tx2"/>
                </a:solidFill>
              </a:defRPr>
            </a:lvl1pPr>
          </a:lstStyle>
          <a:p>
            <a:r>
              <a:rPr lang="en-GB"/>
              <a:t>Presentation footer 10PT. Please add the relevant country to the footer.</a:t>
            </a:r>
            <a:endParaRPr lang="en-GB" dirty="0"/>
          </a:p>
        </p:txBody>
      </p:sp>
      <p:sp>
        <p:nvSpPr>
          <p:cNvPr id="6" name="Slide Number Placeholder 5"/>
          <p:cNvSpPr>
            <a:spLocks noGrp="1"/>
          </p:cNvSpPr>
          <p:nvPr>
            <p:ph type="sldNum" sz="quarter" idx="4"/>
          </p:nvPr>
        </p:nvSpPr>
        <p:spPr>
          <a:xfrm>
            <a:off x="10664825" y="6434981"/>
            <a:ext cx="762000" cy="153888"/>
          </a:xfrm>
          <a:prstGeom prst="rect">
            <a:avLst/>
          </a:prstGeom>
        </p:spPr>
        <p:txBody>
          <a:bodyPr vert="horz" wrap="square" lIns="0" tIns="0" rIns="0" bIns="0" rtlCol="0" anchor="ctr">
            <a:noAutofit/>
          </a:bodyPr>
          <a:lstStyle>
            <a:lvl1pPr algn="r">
              <a:defRPr sz="1000">
                <a:solidFill>
                  <a:schemeClr val="tx2"/>
                </a:solidFill>
              </a:defRPr>
            </a:lvl1pPr>
          </a:lstStyle>
          <a:p>
            <a:fld id="{1ED2235E-0982-3B42-A838-A74550CD4449}" type="slidenum">
              <a:rPr lang="en-GB" smtClean="0"/>
              <a:pPr/>
              <a:t>‹#›</a:t>
            </a:fld>
            <a:endParaRPr lang="en-GB"/>
          </a:p>
        </p:txBody>
      </p:sp>
      <p:pic>
        <p:nvPicPr>
          <p:cNvPr id="7" name="Immagine 6"/>
          <p:cNvPicPr>
            <a:picLocks noChangeAspect="1"/>
          </p:cNvPicPr>
          <p:nvPr userDrawn="1"/>
        </p:nvPicPr>
        <p:blipFill>
          <a:blip r:embed="rId47" cstate="screen">
            <a:extLst>
              <a:ext uri="{28A0092B-C50C-407E-A947-70E740481C1C}">
                <a14:useLocalDpi xmlns:a14="http://schemas.microsoft.com/office/drawing/2010/main"/>
              </a:ext>
            </a:extLst>
          </a:blip>
          <a:stretch>
            <a:fillRect/>
          </a:stretch>
        </p:blipFill>
        <p:spPr>
          <a:xfrm>
            <a:off x="9137650" y="704487"/>
            <a:ext cx="2289172" cy="576458"/>
          </a:xfrm>
          <a:prstGeom prst="rect">
            <a:avLst/>
          </a:prstGeom>
        </p:spPr>
      </p:pic>
    </p:spTree>
    <p:extLst>
      <p:ext uri="{BB962C8B-B14F-4D97-AF65-F5344CB8AC3E}">
        <p14:creationId xmlns:p14="http://schemas.microsoft.com/office/powerpoint/2010/main" val="308222520"/>
      </p:ext>
    </p:extLst>
  </p:cSld>
  <p:clrMap bg1="lt1" tx1="dk1" bg2="lt2" tx2="dk2" accent1="accent1" accent2="accent2" accent3="accent3" accent4="accent4" accent5="accent5" accent6="accent6" hlink="hlink" folHlink="folHlink"/>
  <p:sldLayoutIdLst>
    <p:sldLayoutId id="2147483650" r:id="rId1"/>
    <p:sldLayoutId id="2147483737" r:id="rId2"/>
    <p:sldLayoutId id="2147483738" r:id="rId3"/>
    <p:sldLayoutId id="2147483652" r:id="rId4"/>
    <p:sldLayoutId id="2147483740" r:id="rId5"/>
    <p:sldLayoutId id="2147483739" r:id="rId6"/>
    <p:sldLayoutId id="2147483657" r:id="rId7"/>
    <p:sldLayoutId id="2147483741" r:id="rId8"/>
    <p:sldLayoutId id="2147483742" r:id="rId9"/>
    <p:sldLayoutId id="2147483654" r:id="rId10"/>
    <p:sldLayoutId id="2147483743" r:id="rId11"/>
    <p:sldLayoutId id="2147483744" r:id="rId12"/>
    <p:sldLayoutId id="2147483655" r:id="rId13"/>
    <p:sldLayoutId id="2147483732" r:id="rId14"/>
    <p:sldLayoutId id="2147483730" r:id="rId15"/>
    <p:sldLayoutId id="2147483661" r:id="rId16"/>
    <p:sldLayoutId id="2147483733" r:id="rId17"/>
    <p:sldLayoutId id="2147483731" r:id="rId18"/>
    <p:sldLayoutId id="2147483665" r:id="rId19"/>
    <p:sldLayoutId id="2147483749" r:id="rId20"/>
    <p:sldLayoutId id="2147483736" r:id="rId21"/>
    <p:sldLayoutId id="2147483735" r:id="rId22"/>
    <p:sldLayoutId id="2147483734" r:id="rId23"/>
    <p:sldLayoutId id="2147483696" r:id="rId24"/>
    <p:sldLayoutId id="2147483747" r:id="rId25"/>
    <p:sldLayoutId id="2147483748" r:id="rId26"/>
    <p:sldLayoutId id="2147483697" r:id="rId27"/>
    <p:sldLayoutId id="2147483658" r:id="rId28"/>
    <p:sldLayoutId id="2147483710" r:id="rId29"/>
    <p:sldLayoutId id="2147483711" r:id="rId30"/>
    <p:sldLayoutId id="2147483728" r:id="rId31"/>
    <p:sldLayoutId id="2147483729" r:id="rId32"/>
    <p:sldLayoutId id="2147483693" r:id="rId33"/>
    <p:sldLayoutId id="2147483723" r:id="rId34"/>
    <p:sldLayoutId id="2147483745" r:id="rId35"/>
    <p:sldLayoutId id="2147483746" r:id="rId36"/>
    <p:sldLayoutId id="2147483691" r:id="rId37"/>
    <p:sldLayoutId id="2147483725" r:id="rId38"/>
    <p:sldLayoutId id="2147483750" r:id="rId39"/>
    <p:sldLayoutId id="2147483751" r:id="rId40"/>
    <p:sldLayoutId id="2147483752" r:id="rId41"/>
    <p:sldLayoutId id="2147483659" r:id="rId42"/>
    <p:sldLayoutId id="2147483753" r:id="rId43"/>
    <p:sldLayoutId id="2147483754" r:id="rId44"/>
    <p:sldLayoutId id="2147483808" r:id="rId45"/>
  </p:sldLayoutIdLst>
  <p:hf hdr="0"/>
  <p:txStyles>
    <p:titleStyle>
      <a:lvl1pPr algn="l" defTabSz="914400" rtl="0" eaLnBrk="1" latinLnBrk="0" hangingPunct="1">
        <a:lnSpc>
          <a:spcPct val="90000"/>
        </a:lnSpc>
        <a:spcBef>
          <a:spcPct val="0"/>
        </a:spcBef>
        <a:buNone/>
        <a:defRPr sz="2800" b="1" kern="1200">
          <a:solidFill>
            <a:schemeClr val="tx1"/>
          </a:solidFill>
          <a:latin typeface="+mj-lt"/>
          <a:ea typeface="+mj-ea"/>
          <a:cs typeface="+mj-cs"/>
        </a:defRPr>
      </a:lvl1pPr>
    </p:titleStyle>
    <p:bodyStyle>
      <a:lvl1pPr marL="0" indent="0" algn="l" defTabSz="914400" rtl="0" eaLnBrk="1" latinLnBrk="0" hangingPunct="1">
        <a:lnSpc>
          <a:spcPct val="100000"/>
        </a:lnSpc>
        <a:spcBef>
          <a:spcPts val="600"/>
        </a:spcBef>
        <a:spcAft>
          <a:spcPts val="600"/>
        </a:spcAft>
        <a:buFont typeface="Arial"/>
        <a:buNone/>
        <a:tabLst>
          <a:tab pos="1057275" algn="l"/>
        </a:tabLst>
        <a:defRPr sz="1800" kern="1200">
          <a:solidFill>
            <a:schemeClr val="tx1"/>
          </a:solidFill>
          <a:latin typeface="+mn-lt"/>
          <a:ea typeface="+mn-ea"/>
          <a:cs typeface="+mn-cs"/>
        </a:defRPr>
      </a:lvl1pPr>
      <a:lvl2pPr marL="285750" indent="-285750" algn="l" defTabSz="914400" rtl="0" eaLnBrk="1" latinLnBrk="0" hangingPunct="1">
        <a:lnSpc>
          <a:spcPct val="100000"/>
        </a:lnSpc>
        <a:spcBef>
          <a:spcPts val="0"/>
        </a:spcBef>
        <a:spcAft>
          <a:spcPts val="600"/>
        </a:spcAft>
        <a:buFont typeface="Lucida Grande"/>
        <a:buChar char="-"/>
        <a:tabLst>
          <a:tab pos="1057275" algn="l"/>
        </a:tabLst>
        <a:defRPr sz="1800" i="0" kern="1200">
          <a:solidFill>
            <a:schemeClr val="tx1"/>
          </a:solidFill>
          <a:latin typeface="+mn-lt"/>
          <a:ea typeface="+mn-ea"/>
          <a:cs typeface="+mn-cs"/>
        </a:defRPr>
      </a:lvl2pPr>
      <a:lvl3pPr marL="539750" indent="-269875" algn="l" defTabSz="914400" rtl="0" eaLnBrk="1" latinLnBrk="0" hangingPunct="1">
        <a:lnSpc>
          <a:spcPct val="100000"/>
        </a:lnSpc>
        <a:spcBef>
          <a:spcPts val="0"/>
        </a:spcBef>
        <a:spcAft>
          <a:spcPts val="600"/>
        </a:spcAft>
        <a:buFont typeface="Lucida Grande"/>
        <a:buChar char="-"/>
        <a:tabLst>
          <a:tab pos="1057275" algn="l"/>
        </a:tabLst>
        <a:defRPr sz="1800" kern="1200">
          <a:solidFill>
            <a:schemeClr val="tx1"/>
          </a:solidFill>
          <a:latin typeface="+mn-lt"/>
          <a:ea typeface="+mn-ea"/>
          <a:cs typeface="+mn-cs"/>
        </a:defRPr>
      </a:lvl3pPr>
      <a:lvl4pPr marL="541338" indent="-271463" algn="l" defTabSz="914400" rtl="0" eaLnBrk="1" latinLnBrk="0" hangingPunct="1">
        <a:lnSpc>
          <a:spcPct val="100000"/>
        </a:lnSpc>
        <a:spcBef>
          <a:spcPts val="0"/>
        </a:spcBef>
        <a:spcAft>
          <a:spcPts val="600"/>
        </a:spcAft>
        <a:buFont typeface="Lucida Grande"/>
        <a:buChar char="-"/>
        <a:tabLst>
          <a:tab pos="1057275" algn="l"/>
        </a:tabLst>
        <a:defRPr sz="1800" kern="1200">
          <a:solidFill>
            <a:schemeClr val="tx1"/>
          </a:solidFill>
          <a:latin typeface="+mn-lt"/>
          <a:ea typeface="+mn-ea"/>
          <a:cs typeface="+mn-cs"/>
        </a:defRPr>
      </a:lvl4pPr>
      <a:lvl5pPr marL="541338" indent="-271463" algn="l" defTabSz="914400" rtl="0" eaLnBrk="1" latinLnBrk="0" hangingPunct="1">
        <a:lnSpc>
          <a:spcPct val="100000"/>
        </a:lnSpc>
        <a:spcBef>
          <a:spcPts val="0"/>
        </a:spcBef>
        <a:spcAft>
          <a:spcPts val="600"/>
        </a:spcAft>
        <a:buFont typeface="Lucida Grande"/>
        <a:buChar char="-"/>
        <a:tabLst/>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userDrawn="1">
          <p15:clr>
            <a:srgbClr val="F26B43"/>
          </p15:clr>
        </p15:guide>
        <p15:guide id="2" pos="3840" userDrawn="1">
          <p15:clr>
            <a:srgbClr val="F26B43"/>
          </p15:clr>
        </p15:guide>
        <p15:guide id="3" pos="480" userDrawn="1">
          <p15:clr>
            <a:srgbClr val="F26B43"/>
          </p15:clr>
        </p15:guide>
        <p15:guide id="4" pos="1920" userDrawn="1">
          <p15:clr>
            <a:srgbClr val="F26B43"/>
          </p15:clr>
        </p15:guide>
        <p15:guide id="5" pos="960" userDrawn="1">
          <p15:clr>
            <a:srgbClr val="F26B43"/>
          </p15:clr>
        </p15:guide>
        <p15:guide id="6" pos="1438" userDrawn="1">
          <p15:clr>
            <a:srgbClr val="F26B43"/>
          </p15:clr>
        </p15:guide>
        <p15:guide id="7" pos="2398" userDrawn="1">
          <p15:clr>
            <a:srgbClr val="F26B43"/>
          </p15:clr>
        </p15:guide>
        <p15:guide id="8" pos="2880" userDrawn="1">
          <p15:clr>
            <a:srgbClr val="F26B43"/>
          </p15:clr>
        </p15:guide>
        <p15:guide id="9" pos="3360" userDrawn="1">
          <p15:clr>
            <a:srgbClr val="F26B43"/>
          </p15:clr>
        </p15:guide>
        <p15:guide id="10" pos="4320" userDrawn="1">
          <p15:clr>
            <a:srgbClr val="F26B43"/>
          </p15:clr>
        </p15:guide>
        <p15:guide id="11" pos="4798" userDrawn="1">
          <p15:clr>
            <a:srgbClr val="F26B43"/>
          </p15:clr>
        </p15:guide>
        <p15:guide id="12" pos="5278" userDrawn="1">
          <p15:clr>
            <a:srgbClr val="F26B43"/>
          </p15:clr>
        </p15:guide>
        <p15:guide id="13" pos="5756" userDrawn="1">
          <p15:clr>
            <a:srgbClr val="F26B43"/>
          </p15:clr>
        </p15:guide>
        <p15:guide id="14" pos="6236" userDrawn="1">
          <p15:clr>
            <a:srgbClr val="F26B43"/>
          </p15:clr>
        </p15:guide>
        <p15:guide id="15" pos="6718" userDrawn="1">
          <p15:clr>
            <a:srgbClr val="F26B43"/>
          </p15:clr>
        </p15:guide>
        <p15:guide id="16" pos="7197" userDrawn="1">
          <p15:clr>
            <a:srgbClr val="F26B43"/>
          </p15:clr>
        </p15:guide>
        <p15:guide id="17" orient="horz" pos="1728" userDrawn="1">
          <p15:clr>
            <a:srgbClr val="F26B43"/>
          </p15:clr>
        </p15:guide>
        <p15:guide id="18" orient="horz" pos="1296" userDrawn="1">
          <p15:clr>
            <a:srgbClr val="F26B43"/>
          </p15:clr>
        </p15:guide>
        <p15:guide id="19" orient="horz" pos="864" userDrawn="1">
          <p15:clr>
            <a:srgbClr val="F26B43"/>
          </p15:clr>
        </p15:guide>
        <p15:guide id="20" orient="horz" pos="434" userDrawn="1">
          <p15:clr>
            <a:srgbClr val="F26B43"/>
          </p15:clr>
        </p15:guide>
        <p15:guide id="21" orient="horz" pos="2590" userDrawn="1">
          <p15:clr>
            <a:srgbClr val="F26B43"/>
          </p15:clr>
        </p15:guide>
        <p15:guide id="22" orient="horz" pos="3022" userDrawn="1">
          <p15:clr>
            <a:srgbClr val="F26B43"/>
          </p15:clr>
        </p15:guide>
        <p15:guide id="23" orient="horz" pos="3454" userDrawn="1">
          <p15:clr>
            <a:srgbClr val="F26B43"/>
          </p15:clr>
        </p15:guide>
        <p15:guide id="24" orient="horz" pos="3884" userDrawn="1">
          <p15:clr>
            <a:srgbClr val="F26B43"/>
          </p15:clr>
        </p15:guide>
        <p15:guide id="25" orient="horz" pos="731" userDrawn="1">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graphicFrame>
        <p:nvGraphicFramePr>
          <p:cNvPr id="8" name="Oggetto 7" hidden="1"/>
          <p:cNvGraphicFramePr>
            <a:graphicFrameLocks noChangeAspect="1"/>
          </p:cNvGraphicFramePr>
          <p:nvPr userDrawn="1">
            <p:custDataLst>
              <p:tags r:id="rId13"/>
            </p:custDataLs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spid="_x0000_s4247" name="think-cell Slide" r:id="rId15" imgW="216" imgH="216" progId="">
                  <p:embed/>
                </p:oleObj>
              </mc:Choice>
              <mc:Fallback>
                <p:oleObj name="think-cell Slide" r:id="rId15" imgW="216" imgH="216" progId="">
                  <p:embed/>
                  <p:pic>
                    <p:nvPicPr>
                      <p:cNvPr id="0" name="Picture 75"/>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1588" y="1588"/>
                        <a:ext cx="1588" cy="1588"/>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7" name="Rettangolo 6" hidden="1"/>
          <p:cNvSpPr/>
          <p:nvPr userDrawn="1">
            <p:custDataLst>
              <p:tags r:id="rId14"/>
            </p:custDataLst>
          </p:nvPr>
        </p:nvSpPr>
        <p:spPr>
          <a:xfrm>
            <a:off x="0" y="0"/>
            <a:ext cx="158750" cy="15875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algn="ctr">
              <a:lnSpc>
                <a:spcPct val="90000"/>
              </a:lnSpc>
              <a:spcBef>
                <a:spcPct val="0"/>
              </a:spcBef>
              <a:spcAft>
                <a:spcPct val="0"/>
              </a:spcAft>
            </a:pPr>
            <a:endParaRPr lang="it-IT" sz="2800" b="1" dirty="0" err="1">
              <a:solidFill>
                <a:prstClr val="white"/>
              </a:solidFill>
              <a:sym typeface="Arial" panose="020B0604020202020204" pitchFamily="34" charset="0"/>
            </a:endParaRPr>
          </a:p>
        </p:txBody>
      </p:sp>
      <p:sp>
        <p:nvSpPr>
          <p:cNvPr id="2" name="Title Placeholder 1"/>
          <p:cNvSpPr>
            <a:spLocks noGrp="1"/>
          </p:cNvSpPr>
          <p:nvPr>
            <p:ph type="title"/>
          </p:nvPr>
        </p:nvSpPr>
        <p:spPr>
          <a:xfrm>
            <a:off x="761999" y="670121"/>
            <a:ext cx="8375651" cy="394980"/>
          </a:xfrm>
          <a:prstGeom prst="rect">
            <a:avLst/>
          </a:prstGeom>
        </p:spPr>
        <p:txBody>
          <a:bodyPr vert="horz" wrap="square" lIns="0" tIns="0" rIns="0" bIns="0" rtlCol="0" anchor="t">
            <a:noAutofit/>
          </a:bodyPr>
          <a:lstStyle/>
          <a:p>
            <a:r>
              <a:rPr lang="it-IT" noProof="0"/>
              <a:t>Fare clic per modificare lo stile del titolo</a:t>
            </a:r>
            <a:endParaRPr lang="en-GB" noProof="0"/>
          </a:p>
        </p:txBody>
      </p:sp>
      <p:sp>
        <p:nvSpPr>
          <p:cNvPr id="3" name="Text Placeholder 2"/>
          <p:cNvSpPr>
            <a:spLocks noGrp="1"/>
          </p:cNvSpPr>
          <p:nvPr>
            <p:ph type="body" idx="1"/>
          </p:nvPr>
        </p:nvSpPr>
        <p:spPr>
          <a:xfrm>
            <a:off x="761999" y="2055703"/>
            <a:ext cx="10664825" cy="4110147"/>
          </a:xfrm>
          <a:prstGeom prst="rect">
            <a:avLst/>
          </a:prstGeom>
        </p:spPr>
        <p:txBody>
          <a:bodyPr vert="horz" wrap="square" lIns="0" tIns="0" rIns="180000" bIns="0" rtlCol="0">
            <a:noAutofit/>
          </a:bodyPr>
          <a:lstStyle/>
          <a:p>
            <a:pPr lvl="0"/>
            <a:r>
              <a:rPr lang="it-IT" noProof="0"/>
              <a:t>Fare clic per modificare stili del testo dello schema</a:t>
            </a:r>
          </a:p>
          <a:p>
            <a:pPr lvl="1"/>
            <a:r>
              <a:rPr lang="it-IT" noProof="0"/>
              <a:t>Secondo livello</a:t>
            </a:r>
          </a:p>
          <a:p>
            <a:pPr lvl="2"/>
            <a:r>
              <a:rPr lang="it-IT" noProof="0"/>
              <a:t>Terzo livello</a:t>
            </a:r>
          </a:p>
          <a:p>
            <a:pPr lvl="3"/>
            <a:r>
              <a:rPr lang="it-IT" noProof="0"/>
              <a:t>Quarto livello</a:t>
            </a:r>
          </a:p>
          <a:p>
            <a:pPr lvl="4"/>
            <a:r>
              <a:rPr lang="it-IT" noProof="0"/>
              <a:t>Quinto livello</a:t>
            </a:r>
            <a:endParaRPr lang="en-GB" noProof="0"/>
          </a:p>
        </p:txBody>
      </p:sp>
      <p:sp>
        <p:nvSpPr>
          <p:cNvPr id="4" name="Date Placeholder 3"/>
          <p:cNvSpPr>
            <a:spLocks noGrp="1"/>
          </p:cNvSpPr>
          <p:nvPr>
            <p:ph type="dt" sz="half" idx="2"/>
          </p:nvPr>
        </p:nvSpPr>
        <p:spPr>
          <a:xfrm>
            <a:off x="772211" y="6264005"/>
            <a:ext cx="1510613" cy="153888"/>
          </a:xfrm>
          <a:prstGeom prst="rect">
            <a:avLst/>
          </a:prstGeom>
        </p:spPr>
        <p:txBody>
          <a:bodyPr vert="horz" wrap="square" lIns="0" tIns="0" rIns="0" bIns="0" rtlCol="0" anchor="ctr">
            <a:noAutofit/>
          </a:bodyPr>
          <a:lstStyle>
            <a:lvl1pPr algn="l">
              <a:defRPr sz="1000">
                <a:solidFill>
                  <a:schemeClr val="tx2">
                    <a:lumMod val="75000"/>
                  </a:schemeClr>
                </a:solidFill>
              </a:defRPr>
            </a:lvl1pPr>
          </a:lstStyle>
          <a:p>
            <a:fld id="{98F1B145-33BC-4463-AEE4-4F6E2DADCA38}" type="datetime1">
              <a:rPr lang="en-GB" smtClean="0">
                <a:solidFill>
                  <a:srgbClr val="C6C6C6">
                    <a:lumMod val="75000"/>
                  </a:srgbClr>
                </a:solidFill>
              </a:rPr>
              <a:pPr/>
              <a:t>19/02/2019</a:t>
            </a:fld>
            <a:endParaRPr lang="en-GB">
              <a:solidFill>
                <a:srgbClr val="C6C6C6">
                  <a:lumMod val="75000"/>
                </a:srgbClr>
              </a:solidFill>
            </a:endParaRPr>
          </a:p>
        </p:txBody>
      </p:sp>
      <p:sp>
        <p:nvSpPr>
          <p:cNvPr id="5" name="Footer Placeholder 4"/>
          <p:cNvSpPr>
            <a:spLocks noGrp="1"/>
          </p:cNvSpPr>
          <p:nvPr>
            <p:ph type="ftr" sz="quarter" idx="3"/>
          </p:nvPr>
        </p:nvSpPr>
        <p:spPr>
          <a:xfrm>
            <a:off x="2282825" y="6264005"/>
            <a:ext cx="8381999" cy="153888"/>
          </a:xfrm>
          <a:prstGeom prst="rect">
            <a:avLst/>
          </a:prstGeom>
        </p:spPr>
        <p:txBody>
          <a:bodyPr vert="horz" wrap="square" lIns="0" tIns="0" rIns="0" bIns="0" rtlCol="0" anchor="ctr">
            <a:noAutofit/>
          </a:bodyPr>
          <a:lstStyle>
            <a:lvl1pPr algn="l">
              <a:defRPr sz="1000">
                <a:solidFill>
                  <a:schemeClr val="tx2">
                    <a:lumMod val="75000"/>
                  </a:schemeClr>
                </a:solidFill>
              </a:defRPr>
            </a:lvl1pPr>
          </a:lstStyle>
          <a:p>
            <a:r>
              <a:rPr lang="en-GB" smtClean="0">
                <a:solidFill>
                  <a:srgbClr val="C6C6C6">
                    <a:lumMod val="75000"/>
                  </a:srgbClr>
                </a:solidFill>
              </a:rPr>
              <a:t>Presentation footer 10PT grey. Please add the relevant country to the footer.</a:t>
            </a:r>
            <a:endParaRPr lang="en-GB" dirty="0">
              <a:solidFill>
                <a:srgbClr val="C6C6C6">
                  <a:lumMod val="75000"/>
                </a:srgbClr>
              </a:solidFill>
            </a:endParaRPr>
          </a:p>
        </p:txBody>
      </p:sp>
      <p:sp>
        <p:nvSpPr>
          <p:cNvPr id="10" name="Rectangle 9"/>
          <p:cNvSpPr/>
          <p:nvPr userDrawn="1"/>
        </p:nvSpPr>
        <p:spPr>
          <a:xfrm>
            <a:off x="403225" y="688975"/>
            <a:ext cx="196850" cy="682625"/>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lstStyle/>
          <a:p>
            <a:pPr algn="ctr"/>
            <a:endParaRPr lang="en-GB">
              <a:solidFill>
                <a:prstClr val="white"/>
              </a:solidFill>
            </a:endParaRPr>
          </a:p>
        </p:txBody>
      </p:sp>
      <p:pic>
        <p:nvPicPr>
          <p:cNvPr id="9" name="Picture 2" descr="\\psf\Home\Desktop\ENELLOGO1.jpg"/>
          <p:cNvPicPr>
            <a:picLocks noChangeAspect="1" noChangeArrowheads="1"/>
          </p:cNvPicPr>
          <p:nvPr userDrawn="1"/>
        </p:nvPicPr>
        <p:blipFill>
          <a:blip r:embed="rId17"/>
          <a:srcRect/>
          <a:stretch>
            <a:fillRect/>
          </a:stretch>
        </p:blipFill>
        <p:spPr bwMode="auto">
          <a:xfrm>
            <a:off x="10100484" y="690090"/>
            <a:ext cx="1326339" cy="480592"/>
          </a:xfrm>
          <a:prstGeom prst="rect">
            <a:avLst/>
          </a:prstGeom>
          <a:noFill/>
        </p:spPr>
      </p:pic>
    </p:spTree>
    <p:extLst>
      <p:ext uri="{BB962C8B-B14F-4D97-AF65-F5344CB8AC3E}">
        <p14:creationId xmlns:p14="http://schemas.microsoft.com/office/powerpoint/2010/main" val="3601177202"/>
      </p:ext>
    </p:extLst>
  </p:cSld>
  <p:clrMap bg1="lt1" tx1="dk1" bg2="lt2" tx2="dk2" accent1="accent1" accent2="accent2" accent3="accent3" accent4="accent4" accent5="accent5" accent6="accent6" hlink="hlink" folHlink="folHlink"/>
  <p:sldLayoutIdLst>
    <p:sldLayoutId id="2147483756" r:id="rId1"/>
    <p:sldLayoutId id="2147483757" r:id="rId2"/>
    <p:sldLayoutId id="2147483758" r:id="rId3"/>
    <p:sldLayoutId id="2147483759" r:id="rId4"/>
    <p:sldLayoutId id="2147483760" r:id="rId5"/>
    <p:sldLayoutId id="2147483761" r:id="rId6"/>
    <p:sldLayoutId id="2147483762" r:id="rId7"/>
    <p:sldLayoutId id="2147483763" r:id="rId8"/>
    <p:sldLayoutId id="2147483764" r:id="rId9"/>
    <p:sldLayoutId id="2147483765" r:id="rId10"/>
  </p:sldLayoutIdLst>
  <p:timing>
    <p:tnLst>
      <p:par>
        <p:cTn id="1" dur="indefinite" restart="never" nodeType="tmRoot"/>
      </p:par>
    </p:tnLst>
  </p:timing>
  <p:hf hdr="0" ftr="0" dt="0"/>
  <p:txStyles>
    <p:titleStyle>
      <a:lvl1pPr algn="l" defTabSz="914400" rtl="0" eaLnBrk="1" latinLnBrk="0" hangingPunct="1">
        <a:lnSpc>
          <a:spcPct val="90000"/>
        </a:lnSpc>
        <a:spcBef>
          <a:spcPct val="0"/>
        </a:spcBef>
        <a:buNone/>
        <a:defRPr sz="2800" b="1" kern="1200">
          <a:solidFill>
            <a:schemeClr val="tx1"/>
          </a:solidFill>
          <a:latin typeface="+mj-lt"/>
          <a:ea typeface="+mj-ea"/>
          <a:cs typeface="+mj-cs"/>
        </a:defRPr>
      </a:lvl1pPr>
    </p:titleStyle>
    <p:bodyStyle>
      <a:lvl1pPr marL="0" indent="0" algn="l" defTabSz="914400" rtl="0" eaLnBrk="1" latinLnBrk="0" hangingPunct="1">
        <a:lnSpc>
          <a:spcPct val="100000"/>
        </a:lnSpc>
        <a:spcBef>
          <a:spcPts val="600"/>
        </a:spcBef>
        <a:spcAft>
          <a:spcPts val="600"/>
        </a:spcAft>
        <a:buFont typeface="Arial"/>
        <a:buNone/>
        <a:tabLst>
          <a:tab pos="1057275" algn="l"/>
        </a:tabLst>
        <a:defRPr sz="1800" kern="1200">
          <a:solidFill>
            <a:schemeClr val="tx1"/>
          </a:solidFill>
          <a:latin typeface="+mn-lt"/>
          <a:ea typeface="+mn-ea"/>
          <a:cs typeface="+mn-cs"/>
        </a:defRPr>
      </a:lvl1pPr>
      <a:lvl2pPr marL="285750" indent="-285750" algn="l" defTabSz="914400" rtl="0" eaLnBrk="1" latinLnBrk="0" hangingPunct="1">
        <a:lnSpc>
          <a:spcPct val="100000"/>
        </a:lnSpc>
        <a:spcBef>
          <a:spcPts val="0"/>
        </a:spcBef>
        <a:spcAft>
          <a:spcPts val="600"/>
        </a:spcAft>
        <a:buFont typeface="Lucida Grande"/>
        <a:buChar char="-"/>
        <a:tabLst>
          <a:tab pos="1057275" algn="l"/>
        </a:tabLst>
        <a:defRPr sz="1800" i="0" kern="1200">
          <a:solidFill>
            <a:schemeClr val="tx1"/>
          </a:solidFill>
          <a:latin typeface="+mn-lt"/>
          <a:ea typeface="+mn-ea"/>
          <a:cs typeface="+mn-cs"/>
        </a:defRPr>
      </a:lvl2pPr>
      <a:lvl3pPr marL="539750" indent="-269875" algn="l" defTabSz="914400" rtl="0" eaLnBrk="1" latinLnBrk="0" hangingPunct="1">
        <a:lnSpc>
          <a:spcPct val="100000"/>
        </a:lnSpc>
        <a:spcBef>
          <a:spcPts val="0"/>
        </a:spcBef>
        <a:spcAft>
          <a:spcPts val="600"/>
        </a:spcAft>
        <a:buFont typeface="Lucida Grande"/>
        <a:buChar char="-"/>
        <a:tabLst>
          <a:tab pos="1057275" algn="l"/>
        </a:tabLst>
        <a:defRPr sz="1800" kern="1200">
          <a:solidFill>
            <a:schemeClr val="tx1"/>
          </a:solidFill>
          <a:latin typeface="+mn-lt"/>
          <a:ea typeface="+mn-ea"/>
          <a:cs typeface="+mn-cs"/>
        </a:defRPr>
      </a:lvl3pPr>
      <a:lvl4pPr marL="541338" indent="-271463" algn="l" defTabSz="914400" rtl="0" eaLnBrk="1" latinLnBrk="0" hangingPunct="1">
        <a:lnSpc>
          <a:spcPct val="100000"/>
        </a:lnSpc>
        <a:spcBef>
          <a:spcPts val="0"/>
        </a:spcBef>
        <a:spcAft>
          <a:spcPts val="600"/>
        </a:spcAft>
        <a:buFont typeface="Lucida Grande"/>
        <a:buChar char="-"/>
        <a:tabLst>
          <a:tab pos="1057275" algn="l"/>
        </a:tabLst>
        <a:defRPr sz="1800" kern="1200">
          <a:solidFill>
            <a:schemeClr val="tx1"/>
          </a:solidFill>
          <a:latin typeface="+mn-lt"/>
          <a:ea typeface="+mn-ea"/>
          <a:cs typeface="+mn-cs"/>
        </a:defRPr>
      </a:lvl4pPr>
      <a:lvl5pPr marL="541338" indent="-271463" algn="l" defTabSz="914400" rtl="0" eaLnBrk="1" latinLnBrk="0" hangingPunct="1">
        <a:lnSpc>
          <a:spcPct val="100000"/>
        </a:lnSpc>
        <a:spcBef>
          <a:spcPts val="0"/>
        </a:spcBef>
        <a:spcAft>
          <a:spcPts val="600"/>
        </a:spcAft>
        <a:buFont typeface="Lucida Grande"/>
        <a:buChar char="-"/>
        <a:tabLst/>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F26B43"/>
          </p15:clr>
        </p15:guide>
        <p15:guide id="2" pos="3840">
          <p15:clr>
            <a:srgbClr val="F26B43"/>
          </p15:clr>
        </p15:guide>
        <p15:guide id="3" pos="480">
          <p15:clr>
            <a:srgbClr val="F26B43"/>
          </p15:clr>
        </p15:guide>
        <p15:guide id="4" pos="1920">
          <p15:clr>
            <a:srgbClr val="F26B43"/>
          </p15:clr>
        </p15:guide>
        <p15:guide id="5" pos="960">
          <p15:clr>
            <a:srgbClr val="F26B43"/>
          </p15:clr>
        </p15:guide>
        <p15:guide id="6" pos="1438">
          <p15:clr>
            <a:srgbClr val="F26B43"/>
          </p15:clr>
        </p15:guide>
        <p15:guide id="7" pos="2398">
          <p15:clr>
            <a:srgbClr val="F26B43"/>
          </p15:clr>
        </p15:guide>
        <p15:guide id="8" pos="2880">
          <p15:clr>
            <a:srgbClr val="F26B43"/>
          </p15:clr>
        </p15:guide>
        <p15:guide id="9" pos="3360">
          <p15:clr>
            <a:srgbClr val="F26B43"/>
          </p15:clr>
        </p15:guide>
        <p15:guide id="10" pos="4320">
          <p15:clr>
            <a:srgbClr val="F26B43"/>
          </p15:clr>
        </p15:guide>
        <p15:guide id="11" pos="4798">
          <p15:clr>
            <a:srgbClr val="F26B43"/>
          </p15:clr>
        </p15:guide>
        <p15:guide id="12" pos="5278">
          <p15:clr>
            <a:srgbClr val="F26B43"/>
          </p15:clr>
        </p15:guide>
        <p15:guide id="13" pos="5756">
          <p15:clr>
            <a:srgbClr val="F26B43"/>
          </p15:clr>
        </p15:guide>
        <p15:guide id="14" pos="6236">
          <p15:clr>
            <a:srgbClr val="F26B43"/>
          </p15:clr>
        </p15:guide>
        <p15:guide id="15" pos="6718">
          <p15:clr>
            <a:srgbClr val="F26B43"/>
          </p15:clr>
        </p15:guide>
        <p15:guide id="16" pos="7197">
          <p15:clr>
            <a:srgbClr val="F26B43"/>
          </p15:clr>
        </p15:guide>
        <p15:guide id="17" orient="horz" pos="1728">
          <p15:clr>
            <a:srgbClr val="F26B43"/>
          </p15:clr>
        </p15:guide>
        <p15:guide id="18" orient="horz" pos="1296">
          <p15:clr>
            <a:srgbClr val="F26B43"/>
          </p15:clr>
        </p15:guide>
        <p15:guide id="19" orient="horz" pos="864">
          <p15:clr>
            <a:srgbClr val="F26B43"/>
          </p15:clr>
        </p15:guide>
        <p15:guide id="20" orient="horz" pos="434">
          <p15:clr>
            <a:srgbClr val="F26B43"/>
          </p15:clr>
        </p15:guide>
        <p15:guide id="21" orient="horz" pos="2590">
          <p15:clr>
            <a:srgbClr val="F26B43"/>
          </p15:clr>
        </p15:guide>
        <p15:guide id="22" orient="horz" pos="3022">
          <p15:clr>
            <a:srgbClr val="F26B43"/>
          </p15:clr>
        </p15:guide>
        <p15:guide id="23" orient="horz" pos="3454">
          <p15:clr>
            <a:srgbClr val="F26B43"/>
          </p15:clr>
        </p15:guide>
        <p15:guide id="24" orient="horz" pos="3884">
          <p15:clr>
            <a:srgbClr val="F26B43"/>
          </p15:clr>
        </p15:guide>
      </p15:sldGuideLst>
    </p:ext>
  </p:extLst>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761999" y="670121"/>
            <a:ext cx="8375651" cy="394980"/>
          </a:xfrm>
          <a:prstGeom prst="rect">
            <a:avLst/>
          </a:prstGeom>
        </p:spPr>
        <p:txBody>
          <a:bodyPr vert="horz" wrap="square" lIns="0" tIns="0" rIns="0" bIns="0" rtlCol="0" anchor="t">
            <a:noAutofit/>
          </a:bodyPr>
          <a:lstStyle/>
          <a:p>
            <a:r>
              <a:rPr lang="en-GB" noProof="0" smtClean="0"/>
              <a:t>Click to edit Master title style</a:t>
            </a:r>
            <a:endParaRPr lang="en-GB" noProof="0"/>
          </a:p>
        </p:txBody>
      </p:sp>
      <p:sp>
        <p:nvSpPr>
          <p:cNvPr id="3" name="Text Placeholder 2"/>
          <p:cNvSpPr>
            <a:spLocks noGrp="1"/>
          </p:cNvSpPr>
          <p:nvPr>
            <p:ph type="body" idx="1"/>
          </p:nvPr>
        </p:nvSpPr>
        <p:spPr>
          <a:xfrm>
            <a:off x="761999" y="2055703"/>
            <a:ext cx="10664825" cy="4110147"/>
          </a:xfrm>
          <a:prstGeom prst="rect">
            <a:avLst/>
          </a:prstGeom>
        </p:spPr>
        <p:txBody>
          <a:bodyPr vert="horz" wrap="square" lIns="0" tIns="0" rIns="180000" bIns="0" rtlCol="0">
            <a:noAutofit/>
          </a:bodyPr>
          <a:lstStyle/>
          <a:p>
            <a:pPr lvl="0"/>
            <a:r>
              <a:rPr lang="en-GB" noProof="0" dirty="0" smtClean="0"/>
              <a:t>Click to edit Master text styles</a:t>
            </a:r>
          </a:p>
          <a:p>
            <a:pPr lvl="1"/>
            <a:r>
              <a:rPr lang="en-GB" noProof="0" dirty="0" smtClean="0"/>
              <a:t>Second level</a:t>
            </a:r>
          </a:p>
          <a:p>
            <a:pPr lvl="2"/>
            <a:r>
              <a:rPr lang="en-GB" noProof="0" dirty="0" smtClean="0"/>
              <a:t>Third level</a:t>
            </a:r>
          </a:p>
          <a:p>
            <a:pPr lvl="3"/>
            <a:r>
              <a:rPr lang="en-GB" noProof="0" dirty="0" smtClean="0"/>
              <a:t>Fourth level</a:t>
            </a:r>
          </a:p>
          <a:p>
            <a:pPr lvl="4"/>
            <a:r>
              <a:rPr lang="en-GB" noProof="0" dirty="0" smtClean="0"/>
              <a:t>Fifth level</a:t>
            </a:r>
            <a:endParaRPr lang="en-GB" noProof="0" dirty="0"/>
          </a:p>
        </p:txBody>
      </p:sp>
      <p:sp>
        <p:nvSpPr>
          <p:cNvPr id="4" name="Date Placeholder 3"/>
          <p:cNvSpPr>
            <a:spLocks noGrp="1"/>
          </p:cNvSpPr>
          <p:nvPr>
            <p:ph type="dt" sz="half" idx="2"/>
          </p:nvPr>
        </p:nvSpPr>
        <p:spPr>
          <a:xfrm>
            <a:off x="772211" y="6434981"/>
            <a:ext cx="1510613" cy="153888"/>
          </a:xfrm>
          <a:prstGeom prst="rect">
            <a:avLst/>
          </a:prstGeom>
        </p:spPr>
        <p:txBody>
          <a:bodyPr vert="horz" wrap="square" lIns="0" tIns="0" rIns="0" bIns="0" rtlCol="0" anchor="ctr">
            <a:noAutofit/>
          </a:bodyPr>
          <a:lstStyle>
            <a:lvl1pPr algn="l">
              <a:defRPr sz="1000">
                <a:solidFill>
                  <a:schemeClr val="tx2"/>
                </a:solidFill>
              </a:defRPr>
            </a:lvl1pPr>
          </a:lstStyle>
          <a:p>
            <a:fld id="{4F9F1D50-61E3-8F45-99E5-AF40FA164840}" type="datetime1">
              <a:rPr lang="en-GB" smtClean="0"/>
              <a:pPr/>
              <a:t>19/02/2019</a:t>
            </a:fld>
            <a:endParaRPr lang="en-GB" dirty="0"/>
          </a:p>
        </p:txBody>
      </p:sp>
      <p:sp>
        <p:nvSpPr>
          <p:cNvPr id="5" name="Footer Placeholder 4"/>
          <p:cNvSpPr>
            <a:spLocks noGrp="1"/>
          </p:cNvSpPr>
          <p:nvPr>
            <p:ph type="ftr" sz="quarter" idx="3"/>
          </p:nvPr>
        </p:nvSpPr>
        <p:spPr>
          <a:xfrm>
            <a:off x="2282825" y="6434981"/>
            <a:ext cx="8381999" cy="153888"/>
          </a:xfrm>
          <a:prstGeom prst="rect">
            <a:avLst/>
          </a:prstGeom>
        </p:spPr>
        <p:txBody>
          <a:bodyPr vert="horz" wrap="square" lIns="0" tIns="0" rIns="0" bIns="0" rtlCol="0" anchor="ctr">
            <a:noAutofit/>
          </a:bodyPr>
          <a:lstStyle>
            <a:lvl1pPr algn="l">
              <a:defRPr sz="1000">
                <a:solidFill>
                  <a:schemeClr val="tx2"/>
                </a:solidFill>
              </a:defRPr>
            </a:lvl1pPr>
          </a:lstStyle>
          <a:p>
            <a:r>
              <a:rPr lang="en-GB" smtClean="0"/>
              <a:t>Presentation footer 10PT. Please add the relevant country to the footer.</a:t>
            </a:r>
            <a:endParaRPr lang="en-GB" dirty="0"/>
          </a:p>
        </p:txBody>
      </p:sp>
      <p:sp>
        <p:nvSpPr>
          <p:cNvPr id="6" name="Slide Number Placeholder 5"/>
          <p:cNvSpPr>
            <a:spLocks noGrp="1"/>
          </p:cNvSpPr>
          <p:nvPr>
            <p:ph type="sldNum" sz="quarter" idx="4"/>
          </p:nvPr>
        </p:nvSpPr>
        <p:spPr>
          <a:xfrm>
            <a:off x="10664825" y="6434981"/>
            <a:ext cx="762000" cy="153888"/>
          </a:xfrm>
          <a:prstGeom prst="rect">
            <a:avLst/>
          </a:prstGeom>
        </p:spPr>
        <p:txBody>
          <a:bodyPr vert="horz" wrap="square" lIns="0" tIns="0" rIns="0" bIns="0" rtlCol="0" anchor="ctr">
            <a:noAutofit/>
          </a:bodyPr>
          <a:lstStyle>
            <a:lvl1pPr algn="r">
              <a:defRPr sz="1000">
                <a:solidFill>
                  <a:schemeClr val="tx2"/>
                </a:solidFill>
              </a:defRPr>
            </a:lvl1pPr>
          </a:lstStyle>
          <a:p>
            <a:fld id="{1ED2235E-0982-3B42-A838-A74550CD4449}" type="slidenum">
              <a:rPr lang="en-GB" smtClean="0"/>
              <a:pPr/>
              <a:t>‹#›</a:t>
            </a:fld>
            <a:endParaRPr lang="en-GB"/>
          </a:p>
        </p:txBody>
      </p:sp>
      <p:pic>
        <p:nvPicPr>
          <p:cNvPr id="7" name="Immagine 6"/>
          <p:cNvPicPr>
            <a:picLocks noChangeAspect="1"/>
          </p:cNvPicPr>
          <p:nvPr userDrawn="1"/>
        </p:nvPicPr>
        <p:blipFill>
          <a:blip r:embed="rId42">
            <a:extLst>
              <a:ext uri="{28A0092B-C50C-407E-A947-70E740481C1C}">
                <a14:useLocalDpi xmlns:a14="http://schemas.microsoft.com/office/drawing/2010/main" val="0"/>
              </a:ext>
            </a:extLst>
          </a:blip>
          <a:stretch>
            <a:fillRect/>
          </a:stretch>
        </p:blipFill>
        <p:spPr>
          <a:xfrm>
            <a:off x="9137650" y="704487"/>
            <a:ext cx="2289172" cy="576458"/>
          </a:xfrm>
          <a:prstGeom prst="rect">
            <a:avLst/>
          </a:prstGeom>
        </p:spPr>
      </p:pic>
    </p:spTree>
    <p:extLst>
      <p:ext uri="{BB962C8B-B14F-4D97-AF65-F5344CB8AC3E}">
        <p14:creationId xmlns:p14="http://schemas.microsoft.com/office/powerpoint/2010/main" val="503569746"/>
      </p:ext>
    </p:extLst>
  </p:cSld>
  <p:clrMap bg1="lt1" tx1="dk1" bg2="lt2" tx2="dk2" accent1="accent1" accent2="accent2" accent3="accent3" accent4="accent4" accent5="accent5" accent6="accent6" hlink="hlink" folHlink="folHlink"/>
  <p:sldLayoutIdLst>
    <p:sldLayoutId id="2147483768" r:id="rId1"/>
    <p:sldLayoutId id="2147483769" r:id="rId2"/>
    <p:sldLayoutId id="2147483770" r:id="rId3"/>
    <p:sldLayoutId id="2147483771" r:id="rId4"/>
    <p:sldLayoutId id="2147483772" r:id="rId5"/>
    <p:sldLayoutId id="2147483773" r:id="rId6"/>
    <p:sldLayoutId id="2147483774" r:id="rId7"/>
    <p:sldLayoutId id="2147483775" r:id="rId8"/>
    <p:sldLayoutId id="2147483776" r:id="rId9"/>
    <p:sldLayoutId id="2147483777" r:id="rId10"/>
    <p:sldLayoutId id="2147483778" r:id="rId11"/>
    <p:sldLayoutId id="2147483779" r:id="rId12"/>
    <p:sldLayoutId id="2147483780" r:id="rId13"/>
    <p:sldLayoutId id="2147483781" r:id="rId14"/>
    <p:sldLayoutId id="2147483782" r:id="rId15"/>
    <p:sldLayoutId id="2147483783" r:id="rId16"/>
    <p:sldLayoutId id="2147483784" r:id="rId17"/>
    <p:sldLayoutId id="2147483785" r:id="rId18"/>
    <p:sldLayoutId id="2147483786" r:id="rId19"/>
    <p:sldLayoutId id="2147483787" r:id="rId20"/>
    <p:sldLayoutId id="2147483788" r:id="rId21"/>
    <p:sldLayoutId id="2147483789" r:id="rId22"/>
    <p:sldLayoutId id="2147483790" r:id="rId23"/>
    <p:sldLayoutId id="2147483791" r:id="rId24"/>
    <p:sldLayoutId id="2147483792" r:id="rId25"/>
    <p:sldLayoutId id="2147483793" r:id="rId26"/>
    <p:sldLayoutId id="2147483794" r:id="rId27"/>
    <p:sldLayoutId id="2147483795" r:id="rId28"/>
    <p:sldLayoutId id="2147483796" r:id="rId29"/>
    <p:sldLayoutId id="2147483797" r:id="rId30"/>
    <p:sldLayoutId id="2147483798" r:id="rId31"/>
    <p:sldLayoutId id="2147483799" r:id="rId32"/>
    <p:sldLayoutId id="2147483800" r:id="rId33"/>
    <p:sldLayoutId id="2147483801" r:id="rId34"/>
    <p:sldLayoutId id="2147483802" r:id="rId35"/>
    <p:sldLayoutId id="2147483803" r:id="rId36"/>
    <p:sldLayoutId id="2147483804" r:id="rId37"/>
    <p:sldLayoutId id="2147483805" r:id="rId38"/>
    <p:sldLayoutId id="2147483806" r:id="rId39"/>
    <p:sldLayoutId id="2147483807" r:id="rId40"/>
  </p:sldLayoutIdLst>
  <p:timing>
    <p:tnLst>
      <p:par>
        <p:cTn id="1" dur="indefinite" restart="never" nodeType="tmRoot"/>
      </p:par>
    </p:tnLst>
  </p:timing>
  <p:hf hdr="0"/>
  <p:txStyles>
    <p:titleStyle>
      <a:lvl1pPr algn="l" defTabSz="914400" rtl="0" eaLnBrk="1" latinLnBrk="0" hangingPunct="1">
        <a:lnSpc>
          <a:spcPct val="90000"/>
        </a:lnSpc>
        <a:spcBef>
          <a:spcPct val="0"/>
        </a:spcBef>
        <a:buNone/>
        <a:defRPr sz="2800" b="1" kern="1200">
          <a:solidFill>
            <a:schemeClr val="tx1"/>
          </a:solidFill>
          <a:latin typeface="+mj-lt"/>
          <a:ea typeface="+mj-ea"/>
          <a:cs typeface="+mj-cs"/>
        </a:defRPr>
      </a:lvl1pPr>
    </p:titleStyle>
    <p:bodyStyle>
      <a:lvl1pPr marL="0" indent="0" algn="l" defTabSz="914400" rtl="0" eaLnBrk="1" latinLnBrk="0" hangingPunct="1">
        <a:lnSpc>
          <a:spcPct val="100000"/>
        </a:lnSpc>
        <a:spcBef>
          <a:spcPts val="600"/>
        </a:spcBef>
        <a:spcAft>
          <a:spcPts val="600"/>
        </a:spcAft>
        <a:buFont typeface="Arial"/>
        <a:buNone/>
        <a:tabLst>
          <a:tab pos="1057275" algn="l"/>
        </a:tabLst>
        <a:defRPr sz="1800" kern="1200">
          <a:solidFill>
            <a:schemeClr val="tx1"/>
          </a:solidFill>
          <a:latin typeface="+mn-lt"/>
          <a:ea typeface="+mn-ea"/>
          <a:cs typeface="+mn-cs"/>
        </a:defRPr>
      </a:lvl1pPr>
      <a:lvl2pPr marL="285750" indent="-285750" algn="l" defTabSz="914400" rtl="0" eaLnBrk="1" latinLnBrk="0" hangingPunct="1">
        <a:lnSpc>
          <a:spcPct val="100000"/>
        </a:lnSpc>
        <a:spcBef>
          <a:spcPts val="0"/>
        </a:spcBef>
        <a:spcAft>
          <a:spcPts val="600"/>
        </a:spcAft>
        <a:buFont typeface="Lucida Grande"/>
        <a:buChar char="-"/>
        <a:tabLst>
          <a:tab pos="1057275" algn="l"/>
        </a:tabLst>
        <a:defRPr sz="1800" i="0" kern="1200">
          <a:solidFill>
            <a:schemeClr val="tx1"/>
          </a:solidFill>
          <a:latin typeface="+mn-lt"/>
          <a:ea typeface="+mn-ea"/>
          <a:cs typeface="+mn-cs"/>
        </a:defRPr>
      </a:lvl2pPr>
      <a:lvl3pPr marL="539750" indent="-269875" algn="l" defTabSz="914400" rtl="0" eaLnBrk="1" latinLnBrk="0" hangingPunct="1">
        <a:lnSpc>
          <a:spcPct val="100000"/>
        </a:lnSpc>
        <a:spcBef>
          <a:spcPts val="0"/>
        </a:spcBef>
        <a:spcAft>
          <a:spcPts val="600"/>
        </a:spcAft>
        <a:buFont typeface="Lucida Grande"/>
        <a:buChar char="-"/>
        <a:tabLst>
          <a:tab pos="1057275" algn="l"/>
        </a:tabLst>
        <a:defRPr sz="1800" kern="1200">
          <a:solidFill>
            <a:schemeClr val="tx1"/>
          </a:solidFill>
          <a:latin typeface="+mn-lt"/>
          <a:ea typeface="+mn-ea"/>
          <a:cs typeface="+mn-cs"/>
        </a:defRPr>
      </a:lvl3pPr>
      <a:lvl4pPr marL="541338" indent="-271463" algn="l" defTabSz="914400" rtl="0" eaLnBrk="1" latinLnBrk="0" hangingPunct="1">
        <a:lnSpc>
          <a:spcPct val="100000"/>
        </a:lnSpc>
        <a:spcBef>
          <a:spcPts val="0"/>
        </a:spcBef>
        <a:spcAft>
          <a:spcPts val="600"/>
        </a:spcAft>
        <a:buFont typeface="Lucida Grande"/>
        <a:buChar char="-"/>
        <a:tabLst>
          <a:tab pos="1057275" algn="l"/>
        </a:tabLst>
        <a:defRPr sz="1800" kern="1200">
          <a:solidFill>
            <a:schemeClr val="tx1"/>
          </a:solidFill>
          <a:latin typeface="+mn-lt"/>
          <a:ea typeface="+mn-ea"/>
          <a:cs typeface="+mn-cs"/>
        </a:defRPr>
      </a:lvl4pPr>
      <a:lvl5pPr marL="541338" indent="-271463" algn="l" defTabSz="914400" rtl="0" eaLnBrk="1" latinLnBrk="0" hangingPunct="1">
        <a:lnSpc>
          <a:spcPct val="100000"/>
        </a:lnSpc>
        <a:spcBef>
          <a:spcPts val="0"/>
        </a:spcBef>
        <a:spcAft>
          <a:spcPts val="600"/>
        </a:spcAft>
        <a:buFont typeface="Lucida Grande"/>
        <a:buChar char="-"/>
        <a:tabLst/>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F26B43"/>
          </p15:clr>
        </p15:guide>
        <p15:guide id="2" pos="3840">
          <p15:clr>
            <a:srgbClr val="F26B43"/>
          </p15:clr>
        </p15:guide>
        <p15:guide id="3" pos="480">
          <p15:clr>
            <a:srgbClr val="F26B43"/>
          </p15:clr>
        </p15:guide>
        <p15:guide id="4" pos="1920">
          <p15:clr>
            <a:srgbClr val="F26B43"/>
          </p15:clr>
        </p15:guide>
        <p15:guide id="5" pos="960">
          <p15:clr>
            <a:srgbClr val="F26B43"/>
          </p15:clr>
        </p15:guide>
        <p15:guide id="6" pos="1438">
          <p15:clr>
            <a:srgbClr val="F26B43"/>
          </p15:clr>
        </p15:guide>
        <p15:guide id="7" pos="2398">
          <p15:clr>
            <a:srgbClr val="F26B43"/>
          </p15:clr>
        </p15:guide>
        <p15:guide id="8" pos="2880">
          <p15:clr>
            <a:srgbClr val="F26B43"/>
          </p15:clr>
        </p15:guide>
        <p15:guide id="9" pos="3360">
          <p15:clr>
            <a:srgbClr val="F26B43"/>
          </p15:clr>
        </p15:guide>
        <p15:guide id="10" pos="4320">
          <p15:clr>
            <a:srgbClr val="F26B43"/>
          </p15:clr>
        </p15:guide>
        <p15:guide id="11" pos="4798">
          <p15:clr>
            <a:srgbClr val="F26B43"/>
          </p15:clr>
        </p15:guide>
        <p15:guide id="12" pos="5278">
          <p15:clr>
            <a:srgbClr val="F26B43"/>
          </p15:clr>
        </p15:guide>
        <p15:guide id="13" pos="5756">
          <p15:clr>
            <a:srgbClr val="F26B43"/>
          </p15:clr>
        </p15:guide>
        <p15:guide id="14" pos="6236">
          <p15:clr>
            <a:srgbClr val="F26B43"/>
          </p15:clr>
        </p15:guide>
        <p15:guide id="15" pos="6718">
          <p15:clr>
            <a:srgbClr val="F26B43"/>
          </p15:clr>
        </p15:guide>
        <p15:guide id="16" pos="7197">
          <p15:clr>
            <a:srgbClr val="F26B43"/>
          </p15:clr>
        </p15:guide>
        <p15:guide id="17" orient="horz" pos="1728">
          <p15:clr>
            <a:srgbClr val="F26B43"/>
          </p15:clr>
        </p15:guide>
        <p15:guide id="18" orient="horz" pos="1296">
          <p15:clr>
            <a:srgbClr val="F26B43"/>
          </p15:clr>
        </p15:guide>
        <p15:guide id="19" orient="horz" pos="864">
          <p15:clr>
            <a:srgbClr val="F26B43"/>
          </p15:clr>
        </p15:guide>
        <p15:guide id="20" orient="horz" pos="434">
          <p15:clr>
            <a:srgbClr val="F26B43"/>
          </p15:clr>
        </p15:guide>
        <p15:guide id="21" orient="horz" pos="2590">
          <p15:clr>
            <a:srgbClr val="F26B43"/>
          </p15:clr>
        </p15:guide>
        <p15:guide id="22" orient="horz" pos="3022">
          <p15:clr>
            <a:srgbClr val="F26B43"/>
          </p15:clr>
        </p15:guide>
        <p15:guide id="23" orient="horz" pos="3454">
          <p15:clr>
            <a:srgbClr val="F26B43"/>
          </p15:clr>
        </p15:guide>
        <p15:guide id="24" orient="horz" pos="3884">
          <p15:clr>
            <a:srgbClr val="F26B43"/>
          </p15:clr>
        </p15:guide>
        <p15:guide id="25" orient="horz" pos="731">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2.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31.png"/><Relationship Id="rId5" Type="http://schemas.openxmlformats.org/officeDocument/2006/relationships/image" Target="../media/image30.jpeg"/><Relationship Id="rId4" Type="http://schemas.openxmlformats.org/officeDocument/2006/relationships/image" Target="../media/image29.jpeg"/></Relationships>
</file>

<file path=ppt/slides/_rels/slide3.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45.xml"/></Relationships>
</file>

<file path=ppt/slides/_rels/slide4.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2.xml"/><Relationship Id="rId1" Type="http://schemas.openxmlformats.org/officeDocument/2006/relationships/slideLayout" Target="../slideLayouts/slideLayout10.xml"/><Relationship Id="rId4" Type="http://schemas.openxmlformats.org/officeDocument/2006/relationships/image" Target="../media/image34.png"/></Relationships>
</file>

<file path=ppt/slides/_rels/slide5.xml.rels><?xml version="1.0" encoding="UTF-8" standalone="yes"?>
<Relationships xmlns="http://schemas.openxmlformats.org/package/2006/relationships"><Relationship Id="rId3" Type="http://schemas.openxmlformats.org/officeDocument/2006/relationships/image" Target="../media/image35.emf"/><Relationship Id="rId2" Type="http://schemas.openxmlformats.org/officeDocument/2006/relationships/notesSlide" Target="../notesSlides/notesSlide3.xml"/><Relationship Id="rId1" Type="http://schemas.openxmlformats.org/officeDocument/2006/relationships/slideLayout" Target="../slideLayouts/slideLayout6.xml"/><Relationship Id="rId6" Type="http://schemas.openxmlformats.org/officeDocument/2006/relationships/image" Target="../media/image38.png"/><Relationship Id="rId5" Type="http://schemas.openxmlformats.org/officeDocument/2006/relationships/image" Target="../media/image37.emf"/><Relationship Id="rId4" Type="http://schemas.openxmlformats.org/officeDocument/2006/relationships/image" Target="../media/image36.emf"/></Relationships>
</file>

<file path=ppt/slides/_rels/slide6.xml.rels><?xml version="1.0" encoding="UTF-8" standalone="yes"?>
<Relationships xmlns="http://schemas.openxmlformats.org/package/2006/relationships"><Relationship Id="rId3" Type="http://schemas.openxmlformats.org/officeDocument/2006/relationships/image" Target="../media/image35.emf"/><Relationship Id="rId2" Type="http://schemas.openxmlformats.org/officeDocument/2006/relationships/notesSlide" Target="../notesSlides/notesSlide4.xml"/><Relationship Id="rId1" Type="http://schemas.openxmlformats.org/officeDocument/2006/relationships/slideLayout" Target="../slideLayouts/slideLayout43.xml"/><Relationship Id="rId5" Type="http://schemas.openxmlformats.org/officeDocument/2006/relationships/image" Target="../media/image38.png"/><Relationship Id="rId4" Type="http://schemas.openxmlformats.org/officeDocument/2006/relationships/image" Target="../media/image37.emf"/></Relationships>
</file>

<file path=ppt/slides/_rels/slide7.xml.rels><?xml version="1.0" encoding="UTF-8" standalone="yes"?>
<Relationships xmlns="http://schemas.openxmlformats.org/package/2006/relationships"><Relationship Id="rId8" Type="http://schemas.openxmlformats.org/officeDocument/2006/relationships/image" Target="../media/image40.jpeg"/><Relationship Id="rId3" Type="http://schemas.openxmlformats.org/officeDocument/2006/relationships/slideLayout" Target="../slideLayouts/slideLayout1.xml"/><Relationship Id="rId7" Type="http://schemas.openxmlformats.org/officeDocument/2006/relationships/image" Target="../media/image35.emf"/><Relationship Id="rId2" Type="http://schemas.openxmlformats.org/officeDocument/2006/relationships/tags" Target="../tags/tag8.xml"/><Relationship Id="rId1" Type="http://schemas.openxmlformats.org/officeDocument/2006/relationships/vmlDrawing" Target="../drawings/vmlDrawing7.vml"/><Relationship Id="rId6" Type="http://schemas.openxmlformats.org/officeDocument/2006/relationships/image" Target="../media/image39.emf"/><Relationship Id="rId5" Type="http://schemas.openxmlformats.org/officeDocument/2006/relationships/oleObject" Target="../embeddings/oleObject7.bin"/><Relationship Id="rId4" Type="http://schemas.openxmlformats.org/officeDocument/2006/relationships/notesSlide" Target="../notesSlides/notesSlide5.xml"/></Relationships>
</file>

<file path=ppt/slides/_rels/slide8.xml.rels><?xml version="1.0" encoding="UTF-8" standalone="yes"?>
<Relationships xmlns="http://schemas.openxmlformats.org/package/2006/relationships"><Relationship Id="rId3" Type="http://schemas.openxmlformats.org/officeDocument/2006/relationships/image" Target="../media/image41.emf"/><Relationship Id="rId7" Type="http://schemas.openxmlformats.org/officeDocument/2006/relationships/image" Target="../media/image35.emf"/><Relationship Id="rId2" Type="http://schemas.openxmlformats.org/officeDocument/2006/relationships/notesSlide" Target="../notesSlides/notesSlide6.xml"/><Relationship Id="rId1" Type="http://schemas.openxmlformats.org/officeDocument/2006/relationships/slideLayout" Target="../slideLayouts/slideLayout43.xml"/><Relationship Id="rId6" Type="http://schemas.openxmlformats.org/officeDocument/2006/relationships/image" Target="../media/image44.emf"/><Relationship Id="rId5" Type="http://schemas.openxmlformats.org/officeDocument/2006/relationships/image" Target="../media/image43.emf"/><Relationship Id="rId4" Type="http://schemas.openxmlformats.org/officeDocument/2006/relationships/image" Target="../media/image42.emf"/></Relationships>
</file>

<file path=ppt/slides/_rels/slide9.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38.png"/></Relationships>
</file>

<file path=ppt/slides/_rels/slide10.xml.rels><?xml version="1.0" encoding="UTF-8" standalone="yes"?>
<Relationships xmlns="http://schemas.openxmlformats.org/package/2006/relationships"><Relationship Id="rId8" Type="http://schemas.openxmlformats.org/officeDocument/2006/relationships/image" Target="../media/image50.png"/><Relationship Id="rId13" Type="http://schemas.openxmlformats.org/officeDocument/2006/relationships/image" Target="../media/image55.png"/><Relationship Id="rId3" Type="http://schemas.openxmlformats.org/officeDocument/2006/relationships/image" Target="../media/image38.png"/><Relationship Id="rId7" Type="http://schemas.openxmlformats.org/officeDocument/2006/relationships/image" Target="../media/image49.png"/><Relationship Id="rId12" Type="http://schemas.openxmlformats.org/officeDocument/2006/relationships/image" Target="../media/image54.png"/><Relationship Id="rId2" Type="http://schemas.openxmlformats.org/officeDocument/2006/relationships/notesSlide" Target="../notesSlides/notesSlide8.xml"/><Relationship Id="rId16" Type="http://schemas.openxmlformats.org/officeDocument/2006/relationships/image" Target="../media/image58.png"/><Relationship Id="rId1" Type="http://schemas.openxmlformats.org/officeDocument/2006/relationships/slideLayout" Target="../slideLayouts/slideLayout3.xml"/><Relationship Id="rId6" Type="http://schemas.openxmlformats.org/officeDocument/2006/relationships/image" Target="../media/image48.png"/><Relationship Id="rId11" Type="http://schemas.openxmlformats.org/officeDocument/2006/relationships/image" Target="../media/image53.png"/><Relationship Id="rId5" Type="http://schemas.openxmlformats.org/officeDocument/2006/relationships/image" Target="../media/image47.png"/><Relationship Id="rId15" Type="http://schemas.openxmlformats.org/officeDocument/2006/relationships/image" Target="../media/image57.png"/><Relationship Id="rId10" Type="http://schemas.openxmlformats.org/officeDocument/2006/relationships/image" Target="../media/image52.png"/><Relationship Id="rId4" Type="http://schemas.openxmlformats.org/officeDocument/2006/relationships/image" Target="../media/image46.png"/><Relationship Id="rId9" Type="http://schemas.openxmlformats.org/officeDocument/2006/relationships/image" Target="../media/image51.png"/><Relationship Id="rId14" Type="http://schemas.openxmlformats.org/officeDocument/2006/relationships/image" Target="../media/image56.png"/></Relationships>
</file>

<file path=ppt/slides/_rels/slide11.xml.rels><?xml version="1.0" encoding="UTF-8" standalone="yes"?>
<Relationships xmlns="http://schemas.openxmlformats.org/package/2006/relationships"><Relationship Id="rId8" Type="http://schemas.openxmlformats.org/officeDocument/2006/relationships/image" Target="../media/image64.png"/><Relationship Id="rId3" Type="http://schemas.openxmlformats.org/officeDocument/2006/relationships/image" Target="../media/image59.png"/><Relationship Id="rId7" Type="http://schemas.openxmlformats.org/officeDocument/2006/relationships/image" Target="../media/image63.png"/><Relationship Id="rId2" Type="http://schemas.openxmlformats.org/officeDocument/2006/relationships/notesSlide" Target="../notesSlides/notesSlide9.xml"/><Relationship Id="rId1" Type="http://schemas.openxmlformats.org/officeDocument/2006/relationships/slideLayout" Target="../slideLayouts/slideLayout44.xml"/><Relationship Id="rId6" Type="http://schemas.openxmlformats.org/officeDocument/2006/relationships/image" Target="../media/image62.png"/><Relationship Id="rId11" Type="http://schemas.openxmlformats.org/officeDocument/2006/relationships/image" Target="../media/image67.png"/><Relationship Id="rId5" Type="http://schemas.openxmlformats.org/officeDocument/2006/relationships/image" Target="../media/image61.png"/><Relationship Id="rId10" Type="http://schemas.openxmlformats.org/officeDocument/2006/relationships/image" Target="../media/image66.emf"/><Relationship Id="rId4" Type="http://schemas.openxmlformats.org/officeDocument/2006/relationships/image" Target="../media/image60.png"/><Relationship Id="rId9" Type="http://schemas.openxmlformats.org/officeDocument/2006/relationships/image" Target="../media/image65.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13.xml.rels><?xml version="1.0" encoding="UTF-8" standalone="yes"?>
<Relationships xmlns="http://schemas.openxmlformats.org/package/2006/relationships"><Relationship Id="rId8" Type="http://schemas.openxmlformats.org/officeDocument/2006/relationships/image" Target="../media/image74.png"/><Relationship Id="rId3" Type="http://schemas.openxmlformats.org/officeDocument/2006/relationships/image" Target="../media/image69.png"/><Relationship Id="rId7" Type="http://schemas.openxmlformats.org/officeDocument/2006/relationships/image" Target="../media/image73.png"/><Relationship Id="rId2" Type="http://schemas.openxmlformats.org/officeDocument/2006/relationships/image" Target="../media/image68.png"/><Relationship Id="rId1" Type="http://schemas.openxmlformats.org/officeDocument/2006/relationships/slideLayout" Target="../slideLayouts/slideLayout2.xml"/><Relationship Id="rId6" Type="http://schemas.openxmlformats.org/officeDocument/2006/relationships/image" Target="../media/image72.png"/><Relationship Id="rId11" Type="http://schemas.openxmlformats.org/officeDocument/2006/relationships/image" Target="../media/image77.png"/><Relationship Id="rId5" Type="http://schemas.openxmlformats.org/officeDocument/2006/relationships/image" Target="../media/image71.png"/><Relationship Id="rId10" Type="http://schemas.openxmlformats.org/officeDocument/2006/relationships/image" Target="../media/image76.png"/><Relationship Id="rId4" Type="http://schemas.openxmlformats.org/officeDocument/2006/relationships/image" Target="../media/image70.png"/><Relationship Id="rId9" Type="http://schemas.openxmlformats.org/officeDocument/2006/relationships/image" Target="../media/image75.png"/></Relationships>
</file>

<file path=ppt/slides/_rels/slide14.xml.rels><?xml version="1.0" encoding="UTF-8" standalone="yes"?>
<Relationships xmlns="http://schemas.openxmlformats.org/package/2006/relationships"><Relationship Id="rId3" Type="http://schemas.openxmlformats.org/officeDocument/2006/relationships/image" Target="../media/image78.jpe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8" Type="http://schemas.openxmlformats.org/officeDocument/2006/relationships/image" Target="../media/image80.jpeg"/><Relationship Id="rId3" Type="http://schemas.openxmlformats.org/officeDocument/2006/relationships/slideLayout" Target="../slideLayouts/slideLayout1.xml"/><Relationship Id="rId7" Type="http://schemas.openxmlformats.org/officeDocument/2006/relationships/image" Target="../media/image79.png"/><Relationship Id="rId2" Type="http://schemas.openxmlformats.org/officeDocument/2006/relationships/tags" Target="../tags/tag9.xml"/><Relationship Id="rId1" Type="http://schemas.openxmlformats.org/officeDocument/2006/relationships/vmlDrawing" Target="../drawings/vmlDrawing8.vml"/><Relationship Id="rId6" Type="http://schemas.openxmlformats.org/officeDocument/2006/relationships/image" Target="../media/image39.emf"/><Relationship Id="rId5" Type="http://schemas.openxmlformats.org/officeDocument/2006/relationships/oleObject" Target="../embeddings/oleObject8.bin"/><Relationship Id="rId4" Type="http://schemas.openxmlformats.org/officeDocument/2006/relationships/notesSlide" Target="../notesSlides/notesSlide12.xml"/><Relationship Id="rId9" Type="http://schemas.openxmlformats.org/officeDocument/2006/relationships/image" Target="../media/image37.emf"/></Relationships>
</file>

<file path=ppt/slides/_rels/slide17.xml.rels><?xml version="1.0" encoding="UTF-8" standalone="yes"?>
<Relationships xmlns="http://schemas.openxmlformats.org/package/2006/relationships"><Relationship Id="rId8" Type="http://schemas.openxmlformats.org/officeDocument/2006/relationships/image" Target="../media/image86.jpeg"/><Relationship Id="rId13" Type="http://schemas.openxmlformats.org/officeDocument/2006/relationships/image" Target="../media/image89.emf"/><Relationship Id="rId3" Type="http://schemas.openxmlformats.org/officeDocument/2006/relationships/image" Target="../media/image81.jpeg"/><Relationship Id="rId7" Type="http://schemas.openxmlformats.org/officeDocument/2006/relationships/image" Target="../media/image85.png"/><Relationship Id="rId12" Type="http://schemas.openxmlformats.org/officeDocument/2006/relationships/image" Target="../media/image37.emf"/><Relationship Id="rId2" Type="http://schemas.openxmlformats.org/officeDocument/2006/relationships/notesSlide" Target="../notesSlides/notesSlide13.xml"/><Relationship Id="rId1" Type="http://schemas.openxmlformats.org/officeDocument/2006/relationships/slideLayout" Target="../slideLayouts/slideLayout3.xml"/><Relationship Id="rId6" Type="http://schemas.openxmlformats.org/officeDocument/2006/relationships/image" Target="../media/image84.png"/><Relationship Id="rId11" Type="http://schemas.openxmlformats.org/officeDocument/2006/relationships/image" Target="../media/image57.png"/><Relationship Id="rId5" Type="http://schemas.openxmlformats.org/officeDocument/2006/relationships/image" Target="../media/image83.png"/><Relationship Id="rId15" Type="http://schemas.openxmlformats.org/officeDocument/2006/relationships/image" Target="../media/image91.png"/><Relationship Id="rId10" Type="http://schemas.openxmlformats.org/officeDocument/2006/relationships/image" Target="../media/image88.png"/><Relationship Id="rId4" Type="http://schemas.openxmlformats.org/officeDocument/2006/relationships/image" Target="../media/image82.png"/><Relationship Id="rId9" Type="http://schemas.openxmlformats.org/officeDocument/2006/relationships/image" Target="../media/image87.png"/><Relationship Id="rId14" Type="http://schemas.openxmlformats.org/officeDocument/2006/relationships/image" Target="../media/image90.emf"/></Relationships>
</file>

<file path=ppt/slides/_rels/slide18.xml.rels><?xml version="1.0" encoding="UTF-8" standalone="yes"?>
<Relationships xmlns="http://schemas.openxmlformats.org/package/2006/relationships"><Relationship Id="rId3" Type="http://schemas.openxmlformats.org/officeDocument/2006/relationships/image" Target="../media/image36.emf"/><Relationship Id="rId2" Type="http://schemas.openxmlformats.org/officeDocument/2006/relationships/notesSlide" Target="../notesSlides/notesSlide14.xml"/><Relationship Id="rId1" Type="http://schemas.openxmlformats.org/officeDocument/2006/relationships/slideLayout" Target="../slideLayouts/slideLayout1.xml"/><Relationship Id="rId4" Type="http://schemas.openxmlformats.org/officeDocument/2006/relationships/image" Target="../media/image92.png"/></Relationships>
</file>

<file path=ppt/slides/_rels/slide19.xml.rels><?xml version="1.0" encoding="UTF-8" standalone="yes"?>
<Relationships xmlns="http://schemas.openxmlformats.org/package/2006/relationships"><Relationship Id="rId3" Type="http://schemas.openxmlformats.org/officeDocument/2006/relationships/image" Target="../media/image36.emf"/><Relationship Id="rId2" Type="http://schemas.openxmlformats.org/officeDocument/2006/relationships/notesSlide" Target="../notesSlides/notesSlide15.xml"/><Relationship Id="rId1" Type="http://schemas.openxmlformats.org/officeDocument/2006/relationships/slideLayout" Target="../slideLayouts/slideLayout2.xml"/><Relationship Id="rId6" Type="http://schemas.openxmlformats.org/officeDocument/2006/relationships/image" Target="../media/image95.emf"/><Relationship Id="rId5" Type="http://schemas.openxmlformats.org/officeDocument/2006/relationships/image" Target="../media/image94.emf"/><Relationship Id="rId4" Type="http://schemas.openxmlformats.org/officeDocument/2006/relationships/image" Target="../media/image93.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olo 2"/>
          <p:cNvSpPr>
            <a:spLocks noGrp="1"/>
          </p:cNvSpPr>
          <p:nvPr>
            <p:ph type="title"/>
          </p:nvPr>
        </p:nvSpPr>
        <p:spPr/>
        <p:txBody>
          <a:bodyPr/>
          <a:lstStyle/>
          <a:p>
            <a:r>
              <a:rPr lang="en-GB" b="1" dirty="0"/>
              <a:t>Enel X</a:t>
            </a:r>
            <a:br>
              <a:rPr lang="en-GB" b="1" dirty="0"/>
            </a:br>
            <a:r>
              <a:rPr lang="en-GB" b="1" dirty="0" smtClean="0"/>
              <a:t/>
            </a:r>
            <a:br>
              <a:rPr lang="en-GB" b="1" dirty="0" smtClean="0"/>
            </a:br>
            <a:r>
              <a:rPr lang="en-GB" b="1" dirty="0" err="1" smtClean="0"/>
              <a:t>Prezentarea</a:t>
            </a:r>
            <a:r>
              <a:rPr lang="en-GB" b="1" dirty="0" smtClean="0"/>
              <a:t> </a:t>
            </a:r>
            <a:r>
              <a:rPr lang="en-GB" b="1" dirty="0" err="1" smtClean="0"/>
              <a:t>companiei</a:t>
            </a:r>
            <a:endParaRPr lang="it-IT" b="1" dirty="0"/>
          </a:p>
        </p:txBody>
      </p:sp>
      <p:sp>
        <p:nvSpPr>
          <p:cNvPr id="2" name="TextBox 1"/>
          <p:cNvSpPr txBox="1"/>
          <p:nvPr/>
        </p:nvSpPr>
        <p:spPr>
          <a:xfrm>
            <a:off x="228600" y="6305550"/>
            <a:ext cx="2400300" cy="307777"/>
          </a:xfrm>
          <a:prstGeom prst="rect">
            <a:avLst/>
          </a:prstGeom>
          <a:noFill/>
        </p:spPr>
        <p:txBody>
          <a:bodyPr wrap="square" lIns="0" tIns="0" rIns="0" bIns="0" rtlCol="0">
            <a:spAutoFit/>
          </a:bodyPr>
          <a:lstStyle/>
          <a:p>
            <a:r>
              <a:rPr lang="en-US" sz="2000" dirty="0" smtClean="0">
                <a:solidFill>
                  <a:schemeClr val="tx2"/>
                </a:solidFill>
              </a:rPr>
              <a:t>19 </a:t>
            </a:r>
            <a:r>
              <a:rPr lang="en-US" sz="2000" dirty="0" err="1" smtClean="0">
                <a:solidFill>
                  <a:schemeClr val="tx2"/>
                </a:solidFill>
              </a:rPr>
              <a:t>Februarie</a:t>
            </a:r>
            <a:r>
              <a:rPr lang="en-US" sz="2000" dirty="0" smtClean="0">
                <a:solidFill>
                  <a:schemeClr val="tx2"/>
                </a:solidFill>
              </a:rPr>
              <a:t> 2019</a:t>
            </a:r>
          </a:p>
        </p:txBody>
      </p:sp>
    </p:spTree>
    <p:extLst>
      <p:ext uri="{BB962C8B-B14F-4D97-AF65-F5344CB8AC3E}">
        <p14:creationId xmlns:p14="http://schemas.microsoft.com/office/powerpoint/2010/main" val="49731608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 name="Titolo 34"/>
          <p:cNvSpPr>
            <a:spLocks noGrp="1"/>
          </p:cNvSpPr>
          <p:nvPr>
            <p:ph type="title"/>
          </p:nvPr>
        </p:nvSpPr>
        <p:spPr/>
        <p:txBody>
          <a:bodyPr/>
          <a:lstStyle/>
          <a:p>
            <a:r>
              <a:rPr lang="it-IT" b="1" dirty="0" smtClean="0">
                <a:solidFill>
                  <a:schemeClr val="accent1"/>
                </a:solidFill>
              </a:rPr>
              <a:t>Evolutia secorului energetic</a:t>
            </a:r>
            <a:endParaRPr lang="it-IT" b="1" dirty="0">
              <a:solidFill>
                <a:schemeClr val="accent1"/>
              </a:solidFill>
            </a:endParaRPr>
          </a:p>
        </p:txBody>
      </p:sp>
      <p:sp>
        <p:nvSpPr>
          <p:cNvPr id="50" name="Rettangolo 49"/>
          <p:cNvSpPr/>
          <p:nvPr/>
        </p:nvSpPr>
        <p:spPr>
          <a:xfrm>
            <a:off x="671682" y="5351305"/>
            <a:ext cx="11689008" cy="741656"/>
          </a:xfrm>
          <a:prstGeom prst="rect">
            <a:avLst/>
          </a:prstGeom>
        </p:spPr>
        <p:txBody>
          <a:bodyPr wrap="square">
            <a:spAutoFit/>
          </a:bodyPr>
          <a:lstStyle/>
          <a:p>
            <a:pPr>
              <a:lnSpc>
                <a:spcPts val="2500"/>
              </a:lnSpc>
            </a:pPr>
            <a:r>
              <a:rPr lang="en-US" sz="2000" b="1" dirty="0" err="1" smtClean="0">
                <a:solidFill>
                  <a:schemeClr val="accent1"/>
                </a:solidFill>
              </a:rPr>
              <a:t>Sectorul</a:t>
            </a:r>
            <a:r>
              <a:rPr lang="en-US" sz="2000" b="1" dirty="0" smtClean="0">
                <a:solidFill>
                  <a:schemeClr val="accent1"/>
                </a:solidFill>
              </a:rPr>
              <a:t> energetic </a:t>
            </a:r>
            <a:r>
              <a:rPr lang="en-US" sz="2000" b="1" dirty="0" err="1" smtClean="0">
                <a:solidFill>
                  <a:schemeClr val="accent1"/>
                </a:solidFill>
              </a:rPr>
              <a:t>experimenteaza</a:t>
            </a:r>
            <a:r>
              <a:rPr lang="en-US" sz="2000" b="1" dirty="0" smtClean="0">
                <a:solidFill>
                  <a:schemeClr val="accent1"/>
                </a:solidFill>
              </a:rPr>
              <a:t> o </a:t>
            </a:r>
            <a:r>
              <a:rPr lang="en-US" sz="2000" b="1" dirty="0" err="1" smtClean="0">
                <a:solidFill>
                  <a:schemeClr val="accent1"/>
                </a:solidFill>
              </a:rPr>
              <a:t>transformare</a:t>
            </a:r>
            <a:r>
              <a:rPr lang="en-US" sz="2000" b="1" dirty="0" smtClean="0">
                <a:solidFill>
                  <a:schemeClr val="accent1"/>
                </a:solidFill>
              </a:rPr>
              <a:t> </a:t>
            </a:r>
            <a:r>
              <a:rPr lang="en-US" sz="2000" b="1" dirty="0" err="1" smtClean="0">
                <a:solidFill>
                  <a:schemeClr val="accent1"/>
                </a:solidFill>
              </a:rPr>
              <a:t>profunda</a:t>
            </a:r>
            <a:endParaRPr lang="en-US" sz="2000" b="1" dirty="0">
              <a:solidFill>
                <a:schemeClr val="accent1"/>
              </a:solidFill>
            </a:endParaRPr>
          </a:p>
          <a:p>
            <a:pPr>
              <a:lnSpc>
                <a:spcPts val="2500"/>
              </a:lnSpc>
            </a:pPr>
            <a:r>
              <a:rPr lang="en-US" sz="2000" b="1" dirty="0" err="1" smtClean="0">
                <a:solidFill>
                  <a:schemeClr val="accent1"/>
                </a:solidFill>
              </a:rPr>
              <a:t>Digitalizarea</a:t>
            </a:r>
            <a:r>
              <a:rPr lang="en-US" sz="2000" b="1" dirty="0" smtClean="0">
                <a:solidFill>
                  <a:schemeClr val="accent1"/>
                </a:solidFill>
              </a:rPr>
              <a:t> </a:t>
            </a:r>
            <a:r>
              <a:rPr lang="en-US" sz="2000" b="1" dirty="0" err="1" smtClean="0">
                <a:solidFill>
                  <a:schemeClr val="accent1"/>
                </a:solidFill>
              </a:rPr>
              <a:t>si</a:t>
            </a:r>
            <a:r>
              <a:rPr lang="en-US" sz="2000" b="1" dirty="0" smtClean="0">
                <a:solidFill>
                  <a:schemeClr val="accent1"/>
                </a:solidFill>
              </a:rPr>
              <a:t> </a:t>
            </a:r>
            <a:r>
              <a:rPr lang="en-US" sz="2000" b="1" dirty="0" err="1" smtClean="0">
                <a:solidFill>
                  <a:schemeClr val="accent1"/>
                </a:solidFill>
              </a:rPr>
              <a:t>centricitatea</a:t>
            </a:r>
            <a:r>
              <a:rPr lang="en-US" sz="2000" b="1" dirty="0" smtClean="0">
                <a:solidFill>
                  <a:schemeClr val="accent1"/>
                </a:solidFill>
              </a:rPr>
              <a:t> </a:t>
            </a:r>
            <a:r>
              <a:rPr lang="en-US" sz="2000" b="1" dirty="0" err="1" smtClean="0">
                <a:solidFill>
                  <a:schemeClr val="accent1"/>
                </a:solidFill>
              </a:rPr>
              <a:t>clientilor</a:t>
            </a:r>
            <a:r>
              <a:rPr lang="en-US" sz="2000" b="1" dirty="0" smtClean="0">
                <a:solidFill>
                  <a:schemeClr val="accent1"/>
                </a:solidFill>
              </a:rPr>
              <a:t> </a:t>
            </a:r>
            <a:r>
              <a:rPr lang="en-US" sz="2000" b="1" dirty="0" err="1" smtClean="0">
                <a:solidFill>
                  <a:schemeClr val="accent1"/>
                </a:solidFill>
              </a:rPr>
              <a:t>vor</a:t>
            </a:r>
            <a:r>
              <a:rPr lang="en-US" sz="2000" b="1" dirty="0" smtClean="0">
                <a:solidFill>
                  <a:schemeClr val="accent1"/>
                </a:solidFill>
              </a:rPr>
              <a:t> </a:t>
            </a:r>
            <a:r>
              <a:rPr lang="en-US" sz="2000" b="1" dirty="0" err="1" smtClean="0">
                <a:solidFill>
                  <a:schemeClr val="accent1"/>
                </a:solidFill>
              </a:rPr>
              <a:t>schimba</a:t>
            </a:r>
            <a:r>
              <a:rPr lang="en-US" sz="2000" b="1" dirty="0" smtClean="0">
                <a:solidFill>
                  <a:schemeClr val="accent1"/>
                </a:solidFill>
              </a:rPr>
              <a:t> </a:t>
            </a:r>
            <a:r>
              <a:rPr lang="en-US" sz="2000" b="1" dirty="0" err="1" smtClean="0">
                <a:solidFill>
                  <a:schemeClr val="accent1"/>
                </a:solidFill>
              </a:rPr>
              <a:t>paradigma</a:t>
            </a:r>
            <a:r>
              <a:rPr lang="en-US" sz="2000" b="1" dirty="0" smtClean="0">
                <a:solidFill>
                  <a:schemeClr val="accent1"/>
                </a:solidFill>
              </a:rPr>
              <a:t> in </a:t>
            </a:r>
            <a:r>
              <a:rPr lang="en-US" sz="2000" b="1" dirty="0" err="1" smtClean="0">
                <a:solidFill>
                  <a:schemeClr val="accent1"/>
                </a:solidFill>
              </a:rPr>
              <a:t>sectorul</a:t>
            </a:r>
            <a:r>
              <a:rPr lang="en-US" sz="2000" b="1" dirty="0" smtClean="0">
                <a:solidFill>
                  <a:schemeClr val="accent1"/>
                </a:solidFill>
              </a:rPr>
              <a:t> energetic</a:t>
            </a:r>
            <a:endParaRPr lang="en-US" sz="2000" b="1" dirty="0">
              <a:solidFill>
                <a:schemeClr val="accent1"/>
              </a:solidFill>
            </a:endParaRPr>
          </a:p>
        </p:txBody>
      </p:sp>
      <p:sp>
        <p:nvSpPr>
          <p:cNvPr id="55" name="CasellaDiTesto 54"/>
          <p:cNvSpPr txBox="1"/>
          <p:nvPr/>
        </p:nvSpPr>
        <p:spPr>
          <a:xfrm>
            <a:off x="257038" y="6453501"/>
            <a:ext cx="5696950" cy="215444"/>
          </a:xfrm>
          <a:prstGeom prst="rect">
            <a:avLst/>
          </a:prstGeom>
          <a:noFill/>
        </p:spPr>
        <p:txBody>
          <a:bodyPr wrap="square" rtlCol="0">
            <a:spAutoFit/>
          </a:bodyPr>
          <a:lstStyle>
            <a:defPPr>
              <a:defRPr lang="it-IT"/>
            </a:defPPr>
            <a:lvl1pPr>
              <a:defRPr sz="600">
                <a:solidFill>
                  <a:schemeClr val="bg1">
                    <a:lumMod val="65000"/>
                  </a:schemeClr>
                </a:solidFill>
              </a:defRPr>
            </a:lvl1pPr>
          </a:lstStyle>
          <a:p>
            <a:pPr defTabSz="914377"/>
            <a:r>
              <a:rPr lang="it-IT" sz="800" dirty="0" smtClean="0"/>
              <a:t>Sursa; </a:t>
            </a:r>
            <a:r>
              <a:rPr lang="it-IT" sz="800" dirty="0"/>
              <a:t>BNEF 2018</a:t>
            </a:r>
            <a:r>
              <a:rPr lang="it-IT" sz="800" dirty="0" smtClean="0"/>
              <a:t>, </a:t>
            </a:r>
            <a:r>
              <a:rPr lang="it-IT" sz="800" dirty="0"/>
              <a:t>IEA </a:t>
            </a:r>
            <a:r>
              <a:rPr lang="it-IT" sz="800" dirty="0" smtClean="0"/>
              <a:t>2018</a:t>
            </a:r>
            <a:endParaRPr lang="it-IT" sz="800" dirty="0"/>
          </a:p>
        </p:txBody>
      </p:sp>
      <p:grpSp>
        <p:nvGrpSpPr>
          <p:cNvPr id="3" name="Gruppo 2"/>
          <p:cNvGrpSpPr/>
          <p:nvPr/>
        </p:nvGrpSpPr>
        <p:grpSpPr>
          <a:xfrm>
            <a:off x="671683" y="2204146"/>
            <a:ext cx="11133849" cy="2784343"/>
            <a:chOff x="671683" y="1954458"/>
            <a:chExt cx="11133849" cy="2784343"/>
          </a:xfrm>
        </p:grpSpPr>
        <p:sp>
          <p:nvSpPr>
            <p:cNvPr id="23" name="CasellaDiTesto 22"/>
            <p:cNvSpPr txBox="1"/>
            <p:nvPr/>
          </p:nvSpPr>
          <p:spPr>
            <a:xfrm>
              <a:off x="9002957" y="3907804"/>
              <a:ext cx="2802575" cy="830997"/>
            </a:xfrm>
            <a:prstGeom prst="rect">
              <a:avLst/>
            </a:prstGeom>
            <a:noFill/>
          </p:spPr>
          <p:txBody>
            <a:bodyPr wrap="square" rtlCol="0" anchor="ctr">
              <a:spAutoFit/>
            </a:bodyPr>
            <a:lstStyle/>
            <a:p>
              <a:pPr defTabSz="914377">
                <a:defRPr/>
              </a:pPr>
              <a:r>
                <a:rPr lang="en-US" sz="1200" i="1" kern="0" dirty="0" err="1" smtClean="0"/>
                <a:t>Noile</a:t>
              </a:r>
              <a:r>
                <a:rPr lang="en-US" sz="1200" i="1" kern="0" dirty="0" smtClean="0"/>
                <a:t> </a:t>
              </a:r>
              <a:r>
                <a:rPr lang="en-US" sz="1200" i="1" kern="0" dirty="0" err="1" smtClean="0"/>
                <a:t>nevoi</a:t>
              </a:r>
              <a:r>
                <a:rPr lang="en-US" sz="1200" i="1" kern="0" dirty="0" smtClean="0"/>
                <a:t> ale </a:t>
              </a:r>
              <a:r>
                <a:rPr lang="en-US" sz="1200" i="1" kern="0" dirty="0" err="1" smtClean="0"/>
                <a:t>clientilor</a:t>
              </a:r>
              <a:r>
                <a:rPr lang="en-US" sz="1200" i="1" kern="0" dirty="0" smtClean="0"/>
                <a:t> in </a:t>
              </a:r>
              <a:r>
                <a:rPr lang="en-US" sz="1200" i="1" kern="0" dirty="0" err="1" smtClean="0"/>
                <a:t>sectorul</a:t>
              </a:r>
              <a:r>
                <a:rPr lang="en-US" sz="1200" i="1" kern="0" dirty="0" smtClean="0"/>
                <a:t>  energetic ne </a:t>
              </a:r>
              <a:r>
                <a:rPr lang="en-US" sz="1200" i="1" kern="0" dirty="0" err="1" smtClean="0"/>
                <a:t>conduc</a:t>
              </a:r>
              <a:r>
                <a:rPr lang="en-US" sz="1200" i="1" kern="0" dirty="0" smtClean="0"/>
                <a:t> </a:t>
              </a:r>
              <a:r>
                <a:rPr lang="en-US" sz="1200" i="1" kern="0" dirty="0" err="1" smtClean="0"/>
                <a:t>catre</a:t>
              </a:r>
              <a:r>
                <a:rPr lang="en-US" sz="1200" i="1" kern="0" dirty="0" smtClean="0"/>
                <a:t> </a:t>
              </a:r>
              <a:r>
                <a:rPr lang="en-US" sz="1200" i="1" kern="0" dirty="0" err="1" smtClean="0"/>
                <a:t>dezvoltarea</a:t>
              </a:r>
              <a:r>
                <a:rPr lang="en-US" sz="1200" i="1" kern="0" dirty="0" smtClean="0"/>
                <a:t> </a:t>
              </a:r>
              <a:r>
                <a:rPr lang="en-US" sz="1200" i="1" kern="0" dirty="0" err="1" smtClean="0"/>
                <a:t>sustenabila</a:t>
              </a:r>
              <a:r>
                <a:rPr lang="en-US" sz="1200" i="1" kern="0" dirty="0" smtClean="0"/>
                <a:t> de </a:t>
              </a:r>
              <a:r>
                <a:rPr lang="en-US" sz="1200" i="1" kern="0" dirty="0" err="1" smtClean="0"/>
                <a:t>produse</a:t>
              </a:r>
              <a:r>
                <a:rPr lang="en-US" sz="1200" i="1" kern="0" dirty="0" smtClean="0"/>
                <a:t> </a:t>
              </a:r>
              <a:r>
                <a:rPr lang="en-US" sz="1200" i="1" kern="0" dirty="0" err="1" smtClean="0"/>
                <a:t>si</a:t>
              </a:r>
              <a:r>
                <a:rPr lang="en-US" sz="1200" i="1" kern="0" dirty="0" smtClean="0"/>
                <a:t> </a:t>
              </a:r>
              <a:r>
                <a:rPr lang="en-US" sz="1200" i="1" kern="0" dirty="0" err="1" smtClean="0"/>
                <a:t>servicii</a:t>
              </a:r>
              <a:r>
                <a:rPr lang="en-US" sz="1200" i="1" kern="0" dirty="0" smtClean="0"/>
                <a:t> </a:t>
              </a:r>
              <a:r>
                <a:rPr lang="en-US" sz="1200" i="1" kern="0" dirty="0" err="1" smtClean="0"/>
                <a:t>customizate</a:t>
              </a:r>
              <a:endParaRPr lang="it-IT" sz="1200" i="1" kern="0" dirty="0"/>
            </a:p>
          </p:txBody>
        </p:sp>
        <p:sp>
          <p:nvSpPr>
            <p:cNvPr id="24" name="Rettangolo 23"/>
            <p:cNvSpPr/>
            <p:nvPr/>
          </p:nvSpPr>
          <p:spPr>
            <a:xfrm>
              <a:off x="9047963" y="1959280"/>
              <a:ext cx="2618013" cy="287323"/>
            </a:xfrm>
            <a:prstGeom prst="rect">
              <a:avLst/>
            </a:prstGeom>
          </p:spPr>
          <p:txBody>
            <a:bodyPr wrap="square" lIns="0" tIns="0" rIns="0" bIns="0">
              <a:spAutoFit/>
            </a:bodyPr>
            <a:lstStyle/>
            <a:p>
              <a:pPr algn="ctr" defTabSz="914377">
                <a:spcAft>
                  <a:spcPts val="1067"/>
                </a:spcAft>
              </a:pPr>
              <a:r>
                <a:rPr lang="en-US" b="1" dirty="0" err="1" smtClean="0">
                  <a:solidFill>
                    <a:srgbClr val="461E7D"/>
                  </a:solidFill>
                  <a:cs typeface="Arial" charset="0"/>
                </a:rPr>
                <a:t>Noile</a:t>
              </a:r>
              <a:r>
                <a:rPr lang="en-US" b="1" dirty="0" smtClean="0">
                  <a:solidFill>
                    <a:srgbClr val="461E7D"/>
                  </a:solidFill>
                  <a:cs typeface="Arial" charset="0"/>
                </a:rPr>
                <a:t> </a:t>
              </a:r>
              <a:r>
                <a:rPr lang="en-US" b="1" dirty="0" err="1" smtClean="0">
                  <a:solidFill>
                    <a:srgbClr val="461E7D"/>
                  </a:solidFill>
                  <a:cs typeface="Arial" charset="0"/>
                </a:rPr>
                <a:t>nevoi</a:t>
              </a:r>
              <a:r>
                <a:rPr lang="en-US" b="1" dirty="0" smtClean="0">
                  <a:solidFill>
                    <a:srgbClr val="461E7D"/>
                  </a:solidFill>
                  <a:cs typeface="Arial" charset="0"/>
                </a:rPr>
                <a:t> ale </a:t>
              </a:r>
              <a:r>
                <a:rPr lang="en-US" b="1" dirty="0" err="1" smtClean="0">
                  <a:solidFill>
                    <a:srgbClr val="461E7D"/>
                  </a:solidFill>
                  <a:cs typeface="Arial" charset="0"/>
                </a:rPr>
                <a:t>clientilor</a:t>
              </a:r>
              <a:endParaRPr lang="en-US" b="1" dirty="0">
                <a:solidFill>
                  <a:srgbClr val="461E7D"/>
                </a:solidFill>
                <a:cs typeface="Arial" charset="0"/>
              </a:endParaRPr>
            </a:p>
          </p:txBody>
        </p:sp>
        <p:sp>
          <p:nvSpPr>
            <p:cNvPr id="39" name="CasellaDiTesto 38"/>
            <p:cNvSpPr txBox="1"/>
            <p:nvPr/>
          </p:nvSpPr>
          <p:spPr>
            <a:xfrm>
              <a:off x="3428450" y="4046499"/>
              <a:ext cx="2755156" cy="461665"/>
            </a:xfrm>
            <a:prstGeom prst="rect">
              <a:avLst/>
            </a:prstGeom>
            <a:noFill/>
          </p:spPr>
          <p:txBody>
            <a:bodyPr wrap="square" rtlCol="0" anchor="ctr">
              <a:spAutoFit/>
            </a:bodyPr>
            <a:lstStyle>
              <a:defPPr>
                <a:defRPr lang="en-US"/>
              </a:defPPr>
              <a:lvl1pPr defTabSz="914377">
                <a:defRPr sz="1200" i="1" kern="0"/>
              </a:lvl1pPr>
            </a:lstStyle>
            <a:p>
              <a:r>
                <a:rPr lang="en-US" dirty="0" smtClean="0"/>
                <a:t>Pana in 2040 </a:t>
              </a:r>
              <a:r>
                <a:rPr lang="en-US" dirty="0" err="1" smtClean="0"/>
                <a:t>consumul</a:t>
              </a:r>
              <a:r>
                <a:rPr lang="en-US" dirty="0" smtClean="0"/>
                <a:t> de </a:t>
              </a:r>
              <a:r>
                <a:rPr lang="en-US" dirty="0" err="1" smtClean="0"/>
                <a:t>energie</a:t>
              </a:r>
              <a:r>
                <a:rPr lang="en-US" dirty="0" smtClean="0"/>
                <a:t> </a:t>
              </a:r>
              <a:r>
                <a:rPr lang="en-US" dirty="0" err="1" smtClean="0"/>
                <a:t>electrica</a:t>
              </a:r>
              <a:r>
                <a:rPr lang="en-US" dirty="0" smtClean="0"/>
                <a:t> </a:t>
              </a:r>
              <a:r>
                <a:rPr lang="en-US" dirty="0" err="1" smtClean="0"/>
                <a:t>va</a:t>
              </a:r>
              <a:r>
                <a:rPr lang="en-US" dirty="0" smtClean="0"/>
                <a:t> </a:t>
              </a:r>
              <a:r>
                <a:rPr lang="en-US" dirty="0" err="1" smtClean="0"/>
                <a:t>creste</a:t>
              </a:r>
              <a:r>
                <a:rPr lang="en-US" dirty="0" smtClean="0"/>
                <a:t> cu </a:t>
              </a:r>
              <a:r>
                <a:rPr lang="en-US" dirty="0" err="1" smtClean="0"/>
                <a:t>aprox</a:t>
              </a:r>
              <a:r>
                <a:rPr lang="en-US" dirty="0" smtClean="0"/>
                <a:t>. 60%</a:t>
              </a:r>
              <a:endParaRPr lang="en-US" dirty="0"/>
            </a:p>
          </p:txBody>
        </p:sp>
        <p:sp>
          <p:nvSpPr>
            <p:cNvPr id="28" name="CasellaDiTesto 27"/>
            <p:cNvSpPr txBox="1"/>
            <p:nvPr/>
          </p:nvSpPr>
          <p:spPr>
            <a:xfrm>
              <a:off x="6184246" y="4010995"/>
              <a:ext cx="2802575" cy="646331"/>
            </a:xfrm>
            <a:prstGeom prst="rect">
              <a:avLst/>
            </a:prstGeom>
            <a:noFill/>
          </p:spPr>
          <p:txBody>
            <a:bodyPr wrap="square" rtlCol="0" anchor="ctr">
              <a:spAutoFit/>
            </a:bodyPr>
            <a:lstStyle/>
            <a:p>
              <a:pPr defTabSz="914377">
                <a:defRPr/>
              </a:pPr>
              <a:r>
                <a:rPr lang="en-US" sz="1200" i="1" kern="0" dirty="0" smtClean="0"/>
                <a:t>Pana in 2025 </a:t>
              </a:r>
              <a:r>
                <a:rPr lang="en-US" sz="1200" i="1" kern="0" dirty="0" err="1" smtClean="0"/>
                <a:t>investitiile</a:t>
              </a:r>
              <a:r>
                <a:rPr lang="en-US" sz="1200" i="1" kern="0" dirty="0" smtClean="0"/>
                <a:t> in </a:t>
              </a:r>
              <a:r>
                <a:rPr lang="en-US" sz="1200" i="1" kern="0" dirty="0" err="1" smtClean="0"/>
                <a:t>digitalizarea</a:t>
              </a:r>
              <a:r>
                <a:rPr lang="en-US" sz="1200" i="1" kern="0" dirty="0" smtClean="0"/>
                <a:t> </a:t>
              </a:r>
              <a:r>
                <a:rPr lang="en-US" sz="1200" i="1" kern="0" dirty="0" err="1" smtClean="0"/>
                <a:t>sectorului</a:t>
              </a:r>
              <a:r>
                <a:rPr lang="en-US" sz="1200" i="1" kern="0" dirty="0" smtClean="0"/>
                <a:t> energetic </a:t>
              </a:r>
              <a:r>
                <a:rPr lang="en-US" sz="1200" i="1" kern="0" dirty="0" err="1" smtClean="0"/>
                <a:t>estimeaza</a:t>
              </a:r>
              <a:r>
                <a:rPr lang="en-US" sz="1200" i="1" kern="0" dirty="0" smtClean="0"/>
                <a:t> </a:t>
              </a:r>
              <a:r>
                <a:rPr lang="en-US" sz="1200" i="1" kern="0" dirty="0" err="1" smtClean="0"/>
                <a:t>investitii</a:t>
              </a:r>
              <a:r>
                <a:rPr lang="en-US" sz="1200" i="1" kern="0" dirty="0" smtClean="0"/>
                <a:t> de </a:t>
              </a:r>
              <a:r>
                <a:rPr lang="en-US" sz="1200" i="1" kern="0" dirty="0" err="1" smtClean="0"/>
                <a:t>peste</a:t>
              </a:r>
              <a:r>
                <a:rPr lang="en-US" sz="1200" i="1" kern="0" dirty="0"/>
                <a:t> </a:t>
              </a:r>
              <a:r>
                <a:rPr lang="en-US" sz="1200" i="1" kern="0" dirty="0" smtClean="0"/>
                <a:t>81 </a:t>
              </a:r>
              <a:r>
                <a:rPr lang="en-US" sz="1200" i="1" kern="0" dirty="0" err="1" smtClean="0"/>
                <a:t>miliarde</a:t>
              </a:r>
              <a:r>
                <a:rPr lang="en-US" sz="1200" i="1" kern="0" dirty="0"/>
                <a:t> $</a:t>
              </a:r>
            </a:p>
          </p:txBody>
        </p:sp>
        <p:sp>
          <p:nvSpPr>
            <p:cNvPr id="32" name="CasellaDiTesto 31"/>
            <p:cNvSpPr txBox="1"/>
            <p:nvPr/>
          </p:nvSpPr>
          <p:spPr>
            <a:xfrm>
              <a:off x="671683" y="3956722"/>
              <a:ext cx="2802575" cy="646331"/>
            </a:xfrm>
            <a:prstGeom prst="rect">
              <a:avLst/>
            </a:prstGeom>
            <a:noFill/>
          </p:spPr>
          <p:txBody>
            <a:bodyPr wrap="square" rtlCol="0" anchor="ctr">
              <a:spAutoFit/>
            </a:bodyPr>
            <a:lstStyle/>
            <a:p>
              <a:pPr defTabSz="914377">
                <a:defRPr/>
              </a:pPr>
              <a:r>
                <a:rPr lang="en-US" sz="1200" i="1" kern="0" dirty="0" smtClean="0"/>
                <a:t>Pana in 2050, </a:t>
              </a:r>
              <a:r>
                <a:rPr lang="en-US" sz="1200" i="1" kern="0" dirty="0" err="1" smtClean="0"/>
                <a:t>aprox</a:t>
              </a:r>
              <a:r>
                <a:rPr lang="en-US" sz="1200" i="1" kern="0" dirty="0" smtClean="0"/>
                <a:t>. 79</a:t>
              </a:r>
              <a:r>
                <a:rPr lang="en-US" sz="1200" i="1" kern="0" dirty="0"/>
                <a:t>% </a:t>
              </a:r>
              <a:r>
                <a:rPr lang="en-US" sz="1200" i="1" kern="0" dirty="0" smtClean="0"/>
                <a:t>din </a:t>
              </a:r>
              <a:r>
                <a:rPr lang="en-US" sz="1200" i="1" kern="0" dirty="0" err="1" smtClean="0"/>
                <a:t>energia</a:t>
              </a:r>
              <a:r>
                <a:rPr lang="en-US" sz="1200" i="1" kern="0" dirty="0" smtClean="0"/>
                <a:t> </a:t>
              </a:r>
              <a:r>
                <a:rPr lang="en-US" sz="1200" i="1" kern="0" dirty="0" err="1" smtClean="0"/>
                <a:t>produsa</a:t>
              </a:r>
              <a:r>
                <a:rPr lang="en-US" sz="1200" i="1" kern="0" dirty="0" smtClean="0"/>
                <a:t> in </a:t>
              </a:r>
              <a:r>
                <a:rPr lang="en-US" sz="1200" i="1" kern="0" dirty="0" err="1" smtClean="0"/>
                <a:t>unitati</a:t>
              </a:r>
              <a:r>
                <a:rPr lang="en-US" sz="1200" i="1" kern="0" dirty="0" smtClean="0"/>
                <a:t> </a:t>
              </a:r>
              <a:r>
                <a:rPr lang="en-US" sz="1200" i="1" kern="0" dirty="0" err="1" smtClean="0"/>
                <a:t>noi</a:t>
              </a:r>
              <a:r>
                <a:rPr lang="en-US" sz="1200" i="1" kern="0" dirty="0" smtClean="0"/>
                <a:t> de </a:t>
              </a:r>
              <a:r>
                <a:rPr lang="en-US" sz="1200" i="1" kern="0" dirty="0" err="1" smtClean="0"/>
                <a:t>productie</a:t>
              </a:r>
              <a:r>
                <a:rPr lang="en-US" sz="1200" i="1" kern="0" dirty="0" smtClean="0"/>
                <a:t> </a:t>
              </a:r>
              <a:r>
                <a:rPr lang="en-US" sz="1200" i="1" kern="0" dirty="0" err="1" smtClean="0"/>
                <a:t>va</a:t>
              </a:r>
              <a:r>
                <a:rPr lang="en-US" sz="1200" i="1" kern="0" dirty="0" smtClean="0"/>
                <a:t> fi din </a:t>
              </a:r>
              <a:r>
                <a:rPr lang="en-US" sz="1200" i="1" kern="0" dirty="0" err="1" smtClean="0"/>
                <a:t>surse</a:t>
              </a:r>
              <a:r>
                <a:rPr lang="en-US" sz="1200" i="1" kern="0" dirty="0" smtClean="0"/>
                <a:t> </a:t>
              </a:r>
              <a:r>
                <a:rPr lang="en-US" sz="1200" i="1" kern="0" dirty="0" err="1" smtClean="0"/>
                <a:t>regenerabile</a:t>
              </a:r>
              <a:endParaRPr lang="en-US" sz="1200" i="1" kern="0" dirty="0"/>
            </a:p>
          </p:txBody>
        </p:sp>
        <p:sp>
          <p:nvSpPr>
            <p:cNvPr id="33" name="Rettangolo 32"/>
            <p:cNvSpPr/>
            <p:nvPr/>
          </p:nvSpPr>
          <p:spPr>
            <a:xfrm>
              <a:off x="758515" y="1954460"/>
              <a:ext cx="2590785" cy="287323"/>
            </a:xfrm>
            <a:prstGeom prst="rect">
              <a:avLst/>
            </a:prstGeom>
          </p:spPr>
          <p:txBody>
            <a:bodyPr wrap="square" lIns="0" tIns="0" rIns="0" bIns="0">
              <a:spAutoFit/>
            </a:bodyPr>
            <a:lstStyle/>
            <a:p>
              <a:pPr algn="ctr" defTabSz="914377">
                <a:spcAft>
                  <a:spcPts val="1067"/>
                </a:spcAft>
              </a:pPr>
              <a:r>
                <a:rPr lang="en-US" b="1" dirty="0" err="1" smtClean="0">
                  <a:solidFill>
                    <a:schemeClr val="accent1"/>
                  </a:solidFill>
                  <a:cs typeface="Arial" charset="0"/>
                </a:rPr>
                <a:t>Decarbonizarea</a:t>
              </a:r>
              <a:endParaRPr lang="en-US" b="1" dirty="0">
                <a:solidFill>
                  <a:schemeClr val="accent1"/>
                </a:solidFill>
                <a:cs typeface="Arial" charset="0"/>
              </a:endParaRPr>
            </a:p>
          </p:txBody>
        </p:sp>
        <p:sp>
          <p:nvSpPr>
            <p:cNvPr id="42" name="Rettangolo 41"/>
            <p:cNvSpPr/>
            <p:nvPr/>
          </p:nvSpPr>
          <p:spPr>
            <a:xfrm>
              <a:off x="6281934" y="1954458"/>
              <a:ext cx="2602813" cy="287323"/>
            </a:xfrm>
            <a:prstGeom prst="rect">
              <a:avLst/>
            </a:prstGeom>
          </p:spPr>
          <p:txBody>
            <a:bodyPr wrap="square" lIns="0" tIns="0" rIns="0" bIns="0">
              <a:spAutoFit/>
            </a:bodyPr>
            <a:lstStyle/>
            <a:p>
              <a:pPr algn="ctr" defTabSz="914377">
                <a:spcAft>
                  <a:spcPts val="1067"/>
                </a:spcAft>
              </a:pPr>
              <a:r>
                <a:rPr lang="en-US" b="1" dirty="0" err="1" smtClean="0">
                  <a:solidFill>
                    <a:srgbClr val="461E7D"/>
                  </a:solidFill>
                  <a:cs typeface="Arial" charset="0"/>
                </a:rPr>
                <a:t>Digitalizarea</a:t>
              </a:r>
              <a:endParaRPr lang="en-US" b="1" dirty="0">
                <a:solidFill>
                  <a:srgbClr val="461E7D"/>
                </a:solidFill>
                <a:cs typeface="Arial" charset="0"/>
              </a:endParaRPr>
            </a:p>
          </p:txBody>
        </p:sp>
        <p:sp>
          <p:nvSpPr>
            <p:cNvPr id="46" name="Rettangolo 45"/>
            <p:cNvSpPr/>
            <p:nvPr/>
          </p:nvSpPr>
          <p:spPr>
            <a:xfrm>
              <a:off x="3513283" y="1954459"/>
              <a:ext cx="2605435" cy="287323"/>
            </a:xfrm>
            <a:prstGeom prst="rect">
              <a:avLst/>
            </a:prstGeom>
          </p:spPr>
          <p:txBody>
            <a:bodyPr wrap="square" lIns="0" tIns="0" rIns="0" bIns="0">
              <a:spAutoFit/>
            </a:bodyPr>
            <a:lstStyle/>
            <a:p>
              <a:pPr algn="ctr" defTabSz="914377">
                <a:spcAft>
                  <a:spcPts val="1067"/>
                </a:spcAft>
              </a:pPr>
              <a:r>
                <a:rPr lang="en-US" b="1" dirty="0" err="1" smtClean="0">
                  <a:solidFill>
                    <a:srgbClr val="461E7D"/>
                  </a:solidFill>
                  <a:cs typeface="Arial" charset="0"/>
                </a:rPr>
                <a:t>Electrificarea</a:t>
              </a:r>
              <a:endParaRPr lang="en-US" b="1" dirty="0">
                <a:solidFill>
                  <a:srgbClr val="461E7D"/>
                </a:solidFill>
                <a:cs typeface="Arial" charset="0"/>
              </a:endParaRPr>
            </a:p>
          </p:txBody>
        </p:sp>
        <p:pic>
          <p:nvPicPr>
            <p:cNvPr id="41" name="Schermata 2017-10-26 alle 18.18.png"/>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526437" y="2351029"/>
              <a:ext cx="2569220" cy="1530469"/>
            </a:xfrm>
            <a:prstGeom prst="rect">
              <a:avLst/>
            </a:prstGeom>
            <a:ln w="12700" cap="flat">
              <a:noFill/>
              <a:miter lim="400000"/>
            </a:ln>
            <a:effectLst/>
          </p:spPr>
        </p:pic>
        <p:pic>
          <p:nvPicPr>
            <p:cNvPr id="22" name="shutterstock_600941345-small.jpg"/>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a:xfrm>
              <a:off x="6272794" y="2351543"/>
              <a:ext cx="2611953" cy="1529441"/>
            </a:xfrm>
            <a:prstGeom prst="rect">
              <a:avLst/>
            </a:prstGeom>
            <a:ln w="12700" cap="flat">
              <a:noFill/>
              <a:miter lim="400000"/>
            </a:ln>
            <a:effectLst/>
          </p:spPr>
        </p:pic>
        <p:pic>
          <p:nvPicPr>
            <p:cNvPr id="21" name="shutterstock_657839185-small.jpg"/>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9061883" y="2359443"/>
              <a:ext cx="2604093" cy="1513641"/>
            </a:xfrm>
            <a:prstGeom prst="rect">
              <a:avLst/>
            </a:prstGeom>
            <a:ln w="12700" cap="flat">
              <a:noFill/>
              <a:miter lim="400000"/>
            </a:ln>
            <a:effectLst/>
          </p:spPr>
        </p:pic>
        <p:pic>
          <p:nvPicPr>
            <p:cNvPr id="44" name="Immagine 43"/>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759794" y="2348473"/>
              <a:ext cx="2589506" cy="1535581"/>
            </a:xfrm>
            <a:prstGeom prst="rect">
              <a:avLst/>
            </a:prstGeom>
          </p:spPr>
        </p:pic>
      </p:grpSp>
    </p:spTree>
    <p:extLst>
      <p:ext uri="{BB962C8B-B14F-4D97-AF65-F5344CB8AC3E}">
        <p14:creationId xmlns:p14="http://schemas.microsoft.com/office/powerpoint/2010/main" val="1668782120"/>
      </p:ext>
    </p:extLst>
  </p:cSld>
  <p:clrMapOvr>
    <a:masterClrMapping/>
  </p:clrMapOvr>
  <p:timing>
    <p:tnLst>
      <p:par>
        <p:cTn id="1" dur="indefinite" restart="never" nodeType="tmRoot">
          <p:childTnLst>
            <p:par>
              <p:cTn id="2"/>
            </p:par>
            <p:par>
              <p:cTn id="3"/>
            </p:par>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olo 3">
            <a:extLst>
              <a:ext uri="{FF2B5EF4-FFF2-40B4-BE49-F238E27FC236}">
                <a16:creationId xmlns:a16="http://schemas.microsoft.com/office/drawing/2014/main" xmlns="" id="{E9CEF8E1-5A88-42A7-B76D-E76E798E3199}"/>
              </a:ext>
            </a:extLst>
          </p:cNvPr>
          <p:cNvSpPr>
            <a:spLocks noGrp="1"/>
          </p:cNvSpPr>
          <p:nvPr>
            <p:ph type="title"/>
          </p:nvPr>
        </p:nvSpPr>
        <p:spPr/>
        <p:txBody>
          <a:bodyPr/>
          <a:lstStyle/>
          <a:p>
            <a:r>
              <a:rPr lang="it-IT" dirty="0" smtClean="0"/>
              <a:t>Prezenta geografica</a:t>
            </a:r>
            <a:endParaRPr lang="it-IT" dirty="0"/>
          </a:p>
        </p:txBody>
      </p:sp>
      <p:sp>
        <p:nvSpPr>
          <p:cNvPr id="7" name="Freeform 682">
            <a:extLst>
              <a:ext uri="{FF2B5EF4-FFF2-40B4-BE49-F238E27FC236}">
                <a16:creationId xmlns:a16="http://schemas.microsoft.com/office/drawing/2014/main" xmlns="" id="{C51D5E39-C508-491F-A394-9446DCC858B3}"/>
              </a:ext>
            </a:extLst>
          </p:cNvPr>
          <p:cNvSpPr>
            <a:spLocks noEditPoints="1"/>
          </p:cNvSpPr>
          <p:nvPr/>
        </p:nvSpPr>
        <p:spPr bwMode="gray">
          <a:xfrm>
            <a:off x="6952671" y="2832439"/>
            <a:ext cx="123295" cy="72137"/>
          </a:xfrm>
          <a:custGeom>
            <a:avLst/>
            <a:gdLst/>
            <a:ahLst/>
            <a:cxnLst>
              <a:cxn ang="0">
                <a:pos x="64" y="0"/>
              </a:cxn>
              <a:cxn ang="0">
                <a:pos x="0" y="6"/>
              </a:cxn>
              <a:cxn ang="0">
                <a:pos x="0" y="6"/>
              </a:cxn>
              <a:cxn ang="0">
                <a:pos x="0" y="9"/>
              </a:cxn>
              <a:cxn ang="0">
                <a:pos x="0" y="37"/>
              </a:cxn>
              <a:cxn ang="0">
                <a:pos x="0" y="40"/>
              </a:cxn>
              <a:cxn ang="0">
                <a:pos x="0" y="40"/>
              </a:cxn>
              <a:cxn ang="0">
                <a:pos x="13" y="46"/>
              </a:cxn>
              <a:cxn ang="0">
                <a:pos x="15" y="48"/>
              </a:cxn>
              <a:cxn ang="0">
                <a:pos x="17" y="44"/>
              </a:cxn>
              <a:cxn ang="0">
                <a:pos x="20" y="20"/>
              </a:cxn>
              <a:cxn ang="0">
                <a:pos x="20" y="22"/>
              </a:cxn>
              <a:cxn ang="0">
                <a:pos x="66" y="4"/>
              </a:cxn>
              <a:cxn ang="0">
                <a:pos x="64" y="0"/>
              </a:cxn>
              <a:cxn ang="0">
                <a:pos x="17" y="20"/>
              </a:cxn>
              <a:cxn ang="0">
                <a:pos x="13" y="44"/>
              </a:cxn>
              <a:cxn ang="0">
                <a:pos x="15" y="44"/>
              </a:cxn>
              <a:cxn ang="0">
                <a:pos x="2" y="35"/>
              </a:cxn>
              <a:cxn ang="0">
                <a:pos x="2" y="37"/>
              </a:cxn>
              <a:cxn ang="0">
                <a:pos x="2" y="9"/>
              </a:cxn>
              <a:cxn ang="0">
                <a:pos x="0" y="11"/>
              </a:cxn>
              <a:cxn ang="0">
                <a:pos x="64" y="4"/>
              </a:cxn>
              <a:cxn ang="0">
                <a:pos x="64" y="0"/>
              </a:cxn>
              <a:cxn ang="0">
                <a:pos x="17" y="18"/>
              </a:cxn>
              <a:cxn ang="0">
                <a:pos x="17" y="18"/>
              </a:cxn>
              <a:cxn ang="0">
                <a:pos x="17" y="20"/>
              </a:cxn>
            </a:cxnLst>
            <a:rect l="0" t="0" r="r" b="b"/>
            <a:pathLst>
              <a:path w="66" h="48">
                <a:moveTo>
                  <a:pt x="64" y="0"/>
                </a:moveTo>
                <a:lnTo>
                  <a:pt x="0" y="6"/>
                </a:lnTo>
                <a:lnTo>
                  <a:pt x="0" y="6"/>
                </a:lnTo>
                <a:lnTo>
                  <a:pt x="0" y="9"/>
                </a:lnTo>
                <a:lnTo>
                  <a:pt x="0" y="37"/>
                </a:lnTo>
                <a:lnTo>
                  <a:pt x="0" y="40"/>
                </a:lnTo>
                <a:lnTo>
                  <a:pt x="0" y="40"/>
                </a:lnTo>
                <a:lnTo>
                  <a:pt x="13" y="46"/>
                </a:lnTo>
                <a:lnTo>
                  <a:pt x="15" y="48"/>
                </a:lnTo>
                <a:lnTo>
                  <a:pt x="17" y="44"/>
                </a:lnTo>
                <a:lnTo>
                  <a:pt x="20" y="20"/>
                </a:lnTo>
                <a:lnTo>
                  <a:pt x="20" y="22"/>
                </a:lnTo>
                <a:lnTo>
                  <a:pt x="66" y="4"/>
                </a:lnTo>
                <a:lnTo>
                  <a:pt x="64" y="0"/>
                </a:lnTo>
                <a:close/>
                <a:moveTo>
                  <a:pt x="17" y="20"/>
                </a:moveTo>
                <a:lnTo>
                  <a:pt x="13" y="44"/>
                </a:lnTo>
                <a:lnTo>
                  <a:pt x="15" y="44"/>
                </a:lnTo>
                <a:lnTo>
                  <a:pt x="2" y="35"/>
                </a:lnTo>
                <a:lnTo>
                  <a:pt x="2" y="37"/>
                </a:lnTo>
                <a:lnTo>
                  <a:pt x="2" y="9"/>
                </a:lnTo>
                <a:lnTo>
                  <a:pt x="0" y="11"/>
                </a:lnTo>
                <a:lnTo>
                  <a:pt x="64" y="4"/>
                </a:lnTo>
                <a:lnTo>
                  <a:pt x="64" y="0"/>
                </a:lnTo>
                <a:lnTo>
                  <a:pt x="17" y="18"/>
                </a:lnTo>
                <a:lnTo>
                  <a:pt x="17" y="18"/>
                </a:lnTo>
                <a:lnTo>
                  <a:pt x="17" y="20"/>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8" name="Freeform 683">
            <a:extLst>
              <a:ext uri="{FF2B5EF4-FFF2-40B4-BE49-F238E27FC236}">
                <a16:creationId xmlns:a16="http://schemas.microsoft.com/office/drawing/2014/main" xmlns="" id="{173944E1-00EF-49BB-B922-4F97F969EDA0}"/>
              </a:ext>
            </a:extLst>
          </p:cNvPr>
          <p:cNvSpPr>
            <a:spLocks/>
          </p:cNvSpPr>
          <p:nvPr/>
        </p:nvSpPr>
        <p:spPr bwMode="gray">
          <a:xfrm>
            <a:off x="5473132" y="1732344"/>
            <a:ext cx="3734342" cy="1319513"/>
          </a:xfrm>
          <a:custGeom>
            <a:avLst/>
            <a:gdLst/>
            <a:ahLst/>
            <a:cxnLst>
              <a:cxn ang="0">
                <a:pos x="106" y="234"/>
              </a:cxn>
              <a:cxn ang="0">
                <a:pos x="64" y="285"/>
              </a:cxn>
              <a:cxn ang="0">
                <a:pos x="122" y="334"/>
              </a:cxn>
              <a:cxn ang="0">
                <a:pos x="186" y="298"/>
              </a:cxn>
              <a:cxn ang="0">
                <a:pos x="234" y="279"/>
              </a:cxn>
              <a:cxn ang="0">
                <a:pos x="385" y="228"/>
              </a:cxn>
              <a:cxn ang="0">
                <a:pos x="414" y="206"/>
              </a:cxn>
              <a:cxn ang="0">
                <a:pos x="458" y="170"/>
              </a:cxn>
              <a:cxn ang="0">
                <a:pos x="535" y="186"/>
              </a:cxn>
              <a:cxn ang="0">
                <a:pos x="557" y="270"/>
              </a:cxn>
              <a:cxn ang="0">
                <a:pos x="644" y="241"/>
              </a:cxn>
              <a:cxn ang="0">
                <a:pos x="714" y="263"/>
              </a:cxn>
              <a:cxn ang="0">
                <a:pos x="542" y="135"/>
              </a:cxn>
              <a:cxn ang="0">
                <a:pos x="650" y="186"/>
              </a:cxn>
              <a:cxn ang="0">
                <a:pos x="621" y="135"/>
              </a:cxn>
              <a:cxn ang="0">
                <a:pos x="785" y="42"/>
              </a:cxn>
              <a:cxn ang="0">
                <a:pos x="814" y="0"/>
              </a:cxn>
              <a:cxn ang="0">
                <a:pos x="913" y="64"/>
              </a:cxn>
              <a:cxn ang="0">
                <a:pos x="935" y="71"/>
              </a:cxn>
              <a:cxn ang="0">
                <a:pos x="1227" y="106"/>
              </a:cxn>
              <a:cxn ang="0">
                <a:pos x="1457" y="77"/>
              </a:cxn>
              <a:cxn ang="0">
                <a:pos x="1663" y="93"/>
              </a:cxn>
              <a:cxn ang="0">
                <a:pos x="1906" y="106"/>
              </a:cxn>
              <a:cxn ang="0">
                <a:pos x="1893" y="135"/>
              </a:cxn>
              <a:cxn ang="0">
                <a:pos x="1957" y="186"/>
              </a:cxn>
              <a:cxn ang="0">
                <a:pos x="1922" y="279"/>
              </a:cxn>
              <a:cxn ang="0">
                <a:pos x="1922" y="369"/>
              </a:cxn>
              <a:cxn ang="0">
                <a:pos x="1964" y="413"/>
              </a:cxn>
              <a:cxn ang="0">
                <a:pos x="1900" y="433"/>
              </a:cxn>
              <a:cxn ang="0">
                <a:pos x="1807" y="285"/>
              </a:cxn>
              <a:cxn ang="0">
                <a:pos x="1743" y="349"/>
              </a:cxn>
              <a:cxn ang="0">
                <a:pos x="1605" y="462"/>
              </a:cxn>
              <a:cxn ang="0">
                <a:pos x="1791" y="612"/>
              </a:cxn>
              <a:cxn ang="0">
                <a:pos x="1736" y="763"/>
              </a:cxn>
              <a:cxn ang="0">
                <a:pos x="1720" y="635"/>
              </a:cxn>
              <a:cxn ang="0">
                <a:pos x="1592" y="612"/>
              </a:cxn>
              <a:cxn ang="0">
                <a:pos x="1448" y="564"/>
              </a:cxn>
              <a:cxn ang="0">
                <a:pos x="1384" y="619"/>
              </a:cxn>
              <a:cxn ang="0">
                <a:pos x="1207" y="628"/>
              </a:cxn>
              <a:cxn ang="0">
                <a:pos x="1099" y="570"/>
              </a:cxn>
              <a:cxn ang="0">
                <a:pos x="986" y="599"/>
              </a:cxn>
              <a:cxn ang="0">
                <a:pos x="993" y="670"/>
              </a:cxn>
              <a:cxn ang="0">
                <a:pos x="887" y="590"/>
              </a:cxn>
              <a:cxn ang="0">
                <a:pos x="752" y="539"/>
              </a:cxn>
              <a:cxn ang="0">
                <a:pos x="588" y="566"/>
              </a:cxn>
              <a:cxn ang="0">
                <a:pos x="513" y="632"/>
              </a:cxn>
              <a:cxn ang="0">
                <a:pos x="385" y="665"/>
              </a:cxn>
              <a:cxn ang="0">
                <a:pos x="365" y="785"/>
              </a:cxn>
              <a:cxn ang="0">
                <a:pos x="349" y="856"/>
              </a:cxn>
              <a:cxn ang="0">
                <a:pos x="250" y="838"/>
              </a:cxn>
              <a:cxn ang="0">
                <a:pos x="239" y="719"/>
              </a:cxn>
              <a:cxn ang="0">
                <a:pos x="170" y="674"/>
              </a:cxn>
              <a:cxn ang="0">
                <a:pos x="100" y="641"/>
              </a:cxn>
              <a:cxn ang="0">
                <a:pos x="102" y="575"/>
              </a:cxn>
              <a:cxn ang="0">
                <a:pos x="53" y="484"/>
              </a:cxn>
              <a:cxn ang="0">
                <a:pos x="35" y="391"/>
              </a:cxn>
              <a:cxn ang="0">
                <a:pos x="0" y="241"/>
              </a:cxn>
            </a:cxnLst>
            <a:rect l="0" t="0" r="r" b="b"/>
            <a:pathLst>
              <a:path w="1999" h="878">
                <a:moveTo>
                  <a:pt x="13" y="221"/>
                </a:moveTo>
                <a:lnTo>
                  <a:pt x="49" y="234"/>
                </a:lnTo>
                <a:lnTo>
                  <a:pt x="64" y="228"/>
                </a:lnTo>
                <a:lnTo>
                  <a:pt x="106" y="234"/>
                </a:lnTo>
                <a:lnTo>
                  <a:pt x="164" y="279"/>
                </a:lnTo>
                <a:lnTo>
                  <a:pt x="150" y="298"/>
                </a:lnTo>
                <a:lnTo>
                  <a:pt x="135" y="305"/>
                </a:lnTo>
                <a:lnTo>
                  <a:pt x="64" y="285"/>
                </a:lnTo>
                <a:lnTo>
                  <a:pt x="93" y="343"/>
                </a:lnTo>
                <a:lnTo>
                  <a:pt x="128" y="363"/>
                </a:lnTo>
                <a:lnTo>
                  <a:pt x="142" y="349"/>
                </a:lnTo>
                <a:lnTo>
                  <a:pt x="122" y="334"/>
                </a:lnTo>
                <a:lnTo>
                  <a:pt x="128" y="327"/>
                </a:lnTo>
                <a:lnTo>
                  <a:pt x="164" y="334"/>
                </a:lnTo>
                <a:lnTo>
                  <a:pt x="164" y="321"/>
                </a:lnTo>
                <a:lnTo>
                  <a:pt x="186" y="298"/>
                </a:lnTo>
                <a:lnTo>
                  <a:pt x="208" y="298"/>
                </a:lnTo>
                <a:lnTo>
                  <a:pt x="208" y="241"/>
                </a:lnTo>
                <a:lnTo>
                  <a:pt x="234" y="263"/>
                </a:lnTo>
                <a:lnTo>
                  <a:pt x="234" y="279"/>
                </a:lnTo>
                <a:lnTo>
                  <a:pt x="243" y="285"/>
                </a:lnTo>
                <a:lnTo>
                  <a:pt x="314" y="234"/>
                </a:lnTo>
                <a:lnTo>
                  <a:pt x="327" y="250"/>
                </a:lnTo>
                <a:lnTo>
                  <a:pt x="385" y="228"/>
                </a:lnTo>
                <a:lnTo>
                  <a:pt x="391" y="234"/>
                </a:lnTo>
                <a:lnTo>
                  <a:pt x="407" y="234"/>
                </a:lnTo>
                <a:lnTo>
                  <a:pt x="414" y="228"/>
                </a:lnTo>
                <a:lnTo>
                  <a:pt x="414" y="206"/>
                </a:lnTo>
                <a:lnTo>
                  <a:pt x="449" y="206"/>
                </a:lnTo>
                <a:lnTo>
                  <a:pt x="478" y="228"/>
                </a:lnTo>
                <a:lnTo>
                  <a:pt x="500" y="221"/>
                </a:lnTo>
                <a:lnTo>
                  <a:pt x="458" y="170"/>
                </a:lnTo>
                <a:lnTo>
                  <a:pt x="471" y="135"/>
                </a:lnTo>
                <a:lnTo>
                  <a:pt x="506" y="135"/>
                </a:lnTo>
                <a:lnTo>
                  <a:pt x="529" y="177"/>
                </a:lnTo>
                <a:lnTo>
                  <a:pt x="535" y="186"/>
                </a:lnTo>
                <a:lnTo>
                  <a:pt x="557" y="221"/>
                </a:lnTo>
                <a:lnTo>
                  <a:pt x="571" y="228"/>
                </a:lnTo>
                <a:lnTo>
                  <a:pt x="571" y="241"/>
                </a:lnTo>
                <a:lnTo>
                  <a:pt x="557" y="270"/>
                </a:lnTo>
                <a:lnTo>
                  <a:pt x="593" y="263"/>
                </a:lnTo>
                <a:lnTo>
                  <a:pt x="593" y="241"/>
                </a:lnTo>
                <a:lnTo>
                  <a:pt x="606" y="228"/>
                </a:lnTo>
                <a:lnTo>
                  <a:pt x="644" y="241"/>
                </a:lnTo>
                <a:lnTo>
                  <a:pt x="679" y="285"/>
                </a:lnTo>
                <a:lnTo>
                  <a:pt x="679" y="256"/>
                </a:lnTo>
                <a:lnTo>
                  <a:pt x="714" y="279"/>
                </a:lnTo>
                <a:lnTo>
                  <a:pt x="714" y="263"/>
                </a:lnTo>
                <a:lnTo>
                  <a:pt x="606" y="206"/>
                </a:lnTo>
                <a:lnTo>
                  <a:pt x="577" y="206"/>
                </a:lnTo>
                <a:lnTo>
                  <a:pt x="542" y="170"/>
                </a:lnTo>
                <a:lnTo>
                  <a:pt x="542" y="135"/>
                </a:lnTo>
                <a:lnTo>
                  <a:pt x="577" y="148"/>
                </a:lnTo>
                <a:lnTo>
                  <a:pt x="586" y="141"/>
                </a:lnTo>
                <a:lnTo>
                  <a:pt x="635" y="157"/>
                </a:lnTo>
                <a:lnTo>
                  <a:pt x="650" y="186"/>
                </a:lnTo>
                <a:lnTo>
                  <a:pt x="657" y="170"/>
                </a:lnTo>
                <a:lnTo>
                  <a:pt x="679" y="177"/>
                </a:lnTo>
                <a:lnTo>
                  <a:pt x="657" y="141"/>
                </a:lnTo>
                <a:lnTo>
                  <a:pt x="621" y="135"/>
                </a:lnTo>
                <a:lnTo>
                  <a:pt x="615" y="113"/>
                </a:lnTo>
                <a:lnTo>
                  <a:pt x="606" y="99"/>
                </a:lnTo>
                <a:lnTo>
                  <a:pt x="692" y="42"/>
                </a:lnTo>
                <a:lnTo>
                  <a:pt x="785" y="42"/>
                </a:lnTo>
                <a:lnTo>
                  <a:pt x="778" y="29"/>
                </a:lnTo>
                <a:lnTo>
                  <a:pt x="778" y="20"/>
                </a:lnTo>
                <a:lnTo>
                  <a:pt x="792" y="0"/>
                </a:lnTo>
                <a:lnTo>
                  <a:pt x="814" y="0"/>
                </a:lnTo>
                <a:lnTo>
                  <a:pt x="836" y="20"/>
                </a:lnTo>
                <a:lnTo>
                  <a:pt x="871" y="7"/>
                </a:lnTo>
                <a:lnTo>
                  <a:pt x="913" y="29"/>
                </a:lnTo>
                <a:lnTo>
                  <a:pt x="913" y="64"/>
                </a:lnTo>
                <a:lnTo>
                  <a:pt x="871" y="84"/>
                </a:lnTo>
                <a:lnTo>
                  <a:pt x="893" y="93"/>
                </a:lnTo>
                <a:lnTo>
                  <a:pt x="885" y="113"/>
                </a:lnTo>
                <a:lnTo>
                  <a:pt x="935" y="71"/>
                </a:lnTo>
                <a:lnTo>
                  <a:pt x="977" y="93"/>
                </a:lnTo>
                <a:lnTo>
                  <a:pt x="977" y="71"/>
                </a:lnTo>
                <a:lnTo>
                  <a:pt x="1064" y="77"/>
                </a:lnTo>
                <a:lnTo>
                  <a:pt x="1227" y="106"/>
                </a:lnTo>
                <a:lnTo>
                  <a:pt x="1227" y="93"/>
                </a:lnTo>
                <a:lnTo>
                  <a:pt x="1300" y="57"/>
                </a:lnTo>
                <a:lnTo>
                  <a:pt x="1384" y="57"/>
                </a:lnTo>
                <a:lnTo>
                  <a:pt x="1457" y="77"/>
                </a:lnTo>
                <a:lnTo>
                  <a:pt x="1521" y="64"/>
                </a:lnTo>
                <a:lnTo>
                  <a:pt x="1570" y="99"/>
                </a:lnTo>
                <a:lnTo>
                  <a:pt x="1656" y="77"/>
                </a:lnTo>
                <a:lnTo>
                  <a:pt x="1663" y="93"/>
                </a:lnTo>
                <a:lnTo>
                  <a:pt x="1692" y="84"/>
                </a:lnTo>
                <a:lnTo>
                  <a:pt x="1692" y="71"/>
                </a:lnTo>
                <a:lnTo>
                  <a:pt x="1778" y="64"/>
                </a:lnTo>
                <a:lnTo>
                  <a:pt x="1906" y="106"/>
                </a:lnTo>
                <a:lnTo>
                  <a:pt x="1970" y="99"/>
                </a:lnTo>
                <a:lnTo>
                  <a:pt x="1999" y="148"/>
                </a:lnTo>
                <a:lnTo>
                  <a:pt x="1922" y="135"/>
                </a:lnTo>
                <a:lnTo>
                  <a:pt x="1893" y="135"/>
                </a:lnTo>
                <a:lnTo>
                  <a:pt x="1900" y="148"/>
                </a:lnTo>
                <a:lnTo>
                  <a:pt x="1893" y="170"/>
                </a:lnTo>
                <a:lnTo>
                  <a:pt x="1935" y="192"/>
                </a:lnTo>
                <a:lnTo>
                  <a:pt x="1957" y="186"/>
                </a:lnTo>
                <a:lnTo>
                  <a:pt x="1957" y="199"/>
                </a:lnTo>
                <a:lnTo>
                  <a:pt x="1942" y="221"/>
                </a:lnTo>
                <a:lnTo>
                  <a:pt x="1935" y="279"/>
                </a:lnTo>
                <a:lnTo>
                  <a:pt x="1922" y="279"/>
                </a:lnTo>
                <a:lnTo>
                  <a:pt x="1884" y="298"/>
                </a:lnTo>
                <a:lnTo>
                  <a:pt x="1893" y="334"/>
                </a:lnTo>
                <a:lnTo>
                  <a:pt x="1922" y="356"/>
                </a:lnTo>
                <a:lnTo>
                  <a:pt x="1922" y="369"/>
                </a:lnTo>
                <a:lnTo>
                  <a:pt x="1935" y="369"/>
                </a:lnTo>
                <a:lnTo>
                  <a:pt x="1957" y="385"/>
                </a:lnTo>
                <a:lnTo>
                  <a:pt x="1948" y="391"/>
                </a:lnTo>
                <a:lnTo>
                  <a:pt x="1964" y="413"/>
                </a:lnTo>
                <a:lnTo>
                  <a:pt x="1964" y="433"/>
                </a:lnTo>
                <a:lnTo>
                  <a:pt x="1977" y="478"/>
                </a:lnTo>
                <a:lnTo>
                  <a:pt x="1977" y="506"/>
                </a:lnTo>
                <a:lnTo>
                  <a:pt x="1900" y="433"/>
                </a:lnTo>
                <a:lnTo>
                  <a:pt x="1849" y="363"/>
                </a:lnTo>
                <a:lnTo>
                  <a:pt x="1849" y="305"/>
                </a:lnTo>
                <a:lnTo>
                  <a:pt x="1807" y="241"/>
                </a:lnTo>
                <a:lnTo>
                  <a:pt x="1807" y="285"/>
                </a:lnTo>
                <a:lnTo>
                  <a:pt x="1778" y="263"/>
                </a:lnTo>
                <a:lnTo>
                  <a:pt x="1762" y="314"/>
                </a:lnTo>
                <a:lnTo>
                  <a:pt x="1785" y="321"/>
                </a:lnTo>
                <a:lnTo>
                  <a:pt x="1743" y="349"/>
                </a:lnTo>
                <a:lnTo>
                  <a:pt x="1727" y="334"/>
                </a:lnTo>
                <a:lnTo>
                  <a:pt x="1621" y="363"/>
                </a:lnTo>
                <a:lnTo>
                  <a:pt x="1628" y="442"/>
                </a:lnTo>
                <a:lnTo>
                  <a:pt x="1605" y="462"/>
                </a:lnTo>
                <a:lnTo>
                  <a:pt x="1656" y="497"/>
                </a:lnTo>
                <a:lnTo>
                  <a:pt x="1678" y="484"/>
                </a:lnTo>
                <a:lnTo>
                  <a:pt x="1727" y="506"/>
                </a:lnTo>
                <a:lnTo>
                  <a:pt x="1791" y="612"/>
                </a:lnTo>
                <a:lnTo>
                  <a:pt x="1800" y="692"/>
                </a:lnTo>
                <a:lnTo>
                  <a:pt x="1785" y="763"/>
                </a:lnTo>
                <a:lnTo>
                  <a:pt x="1756" y="756"/>
                </a:lnTo>
                <a:lnTo>
                  <a:pt x="1736" y="763"/>
                </a:lnTo>
                <a:lnTo>
                  <a:pt x="1720" y="734"/>
                </a:lnTo>
                <a:lnTo>
                  <a:pt x="1714" y="727"/>
                </a:lnTo>
                <a:lnTo>
                  <a:pt x="1736" y="670"/>
                </a:lnTo>
                <a:lnTo>
                  <a:pt x="1720" y="635"/>
                </a:lnTo>
                <a:lnTo>
                  <a:pt x="1707" y="635"/>
                </a:lnTo>
                <a:lnTo>
                  <a:pt x="1678" y="648"/>
                </a:lnTo>
                <a:lnTo>
                  <a:pt x="1634" y="619"/>
                </a:lnTo>
                <a:lnTo>
                  <a:pt x="1592" y="612"/>
                </a:lnTo>
                <a:lnTo>
                  <a:pt x="1506" y="526"/>
                </a:lnTo>
                <a:lnTo>
                  <a:pt x="1442" y="526"/>
                </a:lnTo>
                <a:lnTo>
                  <a:pt x="1435" y="542"/>
                </a:lnTo>
                <a:lnTo>
                  <a:pt x="1448" y="564"/>
                </a:lnTo>
                <a:lnTo>
                  <a:pt x="1442" y="606"/>
                </a:lnTo>
                <a:lnTo>
                  <a:pt x="1429" y="606"/>
                </a:lnTo>
                <a:lnTo>
                  <a:pt x="1406" y="619"/>
                </a:lnTo>
                <a:lnTo>
                  <a:pt x="1384" y="619"/>
                </a:lnTo>
                <a:lnTo>
                  <a:pt x="1364" y="641"/>
                </a:lnTo>
                <a:lnTo>
                  <a:pt x="1300" y="641"/>
                </a:lnTo>
                <a:lnTo>
                  <a:pt x="1249" y="619"/>
                </a:lnTo>
                <a:lnTo>
                  <a:pt x="1207" y="628"/>
                </a:lnTo>
                <a:lnTo>
                  <a:pt x="1157" y="599"/>
                </a:lnTo>
                <a:lnTo>
                  <a:pt x="1128" y="584"/>
                </a:lnTo>
                <a:lnTo>
                  <a:pt x="1121" y="570"/>
                </a:lnTo>
                <a:lnTo>
                  <a:pt x="1099" y="570"/>
                </a:lnTo>
                <a:lnTo>
                  <a:pt x="1070" y="555"/>
                </a:lnTo>
                <a:lnTo>
                  <a:pt x="1035" y="577"/>
                </a:lnTo>
                <a:lnTo>
                  <a:pt x="1035" y="599"/>
                </a:lnTo>
                <a:lnTo>
                  <a:pt x="986" y="599"/>
                </a:lnTo>
                <a:lnTo>
                  <a:pt x="977" y="612"/>
                </a:lnTo>
                <a:lnTo>
                  <a:pt x="1000" y="635"/>
                </a:lnTo>
                <a:lnTo>
                  <a:pt x="1000" y="663"/>
                </a:lnTo>
                <a:lnTo>
                  <a:pt x="993" y="670"/>
                </a:lnTo>
                <a:lnTo>
                  <a:pt x="966" y="643"/>
                </a:lnTo>
                <a:lnTo>
                  <a:pt x="946" y="639"/>
                </a:lnTo>
                <a:lnTo>
                  <a:pt x="920" y="608"/>
                </a:lnTo>
                <a:lnTo>
                  <a:pt x="887" y="590"/>
                </a:lnTo>
                <a:lnTo>
                  <a:pt x="854" y="593"/>
                </a:lnTo>
                <a:lnTo>
                  <a:pt x="816" y="564"/>
                </a:lnTo>
                <a:lnTo>
                  <a:pt x="770" y="537"/>
                </a:lnTo>
                <a:lnTo>
                  <a:pt x="752" y="539"/>
                </a:lnTo>
                <a:lnTo>
                  <a:pt x="721" y="526"/>
                </a:lnTo>
                <a:lnTo>
                  <a:pt x="686" y="524"/>
                </a:lnTo>
                <a:lnTo>
                  <a:pt x="639" y="542"/>
                </a:lnTo>
                <a:lnTo>
                  <a:pt x="588" y="566"/>
                </a:lnTo>
                <a:lnTo>
                  <a:pt x="577" y="604"/>
                </a:lnTo>
                <a:lnTo>
                  <a:pt x="577" y="650"/>
                </a:lnTo>
                <a:lnTo>
                  <a:pt x="537" y="654"/>
                </a:lnTo>
                <a:lnTo>
                  <a:pt x="513" y="632"/>
                </a:lnTo>
                <a:lnTo>
                  <a:pt x="484" y="637"/>
                </a:lnTo>
                <a:lnTo>
                  <a:pt x="451" y="621"/>
                </a:lnTo>
                <a:lnTo>
                  <a:pt x="429" y="621"/>
                </a:lnTo>
                <a:lnTo>
                  <a:pt x="385" y="665"/>
                </a:lnTo>
                <a:lnTo>
                  <a:pt x="352" y="721"/>
                </a:lnTo>
                <a:lnTo>
                  <a:pt x="354" y="738"/>
                </a:lnTo>
                <a:lnTo>
                  <a:pt x="380" y="769"/>
                </a:lnTo>
                <a:lnTo>
                  <a:pt x="365" y="785"/>
                </a:lnTo>
                <a:lnTo>
                  <a:pt x="372" y="811"/>
                </a:lnTo>
                <a:lnTo>
                  <a:pt x="411" y="878"/>
                </a:lnTo>
                <a:lnTo>
                  <a:pt x="374" y="873"/>
                </a:lnTo>
                <a:lnTo>
                  <a:pt x="349" y="856"/>
                </a:lnTo>
                <a:lnTo>
                  <a:pt x="323" y="825"/>
                </a:lnTo>
                <a:lnTo>
                  <a:pt x="301" y="834"/>
                </a:lnTo>
                <a:lnTo>
                  <a:pt x="276" y="831"/>
                </a:lnTo>
                <a:lnTo>
                  <a:pt x="250" y="838"/>
                </a:lnTo>
                <a:lnTo>
                  <a:pt x="203" y="807"/>
                </a:lnTo>
                <a:lnTo>
                  <a:pt x="215" y="763"/>
                </a:lnTo>
                <a:lnTo>
                  <a:pt x="230" y="741"/>
                </a:lnTo>
                <a:lnTo>
                  <a:pt x="239" y="719"/>
                </a:lnTo>
                <a:lnTo>
                  <a:pt x="230" y="705"/>
                </a:lnTo>
                <a:lnTo>
                  <a:pt x="212" y="705"/>
                </a:lnTo>
                <a:lnTo>
                  <a:pt x="192" y="696"/>
                </a:lnTo>
                <a:lnTo>
                  <a:pt x="170" y="674"/>
                </a:lnTo>
                <a:lnTo>
                  <a:pt x="166" y="648"/>
                </a:lnTo>
                <a:lnTo>
                  <a:pt x="148" y="641"/>
                </a:lnTo>
                <a:lnTo>
                  <a:pt x="133" y="646"/>
                </a:lnTo>
                <a:lnTo>
                  <a:pt x="100" y="641"/>
                </a:lnTo>
                <a:lnTo>
                  <a:pt x="100" y="610"/>
                </a:lnTo>
                <a:lnTo>
                  <a:pt x="115" y="608"/>
                </a:lnTo>
                <a:lnTo>
                  <a:pt x="119" y="593"/>
                </a:lnTo>
                <a:lnTo>
                  <a:pt x="102" y="575"/>
                </a:lnTo>
                <a:lnTo>
                  <a:pt x="77" y="546"/>
                </a:lnTo>
                <a:lnTo>
                  <a:pt x="69" y="517"/>
                </a:lnTo>
                <a:lnTo>
                  <a:pt x="55" y="497"/>
                </a:lnTo>
                <a:lnTo>
                  <a:pt x="53" y="484"/>
                </a:lnTo>
                <a:lnTo>
                  <a:pt x="38" y="469"/>
                </a:lnTo>
                <a:lnTo>
                  <a:pt x="29" y="449"/>
                </a:lnTo>
                <a:lnTo>
                  <a:pt x="22" y="433"/>
                </a:lnTo>
                <a:lnTo>
                  <a:pt x="35" y="391"/>
                </a:lnTo>
                <a:lnTo>
                  <a:pt x="13" y="327"/>
                </a:lnTo>
                <a:lnTo>
                  <a:pt x="13" y="263"/>
                </a:lnTo>
                <a:lnTo>
                  <a:pt x="7" y="241"/>
                </a:lnTo>
                <a:lnTo>
                  <a:pt x="0" y="241"/>
                </a:lnTo>
                <a:lnTo>
                  <a:pt x="13" y="221"/>
                </a:lnTo>
                <a:close/>
              </a:path>
            </a:pathLst>
          </a:custGeom>
          <a:gradFill flip="none" rotWithShape="1">
            <a:gsLst>
              <a:gs pos="30000">
                <a:srgbClr val="F2F2F2"/>
              </a:gs>
              <a:gs pos="15000">
                <a:schemeClr val="accent4"/>
              </a:gs>
            </a:gsLst>
            <a:lin ang="0" scaled="1"/>
            <a:tileRect/>
          </a:gradFill>
          <a:ln w="3175" cap="flat" cmpd="sng">
            <a:solidFill>
              <a:schemeClr val="bg1">
                <a:lumMod val="85000"/>
              </a:schemeClr>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latin typeface="Arial"/>
            </a:endParaRPr>
          </a:p>
        </p:txBody>
      </p:sp>
      <p:sp>
        <p:nvSpPr>
          <p:cNvPr id="10" name="Freeform 685">
            <a:extLst>
              <a:ext uri="{FF2B5EF4-FFF2-40B4-BE49-F238E27FC236}">
                <a16:creationId xmlns:a16="http://schemas.microsoft.com/office/drawing/2014/main" xmlns="" id="{49520E28-AC01-47FB-9713-123232811FB1}"/>
              </a:ext>
            </a:extLst>
          </p:cNvPr>
          <p:cNvSpPr>
            <a:spLocks/>
          </p:cNvSpPr>
          <p:nvPr/>
        </p:nvSpPr>
        <p:spPr bwMode="gray">
          <a:xfrm>
            <a:off x="44693" y="1828527"/>
            <a:ext cx="1124599" cy="611665"/>
          </a:xfrm>
          <a:custGeom>
            <a:avLst/>
            <a:gdLst/>
            <a:ahLst/>
            <a:cxnLst>
              <a:cxn ang="0">
                <a:pos x="0" y="321"/>
              </a:cxn>
              <a:cxn ang="0">
                <a:pos x="9" y="314"/>
              </a:cxn>
              <a:cxn ang="0">
                <a:pos x="67" y="299"/>
              </a:cxn>
              <a:cxn ang="0">
                <a:pos x="138" y="257"/>
              </a:cxn>
              <a:cxn ang="0">
                <a:pos x="102" y="241"/>
              </a:cxn>
              <a:cxn ang="0">
                <a:pos x="122" y="177"/>
              </a:cxn>
              <a:cxn ang="0">
                <a:pos x="195" y="142"/>
              </a:cxn>
              <a:cxn ang="0">
                <a:pos x="230" y="148"/>
              </a:cxn>
              <a:cxn ang="0">
                <a:pos x="259" y="122"/>
              </a:cxn>
              <a:cxn ang="0">
                <a:pos x="208" y="106"/>
              </a:cxn>
              <a:cxn ang="0">
                <a:pos x="272" y="64"/>
              </a:cxn>
              <a:cxn ang="0">
                <a:pos x="288" y="84"/>
              </a:cxn>
              <a:cxn ang="0">
                <a:pos x="308" y="71"/>
              </a:cxn>
              <a:cxn ang="0">
                <a:pos x="308" y="20"/>
              </a:cxn>
              <a:cxn ang="0">
                <a:pos x="317" y="7"/>
              </a:cxn>
              <a:cxn ang="0">
                <a:pos x="352" y="35"/>
              </a:cxn>
              <a:cxn ang="0">
                <a:pos x="423" y="7"/>
              </a:cxn>
              <a:cxn ang="0">
                <a:pos x="516" y="0"/>
              </a:cxn>
              <a:cxn ang="0">
                <a:pos x="602" y="49"/>
              </a:cxn>
              <a:cxn ang="0">
                <a:pos x="372" y="250"/>
              </a:cxn>
              <a:cxn ang="0">
                <a:pos x="387" y="285"/>
              </a:cxn>
              <a:cxn ang="0">
                <a:pos x="416" y="279"/>
              </a:cxn>
              <a:cxn ang="0">
                <a:pos x="423" y="305"/>
              </a:cxn>
              <a:cxn ang="0">
                <a:pos x="410" y="349"/>
              </a:cxn>
              <a:cxn ang="0">
                <a:pos x="410" y="391"/>
              </a:cxn>
              <a:cxn ang="0">
                <a:pos x="381" y="407"/>
              </a:cxn>
              <a:cxn ang="0">
                <a:pos x="387" y="369"/>
              </a:cxn>
              <a:cxn ang="0">
                <a:pos x="401" y="314"/>
              </a:cxn>
              <a:cxn ang="0">
                <a:pos x="401" y="299"/>
              </a:cxn>
              <a:cxn ang="0">
                <a:pos x="372" y="314"/>
              </a:cxn>
              <a:cxn ang="0">
                <a:pos x="352" y="263"/>
              </a:cxn>
              <a:cxn ang="0">
                <a:pos x="301" y="234"/>
              </a:cxn>
              <a:cxn ang="0">
                <a:pos x="244" y="263"/>
              </a:cxn>
              <a:cxn ang="0">
                <a:pos x="230" y="257"/>
              </a:cxn>
              <a:cxn ang="0">
                <a:pos x="237" y="241"/>
              </a:cxn>
              <a:cxn ang="0">
                <a:pos x="288" y="221"/>
              </a:cxn>
              <a:cxn ang="0">
                <a:pos x="279" y="215"/>
              </a:cxn>
              <a:cxn ang="0">
                <a:pos x="272" y="215"/>
              </a:cxn>
              <a:cxn ang="0">
                <a:pos x="202" y="241"/>
              </a:cxn>
              <a:cxn ang="0">
                <a:pos x="202" y="257"/>
              </a:cxn>
              <a:cxn ang="0">
                <a:pos x="73" y="321"/>
              </a:cxn>
              <a:cxn ang="0">
                <a:pos x="0" y="321"/>
              </a:cxn>
            </a:cxnLst>
            <a:rect l="0" t="0" r="r" b="b"/>
            <a:pathLst>
              <a:path w="602" h="407">
                <a:moveTo>
                  <a:pt x="0" y="321"/>
                </a:moveTo>
                <a:lnTo>
                  <a:pt x="9" y="314"/>
                </a:lnTo>
                <a:lnTo>
                  <a:pt x="67" y="299"/>
                </a:lnTo>
                <a:lnTo>
                  <a:pt x="138" y="257"/>
                </a:lnTo>
                <a:lnTo>
                  <a:pt x="102" y="241"/>
                </a:lnTo>
                <a:lnTo>
                  <a:pt x="122" y="177"/>
                </a:lnTo>
                <a:lnTo>
                  <a:pt x="195" y="142"/>
                </a:lnTo>
                <a:lnTo>
                  <a:pt x="230" y="148"/>
                </a:lnTo>
                <a:lnTo>
                  <a:pt x="259" y="122"/>
                </a:lnTo>
                <a:lnTo>
                  <a:pt x="208" y="106"/>
                </a:lnTo>
                <a:lnTo>
                  <a:pt x="272" y="64"/>
                </a:lnTo>
                <a:lnTo>
                  <a:pt x="288" y="84"/>
                </a:lnTo>
                <a:lnTo>
                  <a:pt x="308" y="71"/>
                </a:lnTo>
                <a:lnTo>
                  <a:pt x="308" y="20"/>
                </a:lnTo>
                <a:lnTo>
                  <a:pt x="317" y="7"/>
                </a:lnTo>
                <a:lnTo>
                  <a:pt x="352" y="35"/>
                </a:lnTo>
                <a:lnTo>
                  <a:pt x="423" y="7"/>
                </a:lnTo>
                <a:lnTo>
                  <a:pt x="516" y="0"/>
                </a:lnTo>
                <a:lnTo>
                  <a:pt x="602" y="49"/>
                </a:lnTo>
                <a:lnTo>
                  <a:pt x="372" y="250"/>
                </a:lnTo>
                <a:lnTo>
                  <a:pt x="387" y="285"/>
                </a:lnTo>
                <a:lnTo>
                  <a:pt x="416" y="279"/>
                </a:lnTo>
                <a:lnTo>
                  <a:pt x="423" y="305"/>
                </a:lnTo>
                <a:lnTo>
                  <a:pt x="410" y="349"/>
                </a:lnTo>
                <a:lnTo>
                  <a:pt x="410" y="391"/>
                </a:lnTo>
                <a:lnTo>
                  <a:pt x="381" y="407"/>
                </a:lnTo>
                <a:lnTo>
                  <a:pt x="387" y="369"/>
                </a:lnTo>
                <a:lnTo>
                  <a:pt x="401" y="314"/>
                </a:lnTo>
                <a:lnTo>
                  <a:pt x="401" y="299"/>
                </a:lnTo>
                <a:lnTo>
                  <a:pt x="372" y="314"/>
                </a:lnTo>
                <a:lnTo>
                  <a:pt x="352" y="263"/>
                </a:lnTo>
                <a:lnTo>
                  <a:pt x="301" y="234"/>
                </a:lnTo>
                <a:lnTo>
                  <a:pt x="244" y="263"/>
                </a:lnTo>
                <a:lnTo>
                  <a:pt x="230" y="257"/>
                </a:lnTo>
                <a:lnTo>
                  <a:pt x="237" y="241"/>
                </a:lnTo>
                <a:lnTo>
                  <a:pt x="288" y="221"/>
                </a:lnTo>
                <a:lnTo>
                  <a:pt x="279" y="215"/>
                </a:lnTo>
                <a:lnTo>
                  <a:pt x="272" y="215"/>
                </a:lnTo>
                <a:lnTo>
                  <a:pt x="202" y="241"/>
                </a:lnTo>
                <a:lnTo>
                  <a:pt x="202" y="257"/>
                </a:lnTo>
                <a:lnTo>
                  <a:pt x="73" y="321"/>
                </a:lnTo>
                <a:lnTo>
                  <a:pt x="0" y="321"/>
                </a:lnTo>
                <a:close/>
              </a:path>
            </a:pathLst>
          </a:custGeom>
          <a:gradFill flip="none" rotWithShape="1">
            <a:gsLst>
              <a:gs pos="27000">
                <a:schemeClr val="accent2"/>
              </a:gs>
              <a:gs pos="55000">
                <a:schemeClr val="accent4"/>
              </a:gs>
            </a:gsLst>
            <a:lin ang="2700000" scaled="1"/>
            <a:tileRect/>
          </a:gradFill>
          <a:ln w="3175" cap="flat" cmpd="sng">
            <a:solidFill>
              <a:schemeClr val="bg1">
                <a:lumMod val="85000"/>
              </a:schemeClr>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latin typeface="Arial"/>
            </a:endParaRPr>
          </a:p>
        </p:txBody>
      </p:sp>
      <p:sp>
        <p:nvSpPr>
          <p:cNvPr id="11" name="Freeform 686">
            <a:extLst>
              <a:ext uri="{FF2B5EF4-FFF2-40B4-BE49-F238E27FC236}">
                <a16:creationId xmlns:a16="http://schemas.microsoft.com/office/drawing/2014/main" xmlns="" id="{A8DD0290-3FE4-4C70-B0BF-DECBEBDB58BD}"/>
              </a:ext>
            </a:extLst>
          </p:cNvPr>
          <p:cNvSpPr>
            <a:spLocks/>
          </p:cNvSpPr>
          <p:nvPr/>
        </p:nvSpPr>
        <p:spPr bwMode="gray">
          <a:xfrm>
            <a:off x="702266" y="2363546"/>
            <a:ext cx="37362" cy="43583"/>
          </a:xfrm>
          <a:custGeom>
            <a:avLst/>
            <a:gdLst/>
            <a:ahLst/>
            <a:cxnLst>
              <a:cxn ang="0">
                <a:pos x="7" y="0"/>
              </a:cxn>
              <a:cxn ang="0">
                <a:pos x="20" y="0"/>
              </a:cxn>
              <a:cxn ang="0">
                <a:pos x="13" y="29"/>
              </a:cxn>
              <a:cxn ang="0">
                <a:pos x="0" y="29"/>
              </a:cxn>
              <a:cxn ang="0">
                <a:pos x="7" y="0"/>
              </a:cxn>
            </a:cxnLst>
            <a:rect l="0" t="0" r="r" b="b"/>
            <a:pathLst>
              <a:path w="20" h="29">
                <a:moveTo>
                  <a:pt x="7" y="0"/>
                </a:moveTo>
                <a:lnTo>
                  <a:pt x="20" y="0"/>
                </a:lnTo>
                <a:lnTo>
                  <a:pt x="13" y="29"/>
                </a:lnTo>
                <a:lnTo>
                  <a:pt x="0" y="29"/>
                </a:lnTo>
                <a:lnTo>
                  <a:pt x="7" y="0"/>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18" name="Freeform 693">
            <a:extLst>
              <a:ext uri="{FF2B5EF4-FFF2-40B4-BE49-F238E27FC236}">
                <a16:creationId xmlns:a16="http://schemas.microsoft.com/office/drawing/2014/main" xmlns="" id="{3E4954FB-5238-4440-B6D8-893D44E8E460}"/>
              </a:ext>
            </a:extLst>
          </p:cNvPr>
          <p:cNvSpPr>
            <a:spLocks/>
          </p:cNvSpPr>
          <p:nvPr/>
        </p:nvSpPr>
        <p:spPr bwMode="gray">
          <a:xfrm>
            <a:off x="7047944" y="2522850"/>
            <a:ext cx="1668218" cy="1233850"/>
          </a:xfrm>
          <a:custGeom>
            <a:avLst/>
            <a:gdLst/>
            <a:ahLst/>
            <a:cxnLst>
              <a:cxn ang="0">
                <a:pos x="150" y="144"/>
              </a:cxn>
              <a:cxn ang="0">
                <a:pos x="221" y="208"/>
              </a:cxn>
              <a:cxn ang="0">
                <a:pos x="263" y="279"/>
              </a:cxn>
              <a:cxn ang="0">
                <a:pos x="314" y="343"/>
              </a:cxn>
              <a:cxn ang="0">
                <a:pos x="371" y="308"/>
              </a:cxn>
              <a:cxn ang="0">
                <a:pos x="442" y="308"/>
              </a:cxn>
              <a:cxn ang="0">
                <a:pos x="493" y="330"/>
              </a:cxn>
              <a:cxn ang="0">
                <a:pos x="528" y="301"/>
              </a:cxn>
              <a:cxn ang="0">
                <a:pos x="541" y="279"/>
              </a:cxn>
              <a:cxn ang="0">
                <a:pos x="614" y="237"/>
              </a:cxn>
              <a:cxn ang="0">
                <a:pos x="643" y="186"/>
              </a:cxn>
              <a:cxn ang="0">
                <a:pos x="605" y="157"/>
              </a:cxn>
              <a:cxn ang="0">
                <a:pos x="586" y="151"/>
              </a:cxn>
              <a:cxn ang="0">
                <a:pos x="599" y="80"/>
              </a:cxn>
              <a:cxn ang="0">
                <a:pos x="592" y="16"/>
              </a:cxn>
              <a:cxn ang="0">
                <a:pos x="663" y="0"/>
              </a:cxn>
              <a:cxn ang="0">
                <a:pos x="791" y="93"/>
              </a:cxn>
              <a:cxn ang="0">
                <a:pos x="864" y="109"/>
              </a:cxn>
              <a:cxn ang="0">
                <a:pos x="893" y="144"/>
              </a:cxn>
              <a:cxn ang="0">
                <a:pos x="877" y="208"/>
              </a:cxn>
              <a:cxn ang="0">
                <a:pos x="871" y="243"/>
              </a:cxn>
              <a:cxn ang="0">
                <a:pos x="849" y="279"/>
              </a:cxn>
              <a:cxn ang="0">
                <a:pos x="820" y="330"/>
              </a:cxn>
              <a:cxn ang="0">
                <a:pos x="778" y="336"/>
              </a:cxn>
              <a:cxn ang="0">
                <a:pos x="762" y="308"/>
              </a:cxn>
              <a:cxn ang="0">
                <a:pos x="771" y="394"/>
              </a:cxn>
              <a:cxn ang="0">
                <a:pos x="813" y="378"/>
              </a:cxn>
              <a:cxn ang="0">
                <a:pos x="807" y="400"/>
              </a:cxn>
              <a:cxn ang="0">
                <a:pos x="835" y="507"/>
              </a:cxn>
              <a:cxn ang="0">
                <a:pos x="884" y="679"/>
              </a:cxn>
              <a:cxn ang="0">
                <a:pos x="835" y="763"/>
              </a:cxn>
              <a:cxn ang="0">
                <a:pos x="736" y="801"/>
              </a:cxn>
              <a:cxn ang="0">
                <a:pos x="720" y="821"/>
              </a:cxn>
              <a:cxn ang="0">
                <a:pos x="692" y="807"/>
              </a:cxn>
              <a:cxn ang="0">
                <a:pos x="628" y="772"/>
              </a:cxn>
              <a:cxn ang="0">
                <a:pos x="577" y="792"/>
              </a:cxn>
              <a:cxn ang="0">
                <a:pos x="528" y="792"/>
              </a:cxn>
              <a:cxn ang="0">
                <a:pos x="486" y="743"/>
              </a:cxn>
              <a:cxn ang="0">
                <a:pos x="471" y="635"/>
              </a:cxn>
              <a:cxn ang="0">
                <a:pos x="448" y="628"/>
              </a:cxn>
              <a:cxn ang="0">
                <a:pos x="371" y="650"/>
              </a:cxn>
              <a:cxn ang="0">
                <a:pos x="320" y="657"/>
              </a:cxn>
              <a:cxn ang="0">
                <a:pos x="300" y="650"/>
              </a:cxn>
              <a:cxn ang="0">
                <a:pos x="143" y="599"/>
              </a:cxn>
              <a:cxn ang="0">
                <a:pos x="115" y="557"/>
              </a:cxn>
              <a:cxn ang="0">
                <a:pos x="115" y="522"/>
              </a:cxn>
              <a:cxn ang="0">
                <a:pos x="86" y="458"/>
              </a:cxn>
              <a:cxn ang="0">
                <a:pos x="35" y="451"/>
              </a:cxn>
              <a:cxn ang="0">
                <a:pos x="22" y="436"/>
              </a:cxn>
              <a:cxn ang="0">
                <a:pos x="0" y="400"/>
              </a:cxn>
              <a:cxn ang="0">
                <a:pos x="13" y="358"/>
              </a:cxn>
              <a:cxn ang="0">
                <a:pos x="77" y="301"/>
              </a:cxn>
              <a:cxn ang="0">
                <a:pos x="77" y="250"/>
              </a:cxn>
              <a:cxn ang="0">
                <a:pos x="92" y="201"/>
              </a:cxn>
              <a:cxn ang="0">
                <a:pos x="121" y="166"/>
              </a:cxn>
            </a:cxnLst>
            <a:rect l="0" t="0" r="r" b="b"/>
            <a:pathLst>
              <a:path w="893" h="821">
                <a:moveTo>
                  <a:pt x="128" y="151"/>
                </a:moveTo>
                <a:lnTo>
                  <a:pt x="150" y="144"/>
                </a:lnTo>
                <a:lnTo>
                  <a:pt x="150" y="166"/>
                </a:lnTo>
                <a:lnTo>
                  <a:pt x="221" y="208"/>
                </a:lnTo>
                <a:lnTo>
                  <a:pt x="227" y="243"/>
                </a:lnTo>
                <a:lnTo>
                  <a:pt x="263" y="279"/>
                </a:lnTo>
                <a:lnTo>
                  <a:pt x="263" y="301"/>
                </a:lnTo>
                <a:lnTo>
                  <a:pt x="314" y="343"/>
                </a:lnTo>
                <a:lnTo>
                  <a:pt x="356" y="336"/>
                </a:lnTo>
                <a:lnTo>
                  <a:pt x="371" y="308"/>
                </a:lnTo>
                <a:lnTo>
                  <a:pt x="429" y="301"/>
                </a:lnTo>
                <a:lnTo>
                  <a:pt x="442" y="308"/>
                </a:lnTo>
                <a:lnTo>
                  <a:pt x="448" y="336"/>
                </a:lnTo>
                <a:lnTo>
                  <a:pt x="493" y="330"/>
                </a:lnTo>
                <a:lnTo>
                  <a:pt x="499" y="301"/>
                </a:lnTo>
                <a:lnTo>
                  <a:pt x="528" y="301"/>
                </a:lnTo>
                <a:lnTo>
                  <a:pt x="528" y="294"/>
                </a:lnTo>
                <a:lnTo>
                  <a:pt x="541" y="279"/>
                </a:lnTo>
                <a:lnTo>
                  <a:pt x="557" y="285"/>
                </a:lnTo>
                <a:lnTo>
                  <a:pt x="614" y="237"/>
                </a:lnTo>
                <a:lnTo>
                  <a:pt x="614" y="208"/>
                </a:lnTo>
                <a:lnTo>
                  <a:pt x="643" y="186"/>
                </a:lnTo>
                <a:lnTo>
                  <a:pt x="628" y="137"/>
                </a:lnTo>
                <a:lnTo>
                  <a:pt x="605" y="157"/>
                </a:lnTo>
                <a:lnTo>
                  <a:pt x="592" y="157"/>
                </a:lnTo>
                <a:lnTo>
                  <a:pt x="586" y="151"/>
                </a:lnTo>
                <a:lnTo>
                  <a:pt x="586" y="80"/>
                </a:lnTo>
                <a:lnTo>
                  <a:pt x="599" y="80"/>
                </a:lnTo>
                <a:lnTo>
                  <a:pt x="605" y="38"/>
                </a:lnTo>
                <a:lnTo>
                  <a:pt x="592" y="16"/>
                </a:lnTo>
                <a:lnTo>
                  <a:pt x="599" y="0"/>
                </a:lnTo>
                <a:lnTo>
                  <a:pt x="663" y="0"/>
                </a:lnTo>
                <a:lnTo>
                  <a:pt x="749" y="86"/>
                </a:lnTo>
                <a:lnTo>
                  <a:pt x="791" y="93"/>
                </a:lnTo>
                <a:lnTo>
                  <a:pt x="835" y="122"/>
                </a:lnTo>
                <a:lnTo>
                  <a:pt x="864" y="109"/>
                </a:lnTo>
                <a:lnTo>
                  <a:pt x="877" y="109"/>
                </a:lnTo>
                <a:lnTo>
                  <a:pt x="893" y="144"/>
                </a:lnTo>
                <a:lnTo>
                  <a:pt x="871" y="201"/>
                </a:lnTo>
                <a:lnTo>
                  <a:pt x="877" y="208"/>
                </a:lnTo>
                <a:lnTo>
                  <a:pt x="893" y="237"/>
                </a:lnTo>
                <a:lnTo>
                  <a:pt x="871" y="243"/>
                </a:lnTo>
                <a:lnTo>
                  <a:pt x="864" y="272"/>
                </a:lnTo>
                <a:lnTo>
                  <a:pt x="849" y="279"/>
                </a:lnTo>
                <a:lnTo>
                  <a:pt x="820" y="323"/>
                </a:lnTo>
                <a:lnTo>
                  <a:pt x="820" y="330"/>
                </a:lnTo>
                <a:lnTo>
                  <a:pt x="800" y="343"/>
                </a:lnTo>
                <a:lnTo>
                  <a:pt x="778" y="336"/>
                </a:lnTo>
                <a:lnTo>
                  <a:pt x="778" y="314"/>
                </a:lnTo>
                <a:lnTo>
                  <a:pt x="762" y="308"/>
                </a:lnTo>
                <a:lnTo>
                  <a:pt x="727" y="365"/>
                </a:lnTo>
                <a:lnTo>
                  <a:pt x="771" y="394"/>
                </a:lnTo>
                <a:lnTo>
                  <a:pt x="785" y="378"/>
                </a:lnTo>
                <a:lnTo>
                  <a:pt x="813" y="378"/>
                </a:lnTo>
                <a:lnTo>
                  <a:pt x="820" y="400"/>
                </a:lnTo>
                <a:lnTo>
                  <a:pt x="807" y="400"/>
                </a:lnTo>
                <a:lnTo>
                  <a:pt x="800" y="471"/>
                </a:lnTo>
                <a:lnTo>
                  <a:pt x="835" y="507"/>
                </a:lnTo>
                <a:lnTo>
                  <a:pt x="893" y="608"/>
                </a:lnTo>
                <a:lnTo>
                  <a:pt x="884" y="679"/>
                </a:lnTo>
                <a:lnTo>
                  <a:pt x="842" y="756"/>
                </a:lnTo>
                <a:lnTo>
                  <a:pt x="835" y="763"/>
                </a:lnTo>
                <a:lnTo>
                  <a:pt x="807" y="763"/>
                </a:lnTo>
                <a:lnTo>
                  <a:pt x="736" y="801"/>
                </a:lnTo>
                <a:lnTo>
                  <a:pt x="736" y="821"/>
                </a:lnTo>
                <a:lnTo>
                  <a:pt x="720" y="821"/>
                </a:lnTo>
                <a:lnTo>
                  <a:pt x="714" y="807"/>
                </a:lnTo>
                <a:lnTo>
                  <a:pt x="692" y="807"/>
                </a:lnTo>
                <a:lnTo>
                  <a:pt x="663" y="772"/>
                </a:lnTo>
                <a:lnTo>
                  <a:pt x="628" y="772"/>
                </a:lnTo>
                <a:lnTo>
                  <a:pt x="592" y="792"/>
                </a:lnTo>
                <a:lnTo>
                  <a:pt x="577" y="792"/>
                </a:lnTo>
                <a:lnTo>
                  <a:pt x="570" y="807"/>
                </a:lnTo>
                <a:lnTo>
                  <a:pt x="528" y="792"/>
                </a:lnTo>
                <a:lnTo>
                  <a:pt x="521" y="750"/>
                </a:lnTo>
                <a:lnTo>
                  <a:pt x="486" y="743"/>
                </a:lnTo>
                <a:lnTo>
                  <a:pt x="486" y="679"/>
                </a:lnTo>
                <a:lnTo>
                  <a:pt x="471" y="635"/>
                </a:lnTo>
                <a:lnTo>
                  <a:pt x="448" y="635"/>
                </a:lnTo>
                <a:lnTo>
                  <a:pt x="448" y="628"/>
                </a:lnTo>
                <a:lnTo>
                  <a:pt x="413" y="635"/>
                </a:lnTo>
                <a:lnTo>
                  <a:pt x="371" y="650"/>
                </a:lnTo>
                <a:lnTo>
                  <a:pt x="364" y="644"/>
                </a:lnTo>
                <a:lnTo>
                  <a:pt x="320" y="657"/>
                </a:lnTo>
                <a:lnTo>
                  <a:pt x="314" y="657"/>
                </a:lnTo>
                <a:lnTo>
                  <a:pt x="300" y="650"/>
                </a:lnTo>
                <a:lnTo>
                  <a:pt x="272" y="650"/>
                </a:lnTo>
                <a:lnTo>
                  <a:pt x="143" y="599"/>
                </a:lnTo>
                <a:lnTo>
                  <a:pt x="121" y="586"/>
                </a:lnTo>
                <a:lnTo>
                  <a:pt x="115" y="557"/>
                </a:lnTo>
                <a:lnTo>
                  <a:pt x="121" y="544"/>
                </a:lnTo>
                <a:lnTo>
                  <a:pt x="115" y="522"/>
                </a:lnTo>
                <a:lnTo>
                  <a:pt x="115" y="478"/>
                </a:lnTo>
                <a:lnTo>
                  <a:pt x="86" y="458"/>
                </a:lnTo>
                <a:lnTo>
                  <a:pt x="57" y="465"/>
                </a:lnTo>
                <a:lnTo>
                  <a:pt x="35" y="451"/>
                </a:lnTo>
                <a:lnTo>
                  <a:pt x="28" y="442"/>
                </a:lnTo>
                <a:lnTo>
                  <a:pt x="22" y="436"/>
                </a:lnTo>
                <a:lnTo>
                  <a:pt x="13" y="407"/>
                </a:lnTo>
                <a:lnTo>
                  <a:pt x="0" y="400"/>
                </a:lnTo>
                <a:lnTo>
                  <a:pt x="0" y="387"/>
                </a:lnTo>
                <a:lnTo>
                  <a:pt x="13" y="358"/>
                </a:lnTo>
                <a:lnTo>
                  <a:pt x="42" y="350"/>
                </a:lnTo>
                <a:lnTo>
                  <a:pt x="77" y="301"/>
                </a:lnTo>
                <a:lnTo>
                  <a:pt x="64" y="250"/>
                </a:lnTo>
                <a:lnTo>
                  <a:pt x="77" y="250"/>
                </a:lnTo>
                <a:lnTo>
                  <a:pt x="86" y="243"/>
                </a:lnTo>
                <a:lnTo>
                  <a:pt x="92" y="201"/>
                </a:lnTo>
                <a:lnTo>
                  <a:pt x="121" y="201"/>
                </a:lnTo>
                <a:lnTo>
                  <a:pt x="121" y="166"/>
                </a:lnTo>
                <a:lnTo>
                  <a:pt x="128" y="151"/>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19" name="Freeform 694">
            <a:extLst>
              <a:ext uri="{FF2B5EF4-FFF2-40B4-BE49-F238E27FC236}">
                <a16:creationId xmlns:a16="http://schemas.microsoft.com/office/drawing/2014/main" xmlns="" id="{A94A4789-A67D-4B9F-BFCB-A70DC3F365A0}"/>
              </a:ext>
            </a:extLst>
          </p:cNvPr>
          <p:cNvSpPr>
            <a:spLocks/>
          </p:cNvSpPr>
          <p:nvPr/>
        </p:nvSpPr>
        <p:spPr bwMode="gray">
          <a:xfrm>
            <a:off x="8361222" y="3765717"/>
            <a:ext cx="69120" cy="54103"/>
          </a:xfrm>
          <a:custGeom>
            <a:avLst/>
            <a:gdLst/>
            <a:ahLst/>
            <a:cxnLst>
              <a:cxn ang="0">
                <a:pos x="15" y="0"/>
              </a:cxn>
              <a:cxn ang="0">
                <a:pos x="37" y="0"/>
              </a:cxn>
              <a:cxn ang="0">
                <a:pos x="37" y="16"/>
              </a:cxn>
              <a:cxn ang="0">
                <a:pos x="15" y="36"/>
              </a:cxn>
              <a:cxn ang="0">
                <a:pos x="0" y="29"/>
              </a:cxn>
              <a:cxn ang="0">
                <a:pos x="15" y="0"/>
              </a:cxn>
            </a:cxnLst>
            <a:rect l="0" t="0" r="r" b="b"/>
            <a:pathLst>
              <a:path w="37" h="36">
                <a:moveTo>
                  <a:pt x="15" y="0"/>
                </a:moveTo>
                <a:lnTo>
                  <a:pt x="37" y="0"/>
                </a:lnTo>
                <a:lnTo>
                  <a:pt x="37" y="16"/>
                </a:lnTo>
                <a:lnTo>
                  <a:pt x="15" y="36"/>
                </a:lnTo>
                <a:lnTo>
                  <a:pt x="0" y="29"/>
                </a:lnTo>
                <a:lnTo>
                  <a:pt x="15" y="0"/>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20" name="Freeform 695">
            <a:extLst>
              <a:ext uri="{FF2B5EF4-FFF2-40B4-BE49-F238E27FC236}">
                <a16:creationId xmlns:a16="http://schemas.microsoft.com/office/drawing/2014/main" xmlns="" id="{26EDA46C-86A1-4C5C-83DE-AF7DB8BC85F5}"/>
              </a:ext>
            </a:extLst>
          </p:cNvPr>
          <p:cNvSpPr>
            <a:spLocks/>
          </p:cNvSpPr>
          <p:nvPr/>
        </p:nvSpPr>
        <p:spPr bwMode="gray">
          <a:xfrm>
            <a:off x="6980693" y="3211161"/>
            <a:ext cx="947129" cy="1026455"/>
          </a:xfrm>
          <a:custGeom>
            <a:avLst/>
            <a:gdLst/>
            <a:ahLst/>
            <a:cxnLst>
              <a:cxn ang="0">
                <a:pos x="122" y="0"/>
              </a:cxn>
              <a:cxn ang="0">
                <a:pos x="151" y="64"/>
              </a:cxn>
              <a:cxn ang="0">
                <a:pos x="151" y="99"/>
              </a:cxn>
              <a:cxn ang="0">
                <a:pos x="179" y="141"/>
              </a:cxn>
              <a:cxn ang="0">
                <a:pos x="206" y="170"/>
              </a:cxn>
              <a:cxn ang="0">
                <a:pos x="235" y="199"/>
              </a:cxn>
              <a:cxn ang="0">
                <a:pos x="299" y="228"/>
              </a:cxn>
              <a:cxn ang="0">
                <a:pos x="343" y="214"/>
              </a:cxn>
              <a:cxn ang="0">
                <a:pos x="356" y="199"/>
              </a:cxn>
              <a:cxn ang="0">
                <a:pos x="385" y="221"/>
              </a:cxn>
              <a:cxn ang="0">
                <a:pos x="407" y="192"/>
              </a:cxn>
              <a:cxn ang="0">
                <a:pos x="484" y="170"/>
              </a:cxn>
              <a:cxn ang="0">
                <a:pos x="507" y="177"/>
              </a:cxn>
              <a:cxn ang="0">
                <a:pos x="484" y="241"/>
              </a:cxn>
              <a:cxn ang="0">
                <a:pos x="471" y="321"/>
              </a:cxn>
              <a:cxn ang="0">
                <a:pos x="465" y="349"/>
              </a:cxn>
              <a:cxn ang="0">
                <a:pos x="442" y="334"/>
              </a:cxn>
              <a:cxn ang="0">
                <a:pos x="449" y="298"/>
              </a:cxn>
              <a:cxn ang="0">
                <a:pos x="442" y="285"/>
              </a:cxn>
              <a:cxn ang="0">
                <a:pos x="442" y="263"/>
              </a:cxn>
              <a:cxn ang="0">
                <a:pos x="420" y="256"/>
              </a:cxn>
              <a:cxn ang="0">
                <a:pos x="400" y="250"/>
              </a:cxn>
              <a:cxn ang="0">
                <a:pos x="363" y="241"/>
              </a:cxn>
              <a:cxn ang="0">
                <a:pos x="372" y="279"/>
              </a:cxn>
              <a:cxn ang="0">
                <a:pos x="372" y="314"/>
              </a:cxn>
              <a:cxn ang="0">
                <a:pos x="378" y="349"/>
              </a:cxn>
              <a:cxn ang="0">
                <a:pos x="356" y="363"/>
              </a:cxn>
              <a:cxn ang="0">
                <a:pos x="336" y="398"/>
              </a:cxn>
              <a:cxn ang="0">
                <a:pos x="314" y="407"/>
              </a:cxn>
              <a:cxn ang="0">
                <a:pos x="279" y="471"/>
              </a:cxn>
              <a:cxn ang="0">
                <a:pos x="257" y="500"/>
              </a:cxn>
              <a:cxn ang="0">
                <a:pos x="250" y="564"/>
              </a:cxn>
              <a:cxn ang="0">
                <a:pos x="243" y="641"/>
              </a:cxn>
              <a:cxn ang="0">
                <a:pos x="215" y="683"/>
              </a:cxn>
              <a:cxn ang="0">
                <a:pos x="193" y="677"/>
              </a:cxn>
              <a:cxn ang="0">
                <a:pos x="157" y="606"/>
              </a:cxn>
              <a:cxn ang="0">
                <a:pos x="142" y="542"/>
              </a:cxn>
              <a:cxn ang="0">
                <a:pos x="93" y="349"/>
              </a:cxn>
              <a:cxn ang="0">
                <a:pos x="71" y="371"/>
              </a:cxn>
              <a:cxn ang="0">
                <a:pos x="49" y="378"/>
              </a:cxn>
              <a:cxn ang="0">
                <a:pos x="29" y="327"/>
              </a:cxn>
              <a:cxn ang="0">
                <a:pos x="0" y="321"/>
              </a:cxn>
              <a:cxn ang="0">
                <a:pos x="20" y="234"/>
              </a:cxn>
              <a:cxn ang="0">
                <a:pos x="49" y="177"/>
              </a:cxn>
              <a:cxn ang="0">
                <a:pos x="64" y="128"/>
              </a:cxn>
              <a:cxn ang="0">
                <a:pos x="58" y="106"/>
              </a:cxn>
              <a:cxn ang="0">
                <a:pos x="71" y="64"/>
              </a:cxn>
              <a:cxn ang="0">
                <a:pos x="93" y="7"/>
              </a:cxn>
            </a:cxnLst>
            <a:rect l="0" t="0" r="r" b="b"/>
            <a:pathLst>
              <a:path w="507" h="683">
                <a:moveTo>
                  <a:pt x="93" y="7"/>
                </a:moveTo>
                <a:lnTo>
                  <a:pt x="122" y="0"/>
                </a:lnTo>
                <a:lnTo>
                  <a:pt x="151" y="20"/>
                </a:lnTo>
                <a:lnTo>
                  <a:pt x="151" y="64"/>
                </a:lnTo>
                <a:lnTo>
                  <a:pt x="157" y="86"/>
                </a:lnTo>
                <a:lnTo>
                  <a:pt x="151" y="99"/>
                </a:lnTo>
                <a:lnTo>
                  <a:pt x="157" y="128"/>
                </a:lnTo>
                <a:lnTo>
                  <a:pt x="179" y="141"/>
                </a:lnTo>
                <a:lnTo>
                  <a:pt x="212" y="155"/>
                </a:lnTo>
                <a:lnTo>
                  <a:pt x="206" y="170"/>
                </a:lnTo>
                <a:lnTo>
                  <a:pt x="215" y="192"/>
                </a:lnTo>
                <a:lnTo>
                  <a:pt x="235" y="199"/>
                </a:lnTo>
                <a:lnTo>
                  <a:pt x="270" y="214"/>
                </a:lnTo>
                <a:lnTo>
                  <a:pt x="299" y="228"/>
                </a:lnTo>
                <a:lnTo>
                  <a:pt x="336" y="228"/>
                </a:lnTo>
                <a:lnTo>
                  <a:pt x="343" y="214"/>
                </a:lnTo>
                <a:lnTo>
                  <a:pt x="336" y="192"/>
                </a:lnTo>
                <a:lnTo>
                  <a:pt x="356" y="199"/>
                </a:lnTo>
                <a:lnTo>
                  <a:pt x="363" y="221"/>
                </a:lnTo>
                <a:lnTo>
                  <a:pt x="385" y="221"/>
                </a:lnTo>
                <a:lnTo>
                  <a:pt x="400" y="214"/>
                </a:lnTo>
                <a:lnTo>
                  <a:pt x="407" y="192"/>
                </a:lnTo>
                <a:lnTo>
                  <a:pt x="449" y="177"/>
                </a:lnTo>
                <a:lnTo>
                  <a:pt x="484" y="170"/>
                </a:lnTo>
                <a:lnTo>
                  <a:pt x="484" y="177"/>
                </a:lnTo>
                <a:lnTo>
                  <a:pt x="507" y="177"/>
                </a:lnTo>
                <a:lnTo>
                  <a:pt x="500" y="186"/>
                </a:lnTo>
                <a:lnTo>
                  <a:pt x="484" y="241"/>
                </a:lnTo>
                <a:lnTo>
                  <a:pt x="465" y="263"/>
                </a:lnTo>
                <a:lnTo>
                  <a:pt x="471" y="321"/>
                </a:lnTo>
                <a:lnTo>
                  <a:pt x="465" y="334"/>
                </a:lnTo>
                <a:lnTo>
                  <a:pt x="465" y="349"/>
                </a:lnTo>
                <a:lnTo>
                  <a:pt x="453" y="358"/>
                </a:lnTo>
                <a:lnTo>
                  <a:pt x="442" y="334"/>
                </a:lnTo>
                <a:lnTo>
                  <a:pt x="449" y="314"/>
                </a:lnTo>
                <a:lnTo>
                  <a:pt x="449" y="298"/>
                </a:lnTo>
                <a:lnTo>
                  <a:pt x="442" y="298"/>
                </a:lnTo>
                <a:lnTo>
                  <a:pt x="442" y="285"/>
                </a:lnTo>
                <a:lnTo>
                  <a:pt x="436" y="285"/>
                </a:lnTo>
                <a:lnTo>
                  <a:pt x="442" y="263"/>
                </a:lnTo>
                <a:lnTo>
                  <a:pt x="436" y="256"/>
                </a:lnTo>
                <a:lnTo>
                  <a:pt x="420" y="256"/>
                </a:lnTo>
                <a:lnTo>
                  <a:pt x="414" y="250"/>
                </a:lnTo>
                <a:lnTo>
                  <a:pt x="400" y="250"/>
                </a:lnTo>
                <a:lnTo>
                  <a:pt x="392" y="241"/>
                </a:lnTo>
                <a:lnTo>
                  <a:pt x="363" y="241"/>
                </a:lnTo>
                <a:lnTo>
                  <a:pt x="363" y="279"/>
                </a:lnTo>
                <a:lnTo>
                  <a:pt x="372" y="279"/>
                </a:lnTo>
                <a:lnTo>
                  <a:pt x="385" y="292"/>
                </a:lnTo>
                <a:lnTo>
                  <a:pt x="372" y="314"/>
                </a:lnTo>
                <a:lnTo>
                  <a:pt x="378" y="334"/>
                </a:lnTo>
                <a:lnTo>
                  <a:pt x="378" y="349"/>
                </a:lnTo>
                <a:lnTo>
                  <a:pt x="356" y="349"/>
                </a:lnTo>
                <a:lnTo>
                  <a:pt x="356" y="363"/>
                </a:lnTo>
                <a:lnTo>
                  <a:pt x="350" y="371"/>
                </a:lnTo>
                <a:lnTo>
                  <a:pt x="336" y="398"/>
                </a:lnTo>
                <a:lnTo>
                  <a:pt x="327" y="391"/>
                </a:lnTo>
                <a:lnTo>
                  <a:pt x="314" y="407"/>
                </a:lnTo>
                <a:lnTo>
                  <a:pt x="285" y="462"/>
                </a:lnTo>
                <a:lnTo>
                  <a:pt x="279" y="471"/>
                </a:lnTo>
                <a:lnTo>
                  <a:pt x="263" y="491"/>
                </a:lnTo>
                <a:lnTo>
                  <a:pt x="257" y="500"/>
                </a:lnTo>
                <a:lnTo>
                  <a:pt x="243" y="506"/>
                </a:lnTo>
                <a:lnTo>
                  <a:pt x="250" y="564"/>
                </a:lnTo>
                <a:lnTo>
                  <a:pt x="250" y="570"/>
                </a:lnTo>
                <a:lnTo>
                  <a:pt x="243" y="641"/>
                </a:lnTo>
                <a:lnTo>
                  <a:pt x="235" y="648"/>
                </a:lnTo>
                <a:lnTo>
                  <a:pt x="215" y="683"/>
                </a:lnTo>
                <a:lnTo>
                  <a:pt x="199" y="683"/>
                </a:lnTo>
                <a:lnTo>
                  <a:pt x="193" y="677"/>
                </a:lnTo>
                <a:lnTo>
                  <a:pt x="179" y="619"/>
                </a:lnTo>
                <a:lnTo>
                  <a:pt x="157" y="606"/>
                </a:lnTo>
                <a:lnTo>
                  <a:pt x="157" y="584"/>
                </a:lnTo>
                <a:lnTo>
                  <a:pt x="142" y="542"/>
                </a:lnTo>
                <a:lnTo>
                  <a:pt x="100" y="427"/>
                </a:lnTo>
                <a:lnTo>
                  <a:pt x="93" y="349"/>
                </a:lnTo>
                <a:lnTo>
                  <a:pt x="78" y="349"/>
                </a:lnTo>
                <a:lnTo>
                  <a:pt x="71" y="371"/>
                </a:lnTo>
                <a:lnTo>
                  <a:pt x="64" y="378"/>
                </a:lnTo>
                <a:lnTo>
                  <a:pt x="49" y="378"/>
                </a:lnTo>
                <a:lnTo>
                  <a:pt x="13" y="343"/>
                </a:lnTo>
                <a:lnTo>
                  <a:pt x="29" y="327"/>
                </a:lnTo>
                <a:lnTo>
                  <a:pt x="20" y="321"/>
                </a:lnTo>
                <a:lnTo>
                  <a:pt x="0" y="321"/>
                </a:lnTo>
                <a:lnTo>
                  <a:pt x="29" y="285"/>
                </a:lnTo>
                <a:lnTo>
                  <a:pt x="20" y="234"/>
                </a:lnTo>
                <a:lnTo>
                  <a:pt x="49" y="221"/>
                </a:lnTo>
                <a:lnTo>
                  <a:pt x="49" y="177"/>
                </a:lnTo>
                <a:lnTo>
                  <a:pt x="58" y="164"/>
                </a:lnTo>
                <a:lnTo>
                  <a:pt x="64" y="128"/>
                </a:lnTo>
                <a:lnTo>
                  <a:pt x="58" y="122"/>
                </a:lnTo>
                <a:lnTo>
                  <a:pt x="58" y="106"/>
                </a:lnTo>
                <a:lnTo>
                  <a:pt x="64" y="99"/>
                </a:lnTo>
                <a:lnTo>
                  <a:pt x="71" y="64"/>
                </a:lnTo>
                <a:lnTo>
                  <a:pt x="93" y="29"/>
                </a:lnTo>
                <a:lnTo>
                  <a:pt x="93" y="7"/>
                </a:lnTo>
                <a:close/>
              </a:path>
            </a:pathLst>
          </a:custGeom>
          <a:solidFill>
            <a:schemeClr val="accent2"/>
          </a:solidFill>
          <a:ln w="3175" cap="flat" cmpd="sng">
            <a:solidFill>
              <a:schemeClr val="bg1">
                <a:lumMod val="85000"/>
              </a:schemeClr>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latin typeface="Arial"/>
            </a:endParaRPr>
          </a:p>
        </p:txBody>
      </p:sp>
      <p:sp>
        <p:nvSpPr>
          <p:cNvPr id="21" name="Freeform 696">
            <a:extLst>
              <a:ext uri="{FF2B5EF4-FFF2-40B4-BE49-F238E27FC236}">
                <a16:creationId xmlns:a16="http://schemas.microsoft.com/office/drawing/2014/main" xmlns="" id="{4F27D847-0901-4C59-98D0-E26EA168E525}"/>
              </a:ext>
            </a:extLst>
          </p:cNvPr>
          <p:cNvSpPr>
            <a:spLocks/>
          </p:cNvSpPr>
          <p:nvPr/>
        </p:nvSpPr>
        <p:spPr bwMode="gray">
          <a:xfrm>
            <a:off x="2540482" y="2706199"/>
            <a:ext cx="173734" cy="148783"/>
          </a:xfrm>
          <a:custGeom>
            <a:avLst/>
            <a:gdLst/>
            <a:ahLst/>
            <a:cxnLst>
              <a:cxn ang="0">
                <a:pos x="86" y="0"/>
              </a:cxn>
              <a:cxn ang="0">
                <a:pos x="51" y="6"/>
              </a:cxn>
              <a:cxn ang="0">
                <a:pos x="0" y="51"/>
              </a:cxn>
              <a:cxn ang="0">
                <a:pos x="9" y="57"/>
              </a:cxn>
              <a:cxn ang="0">
                <a:pos x="0" y="79"/>
              </a:cxn>
              <a:cxn ang="0">
                <a:pos x="35" y="86"/>
              </a:cxn>
              <a:cxn ang="0">
                <a:pos x="44" y="99"/>
              </a:cxn>
              <a:cxn ang="0">
                <a:pos x="51" y="99"/>
              </a:cxn>
              <a:cxn ang="0">
                <a:pos x="64" y="79"/>
              </a:cxn>
              <a:cxn ang="0">
                <a:pos x="73" y="79"/>
              </a:cxn>
              <a:cxn ang="0">
                <a:pos x="73" y="99"/>
              </a:cxn>
              <a:cxn ang="0">
                <a:pos x="80" y="99"/>
              </a:cxn>
              <a:cxn ang="0">
                <a:pos x="93" y="86"/>
              </a:cxn>
              <a:cxn ang="0">
                <a:pos x="93" y="79"/>
              </a:cxn>
              <a:cxn ang="0">
                <a:pos x="80" y="71"/>
              </a:cxn>
              <a:cxn ang="0">
                <a:pos x="86" y="51"/>
              </a:cxn>
              <a:cxn ang="0">
                <a:pos x="58" y="35"/>
              </a:cxn>
              <a:cxn ang="0">
                <a:pos x="86" y="0"/>
              </a:cxn>
            </a:cxnLst>
            <a:rect l="0" t="0" r="r" b="b"/>
            <a:pathLst>
              <a:path w="93" h="99">
                <a:moveTo>
                  <a:pt x="86" y="0"/>
                </a:moveTo>
                <a:lnTo>
                  <a:pt x="51" y="6"/>
                </a:lnTo>
                <a:lnTo>
                  <a:pt x="0" y="51"/>
                </a:lnTo>
                <a:lnTo>
                  <a:pt x="9" y="57"/>
                </a:lnTo>
                <a:lnTo>
                  <a:pt x="0" y="79"/>
                </a:lnTo>
                <a:lnTo>
                  <a:pt x="35" y="86"/>
                </a:lnTo>
                <a:lnTo>
                  <a:pt x="44" y="99"/>
                </a:lnTo>
                <a:lnTo>
                  <a:pt x="51" y="99"/>
                </a:lnTo>
                <a:lnTo>
                  <a:pt x="64" y="79"/>
                </a:lnTo>
                <a:lnTo>
                  <a:pt x="73" y="79"/>
                </a:lnTo>
                <a:lnTo>
                  <a:pt x="73" y="99"/>
                </a:lnTo>
                <a:lnTo>
                  <a:pt x="80" y="99"/>
                </a:lnTo>
                <a:lnTo>
                  <a:pt x="93" y="86"/>
                </a:lnTo>
                <a:lnTo>
                  <a:pt x="93" y="79"/>
                </a:lnTo>
                <a:lnTo>
                  <a:pt x="80" y="71"/>
                </a:lnTo>
                <a:lnTo>
                  <a:pt x="86" y="51"/>
                </a:lnTo>
                <a:lnTo>
                  <a:pt x="58" y="35"/>
                </a:lnTo>
                <a:lnTo>
                  <a:pt x="86" y="0"/>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22" name="Freeform 697">
            <a:extLst>
              <a:ext uri="{FF2B5EF4-FFF2-40B4-BE49-F238E27FC236}">
                <a16:creationId xmlns:a16="http://schemas.microsoft.com/office/drawing/2014/main" xmlns="" id="{7251D894-E5B6-4FFF-99BC-69EA9C21B3B3}"/>
              </a:ext>
            </a:extLst>
          </p:cNvPr>
          <p:cNvSpPr>
            <a:spLocks/>
          </p:cNvSpPr>
          <p:nvPr/>
        </p:nvSpPr>
        <p:spPr bwMode="gray">
          <a:xfrm>
            <a:off x="2434000" y="2845965"/>
            <a:ext cx="52307" cy="52600"/>
          </a:xfrm>
          <a:custGeom>
            <a:avLst/>
            <a:gdLst/>
            <a:ahLst/>
            <a:cxnLst>
              <a:cxn ang="0">
                <a:pos x="22" y="6"/>
              </a:cxn>
              <a:cxn ang="0">
                <a:pos x="22" y="22"/>
              </a:cxn>
              <a:cxn ang="0">
                <a:pos x="28" y="28"/>
              </a:cxn>
              <a:cxn ang="0">
                <a:pos x="22" y="35"/>
              </a:cxn>
              <a:cxn ang="0">
                <a:pos x="0" y="35"/>
              </a:cxn>
              <a:cxn ang="0">
                <a:pos x="22" y="0"/>
              </a:cxn>
              <a:cxn ang="0">
                <a:pos x="22" y="6"/>
              </a:cxn>
            </a:cxnLst>
            <a:rect l="0" t="0" r="r" b="b"/>
            <a:pathLst>
              <a:path w="28" h="35">
                <a:moveTo>
                  <a:pt x="22" y="6"/>
                </a:moveTo>
                <a:lnTo>
                  <a:pt x="22" y="22"/>
                </a:lnTo>
                <a:lnTo>
                  <a:pt x="28" y="28"/>
                </a:lnTo>
                <a:lnTo>
                  <a:pt x="22" y="35"/>
                </a:lnTo>
                <a:lnTo>
                  <a:pt x="0" y="35"/>
                </a:lnTo>
                <a:lnTo>
                  <a:pt x="22" y="0"/>
                </a:lnTo>
                <a:lnTo>
                  <a:pt x="22" y="6"/>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23" name="Freeform 698">
            <a:extLst>
              <a:ext uri="{FF2B5EF4-FFF2-40B4-BE49-F238E27FC236}">
                <a16:creationId xmlns:a16="http://schemas.microsoft.com/office/drawing/2014/main" xmlns="" id="{63AAFB6F-94C3-4B5A-B966-0CEB7AD047C5}"/>
              </a:ext>
            </a:extLst>
          </p:cNvPr>
          <p:cNvSpPr>
            <a:spLocks/>
          </p:cNvSpPr>
          <p:nvPr/>
        </p:nvSpPr>
        <p:spPr bwMode="gray">
          <a:xfrm>
            <a:off x="1595221" y="1795464"/>
            <a:ext cx="226041" cy="96183"/>
          </a:xfrm>
          <a:custGeom>
            <a:avLst/>
            <a:gdLst/>
            <a:ahLst/>
            <a:cxnLst>
              <a:cxn ang="0">
                <a:pos x="13" y="35"/>
              </a:cxn>
              <a:cxn ang="0">
                <a:pos x="64" y="0"/>
              </a:cxn>
              <a:cxn ang="0">
                <a:pos x="106" y="0"/>
              </a:cxn>
              <a:cxn ang="0">
                <a:pos x="121" y="22"/>
              </a:cxn>
              <a:cxn ang="0">
                <a:pos x="86" y="29"/>
              </a:cxn>
              <a:cxn ang="0">
                <a:pos x="35" y="64"/>
              </a:cxn>
              <a:cxn ang="0">
                <a:pos x="0" y="64"/>
              </a:cxn>
              <a:cxn ang="0">
                <a:pos x="13" y="35"/>
              </a:cxn>
            </a:cxnLst>
            <a:rect l="0" t="0" r="r" b="b"/>
            <a:pathLst>
              <a:path w="121" h="64">
                <a:moveTo>
                  <a:pt x="13" y="35"/>
                </a:moveTo>
                <a:lnTo>
                  <a:pt x="64" y="0"/>
                </a:lnTo>
                <a:lnTo>
                  <a:pt x="106" y="0"/>
                </a:lnTo>
                <a:lnTo>
                  <a:pt x="121" y="22"/>
                </a:lnTo>
                <a:lnTo>
                  <a:pt x="86" y="29"/>
                </a:lnTo>
                <a:lnTo>
                  <a:pt x="35" y="64"/>
                </a:lnTo>
                <a:lnTo>
                  <a:pt x="0" y="64"/>
                </a:lnTo>
                <a:lnTo>
                  <a:pt x="13" y="35"/>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24" name="Freeform 699">
            <a:extLst>
              <a:ext uri="{FF2B5EF4-FFF2-40B4-BE49-F238E27FC236}">
                <a16:creationId xmlns:a16="http://schemas.microsoft.com/office/drawing/2014/main" xmlns="" id="{30A8E63D-673C-4B25-AD9E-D260A602111E}"/>
              </a:ext>
            </a:extLst>
          </p:cNvPr>
          <p:cNvSpPr>
            <a:spLocks/>
          </p:cNvSpPr>
          <p:nvPr/>
        </p:nvSpPr>
        <p:spPr bwMode="gray">
          <a:xfrm>
            <a:off x="1821261" y="1699281"/>
            <a:ext cx="173734" cy="63120"/>
          </a:xfrm>
          <a:custGeom>
            <a:avLst/>
            <a:gdLst/>
            <a:ahLst/>
            <a:cxnLst>
              <a:cxn ang="0">
                <a:pos x="0" y="29"/>
              </a:cxn>
              <a:cxn ang="0">
                <a:pos x="29" y="6"/>
              </a:cxn>
              <a:cxn ang="0">
                <a:pos x="93" y="0"/>
              </a:cxn>
              <a:cxn ang="0">
                <a:pos x="93" y="15"/>
              </a:cxn>
              <a:cxn ang="0">
                <a:pos x="14" y="42"/>
              </a:cxn>
              <a:cxn ang="0">
                <a:pos x="7" y="42"/>
              </a:cxn>
              <a:cxn ang="0">
                <a:pos x="0" y="29"/>
              </a:cxn>
            </a:cxnLst>
            <a:rect l="0" t="0" r="r" b="b"/>
            <a:pathLst>
              <a:path w="93" h="42">
                <a:moveTo>
                  <a:pt x="0" y="29"/>
                </a:moveTo>
                <a:lnTo>
                  <a:pt x="29" y="6"/>
                </a:lnTo>
                <a:lnTo>
                  <a:pt x="93" y="0"/>
                </a:lnTo>
                <a:lnTo>
                  <a:pt x="93" y="15"/>
                </a:lnTo>
                <a:lnTo>
                  <a:pt x="14" y="42"/>
                </a:lnTo>
                <a:lnTo>
                  <a:pt x="7" y="42"/>
                </a:lnTo>
                <a:lnTo>
                  <a:pt x="0" y="29"/>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25" name="Freeform 700">
            <a:extLst>
              <a:ext uri="{FF2B5EF4-FFF2-40B4-BE49-F238E27FC236}">
                <a16:creationId xmlns:a16="http://schemas.microsoft.com/office/drawing/2014/main" xmlns="" id="{26886B01-C422-4514-8495-0C1F033D1911}"/>
              </a:ext>
            </a:extLst>
          </p:cNvPr>
          <p:cNvSpPr>
            <a:spLocks/>
          </p:cNvSpPr>
          <p:nvPr/>
        </p:nvSpPr>
        <p:spPr bwMode="gray">
          <a:xfrm>
            <a:off x="1916535" y="1751881"/>
            <a:ext cx="239117" cy="76646"/>
          </a:xfrm>
          <a:custGeom>
            <a:avLst/>
            <a:gdLst/>
            <a:ahLst/>
            <a:cxnLst>
              <a:cxn ang="0">
                <a:pos x="0" y="16"/>
              </a:cxn>
              <a:cxn ang="0">
                <a:pos x="36" y="0"/>
              </a:cxn>
              <a:cxn ang="0">
                <a:pos x="64" y="16"/>
              </a:cxn>
              <a:cxn ang="0">
                <a:pos x="106" y="0"/>
              </a:cxn>
              <a:cxn ang="0">
                <a:pos x="113" y="0"/>
              </a:cxn>
              <a:cxn ang="0">
                <a:pos x="106" y="7"/>
              </a:cxn>
              <a:cxn ang="0">
                <a:pos x="113" y="16"/>
              </a:cxn>
              <a:cxn ang="0">
                <a:pos x="120" y="16"/>
              </a:cxn>
              <a:cxn ang="0">
                <a:pos x="128" y="22"/>
              </a:cxn>
              <a:cxn ang="0">
                <a:pos x="113" y="36"/>
              </a:cxn>
              <a:cxn ang="0">
                <a:pos x="49" y="36"/>
              </a:cxn>
              <a:cxn ang="0">
                <a:pos x="20" y="51"/>
              </a:cxn>
              <a:cxn ang="0">
                <a:pos x="0" y="51"/>
              </a:cxn>
              <a:cxn ang="0">
                <a:pos x="7" y="44"/>
              </a:cxn>
              <a:cxn ang="0">
                <a:pos x="20" y="29"/>
              </a:cxn>
              <a:cxn ang="0">
                <a:pos x="0" y="22"/>
              </a:cxn>
              <a:cxn ang="0">
                <a:pos x="0" y="16"/>
              </a:cxn>
            </a:cxnLst>
            <a:rect l="0" t="0" r="r" b="b"/>
            <a:pathLst>
              <a:path w="128" h="51">
                <a:moveTo>
                  <a:pt x="0" y="16"/>
                </a:moveTo>
                <a:lnTo>
                  <a:pt x="36" y="0"/>
                </a:lnTo>
                <a:lnTo>
                  <a:pt x="64" y="16"/>
                </a:lnTo>
                <a:lnTo>
                  <a:pt x="106" y="0"/>
                </a:lnTo>
                <a:lnTo>
                  <a:pt x="113" y="0"/>
                </a:lnTo>
                <a:lnTo>
                  <a:pt x="106" y="7"/>
                </a:lnTo>
                <a:lnTo>
                  <a:pt x="113" y="16"/>
                </a:lnTo>
                <a:lnTo>
                  <a:pt x="120" y="16"/>
                </a:lnTo>
                <a:lnTo>
                  <a:pt x="128" y="22"/>
                </a:lnTo>
                <a:lnTo>
                  <a:pt x="113" y="36"/>
                </a:lnTo>
                <a:lnTo>
                  <a:pt x="49" y="36"/>
                </a:lnTo>
                <a:lnTo>
                  <a:pt x="20" y="51"/>
                </a:lnTo>
                <a:lnTo>
                  <a:pt x="0" y="51"/>
                </a:lnTo>
                <a:lnTo>
                  <a:pt x="7" y="44"/>
                </a:lnTo>
                <a:lnTo>
                  <a:pt x="20" y="29"/>
                </a:lnTo>
                <a:lnTo>
                  <a:pt x="0" y="22"/>
                </a:lnTo>
                <a:lnTo>
                  <a:pt x="0" y="16"/>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26" name="Freeform 701">
            <a:extLst>
              <a:ext uri="{FF2B5EF4-FFF2-40B4-BE49-F238E27FC236}">
                <a16:creationId xmlns:a16="http://schemas.microsoft.com/office/drawing/2014/main" xmlns="" id="{485ED389-641E-4AF4-9CF2-EB4B84A9D566}"/>
              </a:ext>
            </a:extLst>
          </p:cNvPr>
          <p:cNvSpPr>
            <a:spLocks/>
          </p:cNvSpPr>
          <p:nvPr/>
        </p:nvSpPr>
        <p:spPr bwMode="gray">
          <a:xfrm>
            <a:off x="2103345" y="1679744"/>
            <a:ext cx="89669" cy="42080"/>
          </a:xfrm>
          <a:custGeom>
            <a:avLst/>
            <a:gdLst/>
            <a:ahLst/>
            <a:cxnLst>
              <a:cxn ang="0">
                <a:pos x="0" y="6"/>
              </a:cxn>
              <a:cxn ang="0">
                <a:pos x="20" y="13"/>
              </a:cxn>
              <a:cxn ang="0">
                <a:pos x="35" y="0"/>
              </a:cxn>
              <a:cxn ang="0">
                <a:pos x="48" y="6"/>
              </a:cxn>
              <a:cxn ang="0">
                <a:pos x="35" y="19"/>
              </a:cxn>
              <a:cxn ang="0">
                <a:pos x="13" y="28"/>
              </a:cxn>
              <a:cxn ang="0">
                <a:pos x="0" y="19"/>
              </a:cxn>
              <a:cxn ang="0">
                <a:pos x="0" y="6"/>
              </a:cxn>
            </a:cxnLst>
            <a:rect l="0" t="0" r="r" b="b"/>
            <a:pathLst>
              <a:path w="48" h="28">
                <a:moveTo>
                  <a:pt x="0" y="6"/>
                </a:moveTo>
                <a:lnTo>
                  <a:pt x="20" y="13"/>
                </a:lnTo>
                <a:lnTo>
                  <a:pt x="35" y="0"/>
                </a:lnTo>
                <a:lnTo>
                  <a:pt x="48" y="6"/>
                </a:lnTo>
                <a:lnTo>
                  <a:pt x="35" y="19"/>
                </a:lnTo>
                <a:lnTo>
                  <a:pt x="13" y="28"/>
                </a:lnTo>
                <a:lnTo>
                  <a:pt x="0" y="19"/>
                </a:lnTo>
                <a:lnTo>
                  <a:pt x="0" y="6"/>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27" name="Freeform 702">
            <a:extLst>
              <a:ext uri="{FF2B5EF4-FFF2-40B4-BE49-F238E27FC236}">
                <a16:creationId xmlns:a16="http://schemas.microsoft.com/office/drawing/2014/main" xmlns="" id="{64B447E8-2A78-42DB-A106-C21A90139517}"/>
              </a:ext>
            </a:extLst>
          </p:cNvPr>
          <p:cNvSpPr>
            <a:spLocks/>
          </p:cNvSpPr>
          <p:nvPr/>
        </p:nvSpPr>
        <p:spPr bwMode="gray">
          <a:xfrm>
            <a:off x="2209827" y="1742864"/>
            <a:ext cx="102746" cy="75143"/>
          </a:xfrm>
          <a:custGeom>
            <a:avLst/>
            <a:gdLst/>
            <a:ahLst/>
            <a:cxnLst>
              <a:cxn ang="0">
                <a:pos x="7" y="0"/>
              </a:cxn>
              <a:cxn ang="0">
                <a:pos x="27" y="22"/>
              </a:cxn>
              <a:cxn ang="0">
                <a:pos x="42" y="6"/>
              </a:cxn>
              <a:cxn ang="0">
                <a:pos x="55" y="22"/>
              </a:cxn>
              <a:cxn ang="0">
                <a:pos x="36" y="50"/>
              </a:cxn>
              <a:cxn ang="0">
                <a:pos x="0" y="28"/>
              </a:cxn>
              <a:cxn ang="0">
                <a:pos x="7" y="0"/>
              </a:cxn>
            </a:cxnLst>
            <a:rect l="0" t="0" r="r" b="b"/>
            <a:pathLst>
              <a:path w="55" h="50">
                <a:moveTo>
                  <a:pt x="7" y="0"/>
                </a:moveTo>
                <a:lnTo>
                  <a:pt x="27" y="22"/>
                </a:lnTo>
                <a:lnTo>
                  <a:pt x="42" y="6"/>
                </a:lnTo>
                <a:lnTo>
                  <a:pt x="55" y="22"/>
                </a:lnTo>
                <a:lnTo>
                  <a:pt x="36" y="50"/>
                </a:lnTo>
                <a:lnTo>
                  <a:pt x="0" y="28"/>
                </a:lnTo>
                <a:lnTo>
                  <a:pt x="7" y="0"/>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28" name="Freeform 703">
            <a:extLst>
              <a:ext uri="{FF2B5EF4-FFF2-40B4-BE49-F238E27FC236}">
                <a16:creationId xmlns:a16="http://schemas.microsoft.com/office/drawing/2014/main" xmlns="" id="{3ABDD54E-CB5E-4654-82BC-699C1AEAEE2F}"/>
              </a:ext>
            </a:extLst>
          </p:cNvPr>
          <p:cNvSpPr>
            <a:spLocks/>
          </p:cNvSpPr>
          <p:nvPr/>
        </p:nvSpPr>
        <p:spPr bwMode="gray">
          <a:xfrm>
            <a:off x="2329386" y="1655698"/>
            <a:ext cx="26153" cy="76646"/>
          </a:xfrm>
          <a:custGeom>
            <a:avLst/>
            <a:gdLst/>
            <a:ahLst/>
            <a:cxnLst>
              <a:cxn ang="0">
                <a:pos x="0" y="16"/>
              </a:cxn>
              <a:cxn ang="0">
                <a:pos x="7" y="0"/>
              </a:cxn>
              <a:cxn ang="0">
                <a:pos x="14" y="29"/>
              </a:cxn>
              <a:cxn ang="0">
                <a:pos x="7" y="51"/>
              </a:cxn>
              <a:cxn ang="0">
                <a:pos x="0" y="16"/>
              </a:cxn>
            </a:cxnLst>
            <a:rect l="0" t="0" r="r" b="b"/>
            <a:pathLst>
              <a:path w="14" h="51">
                <a:moveTo>
                  <a:pt x="0" y="16"/>
                </a:moveTo>
                <a:lnTo>
                  <a:pt x="7" y="0"/>
                </a:lnTo>
                <a:lnTo>
                  <a:pt x="14" y="29"/>
                </a:lnTo>
                <a:lnTo>
                  <a:pt x="7" y="51"/>
                </a:lnTo>
                <a:lnTo>
                  <a:pt x="0" y="16"/>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29" name="Freeform 704">
            <a:extLst>
              <a:ext uri="{FF2B5EF4-FFF2-40B4-BE49-F238E27FC236}">
                <a16:creationId xmlns:a16="http://schemas.microsoft.com/office/drawing/2014/main" xmlns="" id="{DB5E7F42-C72D-4268-B4B6-EE41F0C684BB}"/>
              </a:ext>
            </a:extLst>
          </p:cNvPr>
          <p:cNvSpPr>
            <a:spLocks/>
          </p:cNvSpPr>
          <p:nvPr/>
        </p:nvSpPr>
        <p:spPr bwMode="gray">
          <a:xfrm>
            <a:off x="2516197" y="1603098"/>
            <a:ext cx="89669" cy="118726"/>
          </a:xfrm>
          <a:custGeom>
            <a:avLst/>
            <a:gdLst/>
            <a:ahLst/>
            <a:cxnLst>
              <a:cxn ang="0">
                <a:pos x="29" y="6"/>
              </a:cxn>
              <a:cxn ang="0">
                <a:pos x="6" y="35"/>
              </a:cxn>
              <a:cxn ang="0">
                <a:pos x="0" y="79"/>
              </a:cxn>
              <a:cxn ang="0">
                <a:pos x="48" y="79"/>
              </a:cxn>
              <a:cxn ang="0">
                <a:pos x="48" y="35"/>
              </a:cxn>
              <a:cxn ang="0">
                <a:pos x="29" y="0"/>
              </a:cxn>
              <a:cxn ang="0">
                <a:pos x="29" y="6"/>
              </a:cxn>
            </a:cxnLst>
            <a:rect l="0" t="0" r="r" b="b"/>
            <a:pathLst>
              <a:path w="48" h="79">
                <a:moveTo>
                  <a:pt x="29" y="6"/>
                </a:moveTo>
                <a:lnTo>
                  <a:pt x="6" y="35"/>
                </a:lnTo>
                <a:lnTo>
                  <a:pt x="0" y="79"/>
                </a:lnTo>
                <a:lnTo>
                  <a:pt x="48" y="79"/>
                </a:lnTo>
                <a:lnTo>
                  <a:pt x="48" y="35"/>
                </a:lnTo>
                <a:lnTo>
                  <a:pt x="29" y="0"/>
                </a:lnTo>
                <a:lnTo>
                  <a:pt x="29" y="6"/>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30" name="Freeform 705">
            <a:extLst>
              <a:ext uri="{FF2B5EF4-FFF2-40B4-BE49-F238E27FC236}">
                <a16:creationId xmlns:a16="http://schemas.microsoft.com/office/drawing/2014/main" xmlns="" id="{C7108950-12A1-4609-8177-C9FB859CF78E}"/>
              </a:ext>
            </a:extLst>
          </p:cNvPr>
          <p:cNvSpPr>
            <a:spLocks/>
          </p:cNvSpPr>
          <p:nvPr/>
        </p:nvSpPr>
        <p:spPr bwMode="gray">
          <a:xfrm>
            <a:off x="2383561" y="1751881"/>
            <a:ext cx="252194" cy="106703"/>
          </a:xfrm>
          <a:custGeom>
            <a:avLst/>
            <a:gdLst/>
            <a:ahLst/>
            <a:cxnLst>
              <a:cxn ang="0">
                <a:pos x="7" y="7"/>
              </a:cxn>
              <a:cxn ang="0">
                <a:pos x="42" y="16"/>
              </a:cxn>
              <a:cxn ang="0">
                <a:pos x="42" y="29"/>
              </a:cxn>
              <a:cxn ang="0">
                <a:pos x="84" y="44"/>
              </a:cxn>
              <a:cxn ang="0">
                <a:pos x="100" y="36"/>
              </a:cxn>
              <a:cxn ang="0">
                <a:pos x="135" y="51"/>
              </a:cxn>
              <a:cxn ang="0">
                <a:pos x="128" y="71"/>
              </a:cxn>
              <a:cxn ang="0">
                <a:pos x="93" y="64"/>
              </a:cxn>
              <a:cxn ang="0">
                <a:pos x="64" y="71"/>
              </a:cxn>
              <a:cxn ang="0">
                <a:pos x="20" y="51"/>
              </a:cxn>
              <a:cxn ang="0">
                <a:pos x="20" y="36"/>
              </a:cxn>
              <a:cxn ang="0">
                <a:pos x="0" y="22"/>
              </a:cxn>
              <a:cxn ang="0">
                <a:pos x="0" y="0"/>
              </a:cxn>
              <a:cxn ang="0">
                <a:pos x="7" y="7"/>
              </a:cxn>
            </a:cxnLst>
            <a:rect l="0" t="0" r="r" b="b"/>
            <a:pathLst>
              <a:path w="135" h="71">
                <a:moveTo>
                  <a:pt x="7" y="7"/>
                </a:moveTo>
                <a:lnTo>
                  <a:pt x="42" y="16"/>
                </a:lnTo>
                <a:lnTo>
                  <a:pt x="42" y="29"/>
                </a:lnTo>
                <a:lnTo>
                  <a:pt x="84" y="44"/>
                </a:lnTo>
                <a:lnTo>
                  <a:pt x="100" y="36"/>
                </a:lnTo>
                <a:lnTo>
                  <a:pt x="135" y="51"/>
                </a:lnTo>
                <a:lnTo>
                  <a:pt x="128" y="71"/>
                </a:lnTo>
                <a:lnTo>
                  <a:pt x="93" y="64"/>
                </a:lnTo>
                <a:lnTo>
                  <a:pt x="64" y="71"/>
                </a:lnTo>
                <a:lnTo>
                  <a:pt x="20" y="51"/>
                </a:lnTo>
                <a:lnTo>
                  <a:pt x="20" y="36"/>
                </a:lnTo>
                <a:lnTo>
                  <a:pt x="0" y="22"/>
                </a:lnTo>
                <a:lnTo>
                  <a:pt x="0" y="0"/>
                </a:lnTo>
                <a:lnTo>
                  <a:pt x="7" y="7"/>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31" name="Freeform 706">
            <a:extLst>
              <a:ext uri="{FF2B5EF4-FFF2-40B4-BE49-F238E27FC236}">
                <a16:creationId xmlns:a16="http://schemas.microsoft.com/office/drawing/2014/main" xmlns="" id="{8ECEA3F9-9D03-428C-B9E1-485928FDB43A}"/>
              </a:ext>
            </a:extLst>
          </p:cNvPr>
          <p:cNvSpPr>
            <a:spLocks/>
          </p:cNvSpPr>
          <p:nvPr/>
        </p:nvSpPr>
        <p:spPr bwMode="gray">
          <a:xfrm>
            <a:off x="2103345" y="1858585"/>
            <a:ext cx="89669" cy="76646"/>
          </a:xfrm>
          <a:custGeom>
            <a:avLst/>
            <a:gdLst/>
            <a:ahLst/>
            <a:cxnLst>
              <a:cxn ang="0">
                <a:pos x="6" y="9"/>
              </a:cxn>
              <a:cxn ang="0">
                <a:pos x="48" y="0"/>
              </a:cxn>
              <a:cxn ang="0">
                <a:pos x="48" y="22"/>
              </a:cxn>
              <a:cxn ang="0">
                <a:pos x="28" y="44"/>
              </a:cxn>
              <a:cxn ang="0">
                <a:pos x="0" y="51"/>
              </a:cxn>
              <a:cxn ang="0">
                <a:pos x="6" y="9"/>
              </a:cxn>
            </a:cxnLst>
            <a:rect l="0" t="0" r="r" b="b"/>
            <a:pathLst>
              <a:path w="48" h="51">
                <a:moveTo>
                  <a:pt x="6" y="9"/>
                </a:moveTo>
                <a:lnTo>
                  <a:pt x="48" y="0"/>
                </a:lnTo>
                <a:lnTo>
                  <a:pt x="48" y="22"/>
                </a:lnTo>
                <a:lnTo>
                  <a:pt x="28" y="44"/>
                </a:lnTo>
                <a:lnTo>
                  <a:pt x="0" y="51"/>
                </a:lnTo>
                <a:lnTo>
                  <a:pt x="6" y="9"/>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32" name="Freeform 707">
            <a:extLst>
              <a:ext uri="{FF2B5EF4-FFF2-40B4-BE49-F238E27FC236}">
                <a16:creationId xmlns:a16="http://schemas.microsoft.com/office/drawing/2014/main" xmlns="" id="{B40F9F00-039D-40A6-8258-E08B52143C1F}"/>
              </a:ext>
            </a:extLst>
          </p:cNvPr>
          <p:cNvSpPr>
            <a:spLocks/>
          </p:cNvSpPr>
          <p:nvPr/>
        </p:nvSpPr>
        <p:spPr bwMode="gray">
          <a:xfrm>
            <a:off x="2260266" y="1848065"/>
            <a:ext cx="106482" cy="54103"/>
          </a:xfrm>
          <a:custGeom>
            <a:avLst/>
            <a:gdLst/>
            <a:ahLst/>
            <a:cxnLst>
              <a:cxn ang="0">
                <a:pos x="51" y="7"/>
              </a:cxn>
              <a:cxn ang="0">
                <a:pos x="22" y="0"/>
              </a:cxn>
              <a:cxn ang="0">
                <a:pos x="0" y="29"/>
              </a:cxn>
              <a:cxn ang="0">
                <a:pos x="9" y="36"/>
              </a:cxn>
              <a:cxn ang="0">
                <a:pos x="28" y="22"/>
              </a:cxn>
              <a:cxn ang="0">
                <a:pos x="51" y="22"/>
              </a:cxn>
              <a:cxn ang="0">
                <a:pos x="57" y="7"/>
              </a:cxn>
              <a:cxn ang="0">
                <a:pos x="51" y="7"/>
              </a:cxn>
            </a:cxnLst>
            <a:rect l="0" t="0" r="r" b="b"/>
            <a:pathLst>
              <a:path w="57" h="36">
                <a:moveTo>
                  <a:pt x="51" y="7"/>
                </a:moveTo>
                <a:lnTo>
                  <a:pt x="22" y="0"/>
                </a:lnTo>
                <a:lnTo>
                  <a:pt x="0" y="29"/>
                </a:lnTo>
                <a:lnTo>
                  <a:pt x="9" y="36"/>
                </a:lnTo>
                <a:lnTo>
                  <a:pt x="28" y="22"/>
                </a:lnTo>
                <a:lnTo>
                  <a:pt x="51" y="22"/>
                </a:lnTo>
                <a:lnTo>
                  <a:pt x="57" y="7"/>
                </a:lnTo>
                <a:lnTo>
                  <a:pt x="51" y="7"/>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33" name="Freeform 708">
            <a:extLst>
              <a:ext uri="{FF2B5EF4-FFF2-40B4-BE49-F238E27FC236}">
                <a16:creationId xmlns:a16="http://schemas.microsoft.com/office/drawing/2014/main" xmlns="" id="{0147A029-3924-4A58-8360-9D22EB2F26F7}"/>
              </a:ext>
            </a:extLst>
          </p:cNvPr>
          <p:cNvSpPr>
            <a:spLocks/>
          </p:cNvSpPr>
          <p:nvPr/>
        </p:nvSpPr>
        <p:spPr bwMode="gray">
          <a:xfrm>
            <a:off x="1673681" y="1848065"/>
            <a:ext cx="334391" cy="163812"/>
          </a:xfrm>
          <a:custGeom>
            <a:avLst/>
            <a:gdLst/>
            <a:ahLst/>
            <a:cxnLst>
              <a:cxn ang="0">
                <a:pos x="42" y="16"/>
              </a:cxn>
              <a:cxn ang="0">
                <a:pos x="93" y="0"/>
              </a:cxn>
              <a:cxn ang="0">
                <a:pos x="101" y="22"/>
              </a:cxn>
              <a:cxn ang="0">
                <a:pos x="115" y="7"/>
              </a:cxn>
              <a:cxn ang="0">
                <a:pos x="150" y="29"/>
              </a:cxn>
              <a:cxn ang="0">
                <a:pos x="172" y="29"/>
              </a:cxn>
              <a:cxn ang="0">
                <a:pos x="172" y="58"/>
              </a:cxn>
              <a:cxn ang="0">
                <a:pos x="179" y="93"/>
              </a:cxn>
              <a:cxn ang="0">
                <a:pos x="130" y="109"/>
              </a:cxn>
              <a:cxn ang="0">
                <a:pos x="101" y="100"/>
              </a:cxn>
              <a:cxn ang="0">
                <a:pos x="22" y="100"/>
              </a:cxn>
              <a:cxn ang="0">
                <a:pos x="0" y="71"/>
              </a:cxn>
              <a:cxn ang="0">
                <a:pos x="64" y="71"/>
              </a:cxn>
              <a:cxn ang="0">
                <a:pos x="57" y="51"/>
              </a:cxn>
              <a:cxn ang="0">
                <a:pos x="22" y="51"/>
              </a:cxn>
              <a:cxn ang="0">
                <a:pos x="22" y="36"/>
              </a:cxn>
              <a:cxn ang="0">
                <a:pos x="44" y="36"/>
              </a:cxn>
              <a:cxn ang="0">
                <a:pos x="42" y="16"/>
              </a:cxn>
            </a:cxnLst>
            <a:rect l="0" t="0" r="r" b="b"/>
            <a:pathLst>
              <a:path w="179" h="109">
                <a:moveTo>
                  <a:pt x="42" y="16"/>
                </a:moveTo>
                <a:lnTo>
                  <a:pt x="93" y="0"/>
                </a:lnTo>
                <a:lnTo>
                  <a:pt x="101" y="22"/>
                </a:lnTo>
                <a:lnTo>
                  <a:pt x="115" y="7"/>
                </a:lnTo>
                <a:lnTo>
                  <a:pt x="150" y="29"/>
                </a:lnTo>
                <a:lnTo>
                  <a:pt x="172" y="29"/>
                </a:lnTo>
                <a:lnTo>
                  <a:pt x="172" y="58"/>
                </a:lnTo>
                <a:lnTo>
                  <a:pt x="179" y="93"/>
                </a:lnTo>
                <a:lnTo>
                  <a:pt x="130" y="109"/>
                </a:lnTo>
                <a:lnTo>
                  <a:pt x="101" y="100"/>
                </a:lnTo>
                <a:lnTo>
                  <a:pt x="22" y="100"/>
                </a:lnTo>
                <a:lnTo>
                  <a:pt x="0" y="71"/>
                </a:lnTo>
                <a:lnTo>
                  <a:pt x="64" y="71"/>
                </a:lnTo>
                <a:lnTo>
                  <a:pt x="57" y="51"/>
                </a:lnTo>
                <a:lnTo>
                  <a:pt x="22" y="51"/>
                </a:lnTo>
                <a:lnTo>
                  <a:pt x="22" y="36"/>
                </a:lnTo>
                <a:lnTo>
                  <a:pt x="44" y="36"/>
                </a:lnTo>
                <a:lnTo>
                  <a:pt x="42" y="16"/>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34" name="Freeform 709">
            <a:extLst>
              <a:ext uri="{FF2B5EF4-FFF2-40B4-BE49-F238E27FC236}">
                <a16:creationId xmlns:a16="http://schemas.microsoft.com/office/drawing/2014/main" xmlns="" id="{DF8FC890-8F5B-4E57-A95A-254A10998D38}"/>
              </a:ext>
            </a:extLst>
          </p:cNvPr>
          <p:cNvSpPr>
            <a:spLocks/>
          </p:cNvSpPr>
          <p:nvPr/>
        </p:nvSpPr>
        <p:spPr bwMode="gray">
          <a:xfrm>
            <a:off x="726552" y="1902168"/>
            <a:ext cx="1974587" cy="1073044"/>
          </a:xfrm>
          <a:custGeom>
            <a:avLst/>
            <a:gdLst/>
            <a:ahLst/>
            <a:cxnLst>
              <a:cxn ang="0">
                <a:pos x="266" y="22"/>
              </a:cxn>
              <a:cxn ang="0">
                <a:pos x="387" y="15"/>
              </a:cxn>
              <a:cxn ang="0">
                <a:pos x="407" y="28"/>
              </a:cxn>
              <a:cxn ang="0">
                <a:pos x="493" y="57"/>
              </a:cxn>
              <a:cxn ang="0">
                <a:pos x="522" y="86"/>
              </a:cxn>
              <a:cxn ang="0">
                <a:pos x="564" y="79"/>
              </a:cxn>
              <a:cxn ang="0">
                <a:pos x="657" y="99"/>
              </a:cxn>
              <a:cxn ang="0">
                <a:pos x="692" y="93"/>
              </a:cxn>
              <a:cxn ang="0">
                <a:pos x="701" y="128"/>
              </a:cxn>
              <a:cxn ang="0">
                <a:pos x="750" y="64"/>
              </a:cxn>
              <a:cxn ang="0">
                <a:pos x="807" y="9"/>
              </a:cxn>
              <a:cxn ang="0">
                <a:pos x="794" y="64"/>
              </a:cxn>
              <a:cxn ang="0">
                <a:pos x="858" y="79"/>
              </a:cxn>
              <a:cxn ang="0">
                <a:pos x="872" y="137"/>
              </a:cxn>
              <a:cxn ang="0">
                <a:pos x="807" y="150"/>
              </a:cxn>
              <a:cxn ang="0">
                <a:pos x="743" y="150"/>
              </a:cxn>
              <a:cxn ang="0">
                <a:pos x="750" y="179"/>
              </a:cxn>
              <a:cxn ang="0">
                <a:pos x="692" y="192"/>
              </a:cxn>
              <a:cxn ang="0">
                <a:pos x="650" y="201"/>
              </a:cxn>
              <a:cxn ang="0">
                <a:pos x="615" y="256"/>
              </a:cxn>
              <a:cxn ang="0">
                <a:pos x="580" y="314"/>
              </a:cxn>
              <a:cxn ang="0">
                <a:pos x="571" y="342"/>
              </a:cxn>
              <a:cxn ang="0">
                <a:pos x="608" y="358"/>
              </a:cxn>
              <a:cxn ang="0">
                <a:pos x="679" y="429"/>
              </a:cxn>
              <a:cxn ang="0">
                <a:pos x="673" y="493"/>
              </a:cxn>
              <a:cxn ang="0">
                <a:pos x="679" y="522"/>
              </a:cxn>
              <a:cxn ang="0">
                <a:pos x="701" y="506"/>
              </a:cxn>
              <a:cxn ang="0">
                <a:pos x="715" y="429"/>
              </a:cxn>
              <a:cxn ang="0">
                <a:pos x="785" y="336"/>
              </a:cxn>
              <a:cxn ang="0">
                <a:pos x="849" y="236"/>
              </a:cxn>
              <a:cxn ang="0">
                <a:pos x="936" y="294"/>
              </a:cxn>
              <a:cxn ang="0">
                <a:pos x="958" y="349"/>
              </a:cxn>
              <a:cxn ang="0">
                <a:pos x="1006" y="384"/>
              </a:cxn>
              <a:cxn ang="0">
                <a:pos x="1022" y="422"/>
              </a:cxn>
              <a:cxn ang="0">
                <a:pos x="993" y="486"/>
              </a:cxn>
              <a:cxn ang="0">
                <a:pos x="1022" y="477"/>
              </a:cxn>
              <a:cxn ang="0">
                <a:pos x="1051" y="506"/>
              </a:cxn>
              <a:cxn ang="0">
                <a:pos x="865" y="550"/>
              </a:cxn>
              <a:cxn ang="0">
                <a:pos x="757" y="650"/>
              </a:cxn>
              <a:cxn ang="0">
                <a:pos x="865" y="579"/>
              </a:cxn>
              <a:cxn ang="0">
                <a:pos x="887" y="599"/>
              </a:cxn>
              <a:cxn ang="0">
                <a:pos x="872" y="614"/>
              </a:cxn>
              <a:cxn ang="0">
                <a:pos x="907" y="679"/>
              </a:cxn>
              <a:cxn ang="0">
                <a:pos x="836" y="692"/>
              </a:cxn>
              <a:cxn ang="0">
                <a:pos x="843" y="672"/>
              </a:cxn>
              <a:cxn ang="0">
                <a:pos x="830" y="628"/>
              </a:cxn>
              <a:cxn ang="0">
                <a:pos x="765" y="679"/>
              </a:cxn>
              <a:cxn ang="0">
                <a:pos x="664" y="692"/>
              </a:cxn>
              <a:cxn ang="0">
                <a:pos x="615" y="672"/>
              </a:cxn>
              <a:cxn ang="0">
                <a:pos x="564" y="628"/>
              </a:cxn>
              <a:cxn ang="0">
                <a:pos x="558" y="586"/>
              </a:cxn>
              <a:cxn ang="0">
                <a:pos x="516" y="564"/>
              </a:cxn>
              <a:cxn ang="0">
                <a:pos x="429" y="550"/>
              </a:cxn>
              <a:cxn ang="0">
                <a:pos x="0" y="451"/>
              </a:cxn>
              <a:cxn ang="0">
                <a:pos x="16" y="358"/>
              </a:cxn>
              <a:cxn ang="0">
                <a:pos x="45" y="300"/>
              </a:cxn>
              <a:cxn ang="0">
                <a:pos x="51" y="230"/>
              </a:cxn>
              <a:cxn ang="0">
                <a:pos x="22" y="236"/>
              </a:cxn>
              <a:cxn ang="0">
                <a:pos x="237" y="0"/>
              </a:cxn>
            </a:cxnLst>
            <a:rect l="0" t="0" r="r" b="b"/>
            <a:pathLst>
              <a:path w="1057" h="714">
                <a:moveTo>
                  <a:pt x="237" y="0"/>
                </a:moveTo>
                <a:lnTo>
                  <a:pt x="266" y="22"/>
                </a:lnTo>
                <a:lnTo>
                  <a:pt x="359" y="9"/>
                </a:lnTo>
                <a:lnTo>
                  <a:pt x="387" y="15"/>
                </a:lnTo>
                <a:lnTo>
                  <a:pt x="394" y="9"/>
                </a:lnTo>
                <a:lnTo>
                  <a:pt x="407" y="28"/>
                </a:lnTo>
                <a:lnTo>
                  <a:pt x="429" y="22"/>
                </a:lnTo>
                <a:lnTo>
                  <a:pt x="493" y="57"/>
                </a:lnTo>
                <a:lnTo>
                  <a:pt x="478" y="79"/>
                </a:lnTo>
                <a:lnTo>
                  <a:pt x="522" y="86"/>
                </a:lnTo>
                <a:lnTo>
                  <a:pt x="535" y="108"/>
                </a:lnTo>
                <a:lnTo>
                  <a:pt x="564" y="79"/>
                </a:lnTo>
                <a:lnTo>
                  <a:pt x="600" y="79"/>
                </a:lnTo>
                <a:lnTo>
                  <a:pt x="657" y="99"/>
                </a:lnTo>
                <a:lnTo>
                  <a:pt x="673" y="86"/>
                </a:lnTo>
                <a:lnTo>
                  <a:pt x="692" y="93"/>
                </a:lnTo>
                <a:lnTo>
                  <a:pt x="701" y="99"/>
                </a:lnTo>
                <a:lnTo>
                  <a:pt x="701" y="128"/>
                </a:lnTo>
                <a:lnTo>
                  <a:pt x="750" y="73"/>
                </a:lnTo>
                <a:lnTo>
                  <a:pt x="750" y="64"/>
                </a:lnTo>
                <a:lnTo>
                  <a:pt x="743" y="44"/>
                </a:lnTo>
                <a:lnTo>
                  <a:pt x="807" y="9"/>
                </a:lnTo>
                <a:lnTo>
                  <a:pt x="807" y="51"/>
                </a:lnTo>
                <a:lnTo>
                  <a:pt x="794" y="64"/>
                </a:lnTo>
                <a:lnTo>
                  <a:pt x="814" y="121"/>
                </a:lnTo>
                <a:lnTo>
                  <a:pt x="858" y="79"/>
                </a:lnTo>
                <a:lnTo>
                  <a:pt x="894" y="86"/>
                </a:lnTo>
                <a:lnTo>
                  <a:pt x="872" y="137"/>
                </a:lnTo>
                <a:lnTo>
                  <a:pt x="814" y="150"/>
                </a:lnTo>
                <a:lnTo>
                  <a:pt x="807" y="150"/>
                </a:lnTo>
                <a:lnTo>
                  <a:pt x="772" y="166"/>
                </a:lnTo>
                <a:lnTo>
                  <a:pt x="743" y="150"/>
                </a:lnTo>
                <a:lnTo>
                  <a:pt x="721" y="166"/>
                </a:lnTo>
                <a:lnTo>
                  <a:pt x="750" y="179"/>
                </a:lnTo>
                <a:lnTo>
                  <a:pt x="743" y="192"/>
                </a:lnTo>
                <a:lnTo>
                  <a:pt x="692" y="192"/>
                </a:lnTo>
                <a:lnTo>
                  <a:pt x="644" y="179"/>
                </a:lnTo>
                <a:lnTo>
                  <a:pt x="650" y="201"/>
                </a:lnTo>
                <a:lnTo>
                  <a:pt x="692" y="214"/>
                </a:lnTo>
                <a:lnTo>
                  <a:pt x="615" y="256"/>
                </a:lnTo>
                <a:lnTo>
                  <a:pt x="580" y="300"/>
                </a:lnTo>
                <a:lnTo>
                  <a:pt x="580" y="314"/>
                </a:lnTo>
                <a:lnTo>
                  <a:pt x="586" y="320"/>
                </a:lnTo>
                <a:lnTo>
                  <a:pt x="571" y="342"/>
                </a:lnTo>
                <a:lnTo>
                  <a:pt x="580" y="358"/>
                </a:lnTo>
                <a:lnTo>
                  <a:pt x="608" y="358"/>
                </a:lnTo>
                <a:lnTo>
                  <a:pt x="644" y="400"/>
                </a:lnTo>
                <a:lnTo>
                  <a:pt x="679" y="429"/>
                </a:lnTo>
                <a:lnTo>
                  <a:pt x="657" y="477"/>
                </a:lnTo>
                <a:lnTo>
                  <a:pt x="673" y="493"/>
                </a:lnTo>
                <a:lnTo>
                  <a:pt x="673" y="515"/>
                </a:lnTo>
                <a:lnTo>
                  <a:pt x="679" y="522"/>
                </a:lnTo>
                <a:lnTo>
                  <a:pt x="692" y="515"/>
                </a:lnTo>
                <a:lnTo>
                  <a:pt x="701" y="506"/>
                </a:lnTo>
                <a:lnTo>
                  <a:pt x="715" y="471"/>
                </a:lnTo>
                <a:lnTo>
                  <a:pt x="715" y="429"/>
                </a:lnTo>
                <a:lnTo>
                  <a:pt x="779" y="400"/>
                </a:lnTo>
                <a:lnTo>
                  <a:pt x="785" y="336"/>
                </a:lnTo>
                <a:lnTo>
                  <a:pt x="814" y="320"/>
                </a:lnTo>
                <a:lnTo>
                  <a:pt x="849" y="236"/>
                </a:lnTo>
                <a:lnTo>
                  <a:pt x="894" y="256"/>
                </a:lnTo>
                <a:lnTo>
                  <a:pt x="936" y="294"/>
                </a:lnTo>
                <a:lnTo>
                  <a:pt x="922" y="320"/>
                </a:lnTo>
                <a:lnTo>
                  <a:pt x="958" y="349"/>
                </a:lnTo>
                <a:lnTo>
                  <a:pt x="1000" y="314"/>
                </a:lnTo>
                <a:lnTo>
                  <a:pt x="1006" y="384"/>
                </a:lnTo>
                <a:lnTo>
                  <a:pt x="1006" y="413"/>
                </a:lnTo>
                <a:lnTo>
                  <a:pt x="1022" y="422"/>
                </a:lnTo>
                <a:lnTo>
                  <a:pt x="1022" y="451"/>
                </a:lnTo>
                <a:lnTo>
                  <a:pt x="993" y="486"/>
                </a:lnTo>
                <a:lnTo>
                  <a:pt x="1000" y="493"/>
                </a:lnTo>
                <a:lnTo>
                  <a:pt x="1022" y="477"/>
                </a:lnTo>
                <a:lnTo>
                  <a:pt x="1057" y="486"/>
                </a:lnTo>
                <a:lnTo>
                  <a:pt x="1051" y="506"/>
                </a:lnTo>
                <a:lnTo>
                  <a:pt x="971" y="550"/>
                </a:lnTo>
                <a:lnTo>
                  <a:pt x="865" y="550"/>
                </a:lnTo>
                <a:lnTo>
                  <a:pt x="750" y="628"/>
                </a:lnTo>
                <a:lnTo>
                  <a:pt x="757" y="650"/>
                </a:lnTo>
                <a:lnTo>
                  <a:pt x="772" y="643"/>
                </a:lnTo>
                <a:lnTo>
                  <a:pt x="865" y="579"/>
                </a:lnTo>
                <a:lnTo>
                  <a:pt x="894" y="586"/>
                </a:lnTo>
                <a:lnTo>
                  <a:pt x="887" y="599"/>
                </a:lnTo>
                <a:lnTo>
                  <a:pt x="865" y="599"/>
                </a:lnTo>
                <a:lnTo>
                  <a:pt x="872" y="614"/>
                </a:lnTo>
                <a:lnTo>
                  <a:pt x="872" y="643"/>
                </a:lnTo>
                <a:lnTo>
                  <a:pt x="907" y="679"/>
                </a:lnTo>
                <a:lnTo>
                  <a:pt x="836" y="714"/>
                </a:lnTo>
                <a:lnTo>
                  <a:pt x="836" y="692"/>
                </a:lnTo>
                <a:lnTo>
                  <a:pt x="843" y="679"/>
                </a:lnTo>
                <a:lnTo>
                  <a:pt x="843" y="672"/>
                </a:lnTo>
                <a:lnTo>
                  <a:pt x="830" y="672"/>
                </a:lnTo>
                <a:lnTo>
                  <a:pt x="830" y="628"/>
                </a:lnTo>
                <a:lnTo>
                  <a:pt x="794" y="643"/>
                </a:lnTo>
                <a:lnTo>
                  <a:pt x="765" y="679"/>
                </a:lnTo>
                <a:lnTo>
                  <a:pt x="701" y="679"/>
                </a:lnTo>
                <a:lnTo>
                  <a:pt x="664" y="692"/>
                </a:lnTo>
                <a:lnTo>
                  <a:pt x="628" y="685"/>
                </a:lnTo>
                <a:lnTo>
                  <a:pt x="615" y="672"/>
                </a:lnTo>
                <a:lnTo>
                  <a:pt x="608" y="634"/>
                </a:lnTo>
                <a:lnTo>
                  <a:pt x="564" y="628"/>
                </a:lnTo>
                <a:lnTo>
                  <a:pt x="551" y="606"/>
                </a:lnTo>
                <a:lnTo>
                  <a:pt x="558" y="586"/>
                </a:lnTo>
                <a:lnTo>
                  <a:pt x="535" y="564"/>
                </a:lnTo>
                <a:lnTo>
                  <a:pt x="516" y="564"/>
                </a:lnTo>
                <a:lnTo>
                  <a:pt x="478" y="579"/>
                </a:lnTo>
                <a:lnTo>
                  <a:pt x="429" y="550"/>
                </a:lnTo>
                <a:lnTo>
                  <a:pt x="29" y="499"/>
                </a:lnTo>
                <a:lnTo>
                  <a:pt x="0" y="451"/>
                </a:lnTo>
                <a:lnTo>
                  <a:pt x="7" y="400"/>
                </a:lnTo>
                <a:lnTo>
                  <a:pt x="16" y="358"/>
                </a:lnTo>
                <a:lnTo>
                  <a:pt x="45" y="342"/>
                </a:lnTo>
                <a:lnTo>
                  <a:pt x="45" y="300"/>
                </a:lnTo>
                <a:lnTo>
                  <a:pt x="58" y="256"/>
                </a:lnTo>
                <a:lnTo>
                  <a:pt x="51" y="230"/>
                </a:lnTo>
                <a:lnTo>
                  <a:pt x="36" y="236"/>
                </a:lnTo>
                <a:lnTo>
                  <a:pt x="22" y="236"/>
                </a:lnTo>
                <a:lnTo>
                  <a:pt x="7" y="201"/>
                </a:lnTo>
                <a:lnTo>
                  <a:pt x="237" y="0"/>
                </a:lnTo>
                <a:close/>
              </a:path>
            </a:pathLst>
          </a:custGeom>
          <a:solidFill>
            <a:schemeClr val="accent2"/>
          </a:solidFill>
          <a:ln w="3175" cap="flat" cmpd="sng">
            <a:solidFill>
              <a:schemeClr val="bg1">
                <a:lumMod val="85000"/>
              </a:schemeClr>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latin typeface="Arial"/>
            </a:endParaRPr>
          </a:p>
        </p:txBody>
      </p:sp>
      <p:sp>
        <p:nvSpPr>
          <p:cNvPr id="35" name="Freeform 710">
            <a:extLst>
              <a:ext uri="{FF2B5EF4-FFF2-40B4-BE49-F238E27FC236}">
                <a16:creationId xmlns:a16="http://schemas.microsoft.com/office/drawing/2014/main" xmlns="" id="{6504DD35-57B7-46F9-80F2-AAA080423C57}"/>
              </a:ext>
            </a:extLst>
          </p:cNvPr>
          <p:cNvSpPr>
            <a:spLocks/>
          </p:cNvSpPr>
          <p:nvPr/>
        </p:nvSpPr>
        <p:spPr bwMode="gray">
          <a:xfrm>
            <a:off x="2155652" y="2160660"/>
            <a:ext cx="121427" cy="73640"/>
          </a:xfrm>
          <a:custGeom>
            <a:avLst/>
            <a:gdLst/>
            <a:ahLst/>
            <a:cxnLst>
              <a:cxn ang="0">
                <a:pos x="29" y="0"/>
              </a:cxn>
              <a:cxn ang="0">
                <a:pos x="49" y="7"/>
              </a:cxn>
              <a:cxn ang="0">
                <a:pos x="65" y="49"/>
              </a:cxn>
              <a:cxn ang="0">
                <a:pos x="36" y="42"/>
              </a:cxn>
              <a:cxn ang="0">
                <a:pos x="20" y="49"/>
              </a:cxn>
              <a:cxn ang="0">
                <a:pos x="7" y="49"/>
              </a:cxn>
              <a:cxn ang="0">
                <a:pos x="0" y="36"/>
              </a:cxn>
              <a:cxn ang="0">
                <a:pos x="20" y="0"/>
              </a:cxn>
              <a:cxn ang="0">
                <a:pos x="29" y="0"/>
              </a:cxn>
            </a:cxnLst>
            <a:rect l="0" t="0" r="r" b="b"/>
            <a:pathLst>
              <a:path w="65" h="49">
                <a:moveTo>
                  <a:pt x="29" y="0"/>
                </a:moveTo>
                <a:lnTo>
                  <a:pt x="49" y="7"/>
                </a:lnTo>
                <a:lnTo>
                  <a:pt x="65" y="49"/>
                </a:lnTo>
                <a:lnTo>
                  <a:pt x="36" y="42"/>
                </a:lnTo>
                <a:lnTo>
                  <a:pt x="20" y="49"/>
                </a:lnTo>
                <a:lnTo>
                  <a:pt x="7" y="49"/>
                </a:lnTo>
                <a:lnTo>
                  <a:pt x="0" y="36"/>
                </a:lnTo>
                <a:lnTo>
                  <a:pt x="20" y="0"/>
                </a:lnTo>
                <a:lnTo>
                  <a:pt x="29" y="0"/>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36" name="Freeform 711">
            <a:extLst>
              <a:ext uri="{FF2B5EF4-FFF2-40B4-BE49-F238E27FC236}">
                <a16:creationId xmlns:a16="http://schemas.microsoft.com/office/drawing/2014/main" xmlns="" id="{E19CAB4C-E5A8-409C-B873-D3ECA276C150}"/>
              </a:ext>
            </a:extLst>
          </p:cNvPr>
          <p:cNvSpPr>
            <a:spLocks/>
          </p:cNvSpPr>
          <p:nvPr/>
        </p:nvSpPr>
        <p:spPr bwMode="gray">
          <a:xfrm>
            <a:off x="2342463" y="1881128"/>
            <a:ext cx="467026" cy="429819"/>
          </a:xfrm>
          <a:custGeom>
            <a:avLst/>
            <a:gdLst/>
            <a:ahLst/>
            <a:cxnLst>
              <a:cxn ang="0">
                <a:pos x="71" y="0"/>
              </a:cxn>
              <a:cxn ang="0">
                <a:pos x="29" y="0"/>
              </a:cxn>
              <a:cxn ang="0">
                <a:pos x="7" y="23"/>
              </a:cxn>
              <a:cxn ang="0">
                <a:pos x="0" y="42"/>
              </a:cxn>
              <a:cxn ang="0">
                <a:pos x="13" y="78"/>
              </a:cxn>
              <a:cxn ang="0">
                <a:pos x="115" y="113"/>
              </a:cxn>
              <a:cxn ang="0">
                <a:pos x="86" y="164"/>
              </a:cxn>
              <a:cxn ang="0">
                <a:pos x="77" y="193"/>
              </a:cxn>
              <a:cxn ang="0">
                <a:pos x="35" y="193"/>
              </a:cxn>
              <a:cxn ang="0">
                <a:pos x="29" y="199"/>
              </a:cxn>
              <a:cxn ang="0">
                <a:pos x="22" y="222"/>
              </a:cxn>
              <a:cxn ang="0">
                <a:pos x="57" y="215"/>
              </a:cxn>
              <a:cxn ang="0">
                <a:pos x="93" y="235"/>
              </a:cxn>
              <a:cxn ang="0">
                <a:pos x="86" y="257"/>
              </a:cxn>
              <a:cxn ang="0">
                <a:pos x="128" y="286"/>
              </a:cxn>
              <a:cxn ang="0">
                <a:pos x="135" y="244"/>
              </a:cxn>
              <a:cxn ang="0">
                <a:pos x="157" y="257"/>
              </a:cxn>
              <a:cxn ang="0">
                <a:pos x="164" y="257"/>
              </a:cxn>
              <a:cxn ang="0">
                <a:pos x="186" y="215"/>
              </a:cxn>
              <a:cxn ang="0">
                <a:pos x="170" y="199"/>
              </a:cxn>
              <a:cxn ang="0">
                <a:pos x="179" y="171"/>
              </a:cxn>
              <a:cxn ang="0">
                <a:pos x="206" y="215"/>
              </a:cxn>
              <a:cxn ang="0">
                <a:pos x="250" y="180"/>
              </a:cxn>
              <a:cxn ang="0">
                <a:pos x="199" y="122"/>
              </a:cxn>
              <a:cxn ang="0">
                <a:pos x="214" y="87"/>
              </a:cxn>
              <a:cxn ang="0">
                <a:pos x="170" y="36"/>
              </a:cxn>
              <a:cxn ang="0">
                <a:pos x="135" y="23"/>
              </a:cxn>
              <a:cxn ang="0">
                <a:pos x="128" y="29"/>
              </a:cxn>
              <a:cxn ang="0">
                <a:pos x="77" y="58"/>
              </a:cxn>
              <a:cxn ang="0">
                <a:pos x="77" y="49"/>
              </a:cxn>
              <a:cxn ang="0">
                <a:pos x="122" y="7"/>
              </a:cxn>
              <a:cxn ang="0">
                <a:pos x="115" y="0"/>
              </a:cxn>
              <a:cxn ang="0">
                <a:pos x="77" y="14"/>
              </a:cxn>
              <a:cxn ang="0">
                <a:pos x="49" y="65"/>
              </a:cxn>
              <a:cxn ang="0">
                <a:pos x="42" y="49"/>
              </a:cxn>
              <a:cxn ang="0">
                <a:pos x="71" y="0"/>
              </a:cxn>
            </a:cxnLst>
            <a:rect l="0" t="0" r="r" b="b"/>
            <a:pathLst>
              <a:path w="250" h="286">
                <a:moveTo>
                  <a:pt x="71" y="0"/>
                </a:moveTo>
                <a:lnTo>
                  <a:pt x="29" y="0"/>
                </a:lnTo>
                <a:lnTo>
                  <a:pt x="7" y="23"/>
                </a:lnTo>
                <a:lnTo>
                  <a:pt x="0" y="42"/>
                </a:lnTo>
                <a:lnTo>
                  <a:pt x="13" y="78"/>
                </a:lnTo>
                <a:lnTo>
                  <a:pt x="115" y="113"/>
                </a:lnTo>
                <a:lnTo>
                  <a:pt x="86" y="164"/>
                </a:lnTo>
                <a:lnTo>
                  <a:pt x="77" y="193"/>
                </a:lnTo>
                <a:lnTo>
                  <a:pt x="35" y="193"/>
                </a:lnTo>
                <a:lnTo>
                  <a:pt x="29" y="199"/>
                </a:lnTo>
                <a:lnTo>
                  <a:pt x="22" y="222"/>
                </a:lnTo>
                <a:lnTo>
                  <a:pt x="57" y="215"/>
                </a:lnTo>
                <a:lnTo>
                  <a:pt x="93" y="235"/>
                </a:lnTo>
                <a:lnTo>
                  <a:pt x="86" y="257"/>
                </a:lnTo>
                <a:lnTo>
                  <a:pt x="128" y="286"/>
                </a:lnTo>
                <a:lnTo>
                  <a:pt x="135" y="244"/>
                </a:lnTo>
                <a:lnTo>
                  <a:pt x="157" y="257"/>
                </a:lnTo>
                <a:lnTo>
                  <a:pt x="164" y="257"/>
                </a:lnTo>
                <a:lnTo>
                  <a:pt x="186" y="215"/>
                </a:lnTo>
                <a:lnTo>
                  <a:pt x="170" y="199"/>
                </a:lnTo>
                <a:lnTo>
                  <a:pt x="179" y="171"/>
                </a:lnTo>
                <a:lnTo>
                  <a:pt x="206" y="215"/>
                </a:lnTo>
                <a:lnTo>
                  <a:pt x="250" y="180"/>
                </a:lnTo>
                <a:lnTo>
                  <a:pt x="199" y="122"/>
                </a:lnTo>
                <a:lnTo>
                  <a:pt x="214" y="87"/>
                </a:lnTo>
                <a:lnTo>
                  <a:pt x="170" y="36"/>
                </a:lnTo>
                <a:lnTo>
                  <a:pt x="135" y="23"/>
                </a:lnTo>
                <a:lnTo>
                  <a:pt x="128" y="29"/>
                </a:lnTo>
                <a:lnTo>
                  <a:pt x="77" y="58"/>
                </a:lnTo>
                <a:lnTo>
                  <a:pt x="77" y="49"/>
                </a:lnTo>
                <a:lnTo>
                  <a:pt x="122" y="7"/>
                </a:lnTo>
                <a:lnTo>
                  <a:pt x="115" y="0"/>
                </a:lnTo>
                <a:lnTo>
                  <a:pt x="77" y="14"/>
                </a:lnTo>
                <a:lnTo>
                  <a:pt x="49" y="65"/>
                </a:lnTo>
                <a:lnTo>
                  <a:pt x="42" y="49"/>
                </a:lnTo>
                <a:lnTo>
                  <a:pt x="71" y="0"/>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37" name="Freeform 712">
            <a:extLst>
              <a:ext uri="{FF2B5EF4-FFF2-40B4-BE49-F238E27FC236}">
                <a16:creationId xmlns:a16="http://schemas.microsoft.com/office/drawing/2014/main" xmlns="" id="{EA3CBFC9-DC14-4295-A149-62780B95025D}"/>
              </a:ext>
            </a:extLst>
          </p:cNvPr>
          <p:cNvSpPr>
            <a:spLocks/>
          </p:cNvSpPr>
          <p:nvPr/>
        </p:nvSpPr>
        <p:spPr bwMode="gray">
          <a:xfrm>
            <a:off x="2540482" y="1592578"/>
            <a:ext cx="668782" cy="213406"/>
          </a:xfrm>
          <a:custGeom>
            <a:avLst/>
            <a:gdLst/>
            <a:ahLst/>
            <a:cxnLst>
              <a:cxn ang="0">
                <a:pos x="93" y="0"/>
              </a:cxn>
              <a:cxn ang="0">
                <a:pos x="358" y="0"/>
              </a:cxn>
              <a:cxn ang="0">
                <a:pos x="336" y="20"/>
              </a:cxn>
              <a:cxn ang="0">
                <a:pos x="221" y="64"/>
              </a:cxn>
              <a:cxn ang="0">
                <a:pos x="215" y="71"/>
              </a:cxn>
              <a:cxn ang="0">
                <a:pos x="186" y="71"/>
              </a:cxn>
              <a:cxn ang="0">
                <a:pos x="150" y="77"/>
              </a:cxn>
              <a:cxn ang="0">
                <a:pos x="150" y="93"/>
              </a:cxn>
              <a:cxn ang="0">
                <a:pos x="128" y="100"/>
              </a:cxn>
              <a:cxn ang="0">
                <a:pos x="115" y="100"/>
              </a:cxn>
              <a:cxn ang="0">
                <a:pos x="73" y="142"/>
              </a:cxn>
              <a:cxn ang="0">
                <a:pos x="51" y="128"/>
              </a:cxn>
              <a:cxn ang="0">
                <a:pos x="16" y="128"/>
              </a:cxn>
              <a:cxn ang="0">
                <a:pos x="0" y="122"/>
              </a:cxn>
              <a:cxn ang="0">
                <a:pos x="29" y="106"/>
              </a:cxn>
              <a:cxn ang="0">
                <a:pos x="58" y="113"/>
              </a:cxn>
              <a:cxn ang="0">
                <a:pos x="64" y="100"/>
              </a:cxn>
              <a:cxn ang="0">
                <a:pos x="51" y="93"/>
              </a:cxn>
              <a:cxn ang="0">
                <a:pos x="86" y="42"/>
              </a:cxn>
              <a:cxn ang="0">
                <a:pos x="108" y="58"/>
              </a:cxn>
              <a:cxn ang="0">
                <a:pos x="166" y="49"/>
              </a:cxn>
              <a:cxn ang="0">
                <a:pos x="179" y="35"/>
              </a:cxn>
              <a:cxn ang="0">
                <a:pos x="122" y="35"/>
              </a:cxn>
              <a:cxn ang="0">
                <a:pos x="93" y="20"/>
              </a:cxn>
              <a:cxn ang="0">
                <a:pos x="93" y="0"/>
              </a:cxn>
            </a:cxnLst>
            <a:rect l="0" t="0" r="r" b="b"/>
            <a:pathLst>
              <a:path w="358" h="142">
                <a:moveTo>
                  <a:pt x="93" y="0"/>
                </a:moveTo>
                <a:lnTo>
                  <a:pt x="358" y="0"/>
                </a:lnTo>
                <a:lnTo>
                  <a:pt x="336" y="20"/>
                </a:lnTo>
                <a:lnTo>
                  <a:pt x="221" y="64"/>
                </a:lnTo>
                <a:lnTo>
                  <a:pt x="215" y="71"/>
                </a:lnTo>
                <a:lnTo>
                  <a:pt x="186" y="71"/>
                </a:lnTo>
                <a:lnTo>
                  <a:pt x="150" y="77"/>
                </a:lnTo>
                <a:lnTo>
                  <a:pt x="150" y="93"/>
                </a:lnTo>
                <a:lnTo>
                  <a:pt x="128" y="100"/>
                </a:lnTo>
                <a:lnTo>
                  <a:pt x="115" y="100"/>
                </a:lnTo>
                <a:lnTo>
                  <a:pt x="73" y="142"/>
                </a:lnTo>
                <a:lnTo>
                  <a:pt x="51" y="128"/>
                </a:lnTo>
                <a:lnTo>
                  <a:pt x="16" y="128"/>
                </a:lnTo>
                <a:lnTo>
                  <a:pt x="0" y="122"/>
                </a:lnTo>
                <a:lnTo>
                  <a:pt x="29" y="106"/>
                </a:lnTo>
                <a:lnTo>
                  <a:pt x="58" y="113"/>
                </a:lnTo>
                <a:lnTo>
                  <a:pt x="64" y="100"/>
                </a:lnTo>
                <a:lnTo>
                  <a:pt x="51" y="93"/>
                </a:lnTo>
                <a:lnTo>
                  <a:pt x="86" y="42"/>
                </a:lnTo>
                <a:lnTo>
                  <a:pt x="108" y="58"/>
                </a:lnTo>
                <a:lnTo>
                  <a:pt x="166" y="49"/>
                </a:lnTo>
                <a:lnTo>
                  <a:pt x="179" y="35"/>
                </a:lnTo>
                <a:lnTo>
                  <a:pt x="122" y="35"/>
                </a:lnTo>
                <a:lnTo>
                  <a:pt x="93" y="20"/>
                </a:lnTo>
                <a:lnTo>
                  <a:pt x="93" y="0"/>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38" name="Freeform 713">
            <a:extLst>
              <a:ext uri="{FF2B5EF4-FFF2-40B4-BE49-F238E27FC236}">
                <a16:creationId xmlns:a16="http://schemas.microsoft.com/office/drawing/2014/main" xmlns="" id="{7F306134-2B76-4387-8C76-14E5220E7BDA}"/>
              </a:ext>
            </a:extLst>
          </p:cNvPr>
          <p:cNvSpPr>
            <a:spLocks/>
          </p:cNvSpPr>
          <p:nvPr/>
        </p:nvSpPr>
        <p:spPr bwMode="gray">
          <a:xfrm>
            <a:off x="674245" y="2579958"/>
            <a:ext cx="52307" cy="96183"/>
          </a:xfrm>
          <a:custGeom>
            <a:avLst/>
            <a:gdLst/>
            <a:ahLst/>
            <a:cxnLst>
              <a:cxn ang="0">
                <a:pos x="6" y="0"/>
              </a:cxn>
              <a:cxn ang="0">
                <a:pos x="28" y="26"/>
              </a:cxn>
              <a:cxn ang="0">
                <a:pos x="28" y="64"/>
              </a:cxn>
              <a:cxn ang="0">
                <a:pos x="22" y="64"/>
              </a:cxn>
              <a:cxn ang="0">
                <a:pos x="0" y="26"/>
              </a:cxn>
              <a:cxn ang="0">
                <a:pos x="6" y="0"/>
              </a:cxn>
            </a:cxnLst>
            <a:rect l="0" t="0" r="r" b="b"/>
            <a:pathLst>
              <a:path w="28" h="64">
                <a:moveTo>
                  <a:pt x="6" y="0"/>
                </a:moveTo>
                <a:lnTo>
                  <a:pt x="28" y="26"/>
                </a:lnTo>
                <a:lnTo>
                  <a:pt x="28" y="64"/>
                </a:lnTo>
                <a:lnTo>
                  <a:pt x="22" y="64"/>
                </a:lnTo>
                <a:lnTo>
                  <a:pt x="0" y="26"/>
                </a:lnTo>
                <a:lnTo>
                  <a:pt x="6" y="0"/>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39" name="Freeform 714">
            <a:extLst>
              <a:ext uri="{FF2B5EF4-FFF2-40B4-BE49-F238E27FC236}">
                <a16:creationId xmlns:a16="http://schemas.microsoft.com/office/drawing/2014/main" xmlns="" id="{E1B75D89-B2FC-46A5-8BE3-1A2D5C89F20B}"/>
              </a:ext>
            </a:extLst>
          </p:cNvPr>
          <p:cNvSpPr>
            <a:spLocks/>
          </p:cNvSpPr>
          <p:nvPr/>
        </p:nvSpPr>
        <p:spPr bwMode="gray">
          <a:xfrm>
            <a:off x="661168" y="2440192"/>
            <a:ext cx="24285" cy="30057"/>
          </a:xfrm>
          <a:custGeom>
            <a:avLst/>
            <a:gdLst/>
            <a:ahLst/>
            <a:cxnLst>
              <a:cxn ang="0">
                <a:pos x="0" y="13"/>
              </a:cxn>
              <a:cxn ang="0">
                <a:pos x="13" y="0"/>
              </a:cxn>
              <a:cxn ang="0">
                <a:pos x="13" y="20"/>
              </a:cxn>
              <a:cxn ang="0">
                <a:pos x="0" y="13"/>
              </a:cxn>
            </a:cxnLst>
            <a:rect l="0" t="0" r="r" b="b"/>
            <a:pathLst>
              <a:path w="13" h="20">
                <a:moveTo>
                  <a:pt x="0" y="13"/>
                </a:moveTo>
                <a:lnTo>
                  <a:pt x="13" y="0"/>
                </a:lnTo>
                <a:lnTo>
                  <a:pt x="13" y="20"/>
                </a:lnTo>
                <a:lnTo>
                  <a:pt x="0" y="13"/>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40" name="Freeform 715">
            <a:extLst>
              <a:ext uri="{FF2B5EF4-FFF2-40B4-BE49-F238E27FC236}">
                <a16:creationId xmlns:a16="http://schemas.microsoft.com/office/drawing/2014/main" xmlns="" id="{031E1738-6CBA-42D4-AFB1-28AD8E25E4B4}"/>
              </a:ext>
            </a:extLst>
          </p:cNvPr>
          <p:cNvSpPr>
            <a:spLocks/>
          </p:cNvSpPr>
          <p:nvPr/>
        </p:nvSpPr>
        <p:spPr bwMode="gray">
          <a:xfrm>
            <a:off x="648091" y="2492792"/>
            <a:ext cx="26153" cy="30057"/>
          </a:xfrm>
          <a:custGeom>
            <a:avLst/>
            <a:gdLst/>
            <a:ahLst/>
            <a:cxnLst>
              <a:cxn ang="0">
                <a:pos x="7" y="7"/>
              </a:cxn>
              <a:cxn ang="0">
                <a:pos x="7" y="0"/>
              </a:cxn>
              <a:cxn ang="0">
                <a:pos x="14" y="7"/>
              </a:cxn>
              <a:cxn ang="0">
                <a:pos x="0" y="20"/>
              </a:cxn>
              <a:cxn ang="0">
                <a:pos x="7" y="7"/>
              </a:cxn>
            </a:cxnLst>
            <a:rect l="0" t="0" r="r" b="b"/>
            <a:pathLst>
              <a:path w="14" h="20">
                <a:moveTo>
                  <a:pt x="7" y="7"/>
                </a:moveTo>
                <a:lnTo>
                  <a:pt x="7" y="0"/>
                </a:lnTo>
                <a:lnTo>
                  <a:pt x="14" y="7"/>
                </a:lnTo>
                <a:lnTo>
                  <a:pt x="0" y="20"/>
                </a:lnTo>
                <a:lnTo>
                  <a:pt x="7" y="7"/>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41" name="Freeform 716">
            <a:extLst>
              <a:ext uri="{FF2B5EF4-FFF2-40B4-BE49-F238E27FC236}">
                <a16:creationId xmlns:a16="http://schemas.microsoft.com/office/drawing/2014/main" xmlns="" id="{2C696B43-1845-4701-BCDF-F281263BADDE}"/>
              </a:ext>
            </a:extLst>
          </p:cNvPr>
          <p:cNvSpPr>
            <a:spLocks/>
          </p:cNvSpPr>
          <p:nvPr/>
        </p:nvSpPr>
        <p:spPr bwMode="gray">
          <a:xfrm>
            <a:off x="6130705" y="2516838"/>
            <a:ext cx="1197455" cy="544036"/>
          </a:xfrm>
          <a:custGeom>
            <a:avLst/>
            <a:gdLst/>
            <a:ahLst/>
            <a:cxnLst>
              <a:cxn ang="0">
                <a:pos x="28" y="247"/>
              </a:cxn>
              <a:cxn ang="0">
                <a:pos x="2" y="216"/>
              </a:cxn>
              <a:cxn ang="0">
                <a:pos x="0" y="199"/>
              </a:cxn>
              <a:cxn ang="0">
                <a:pos x="31" y="146"/>
              </a:cxn>
              <a:cxn ang="0">
                <a:pos x="77" y="99"/>
              </a:cxn>
              <a:cxn ang="0">
                <a:pos x="99" y="99"/>
              </a:cxn>
              <a:cxn ang="0">
                <a:pos x="132" y="115"/>
              </a:cxn>
              <a:cxn ang="0">
                <a:pos x="161" y="110"/>
              </a:cxn>
              <a:cxn ang="0">
                <a:pos x="183" y="132"/>
              </a:cxn>
              <a:cxn ang="0">
                <a:pos x="225" y="128"/>
              </a:cxn>
              <a:cxn ang="0">
                <a:pos x="225" y="79"/>
              </a:cxn>
              <a:cxn ang="0">
                <a:pos x="236" y="44"/>
              </a:cxn>
              <a:cxn ang="0">
                <a:pos x="287" y="20"/>
              </a:cxn>
              <a:cxn ang="0">
                <a:pos x="336" y="0"/>
              </a:cxn>
              <a:cxn ang="0">
                <a:pos x="369" y="4"/>
              </a:cxn>
              <a:cxn ang="0">
                <a:pos x="400" y="17"/>
              </a:cxn>
              <a:cxn ang="0">
                <a:pos x="418" y="15"/>
              </a:cxn>
              <a:cxn ang="0">
                <a:pos x="464" y="42"/>
              </a:cxn>
              <a:cxn ang="0">
                <a:pos x="502" y="71"/>
              </a:cxn>
              <a:cxn ang="0">
                <a:pos x="535" y="68"/>
              </a:cxn>
              <a:cxn ang="0">
                <a:pos x="568" y="86"/>
              </a:cxn>
              <a:cxn ang="0">
                <a:pos x="597" y="119"/>
              </a:cxn>
              <a:cxn ang="0">
                <a:pos x="614" y="121"/>
              </a:cxn>
              <a:cxn ang="0">
                <a:pos x="641" y="148"/>
              </a:cxn>
              <a:cxn ang="0">
                <a:pos x="619" y="155"/>
              </a:cxn>
              <a:cxn ang="0">
                <a:pos x="612" y="170"/>
              </a:cxn>
              <a:cxn ang="0">
                <a:pos x="612" y="205"/>
              </a:cxn>
              <a:cxn ang="0">
                <a:pos x="583" y="205"/>
              </a:cxn>
              <a:cxn ang="0">
                <a:pos x="577" y="247"/>
              </a:cxn>
              <a:cxn ang="0">
                <a:pos x="568" y="254"/>
              </a:cxn>
              <a:cxn ang="0">
                <a:pos x="555" y="254"/>
              </a:cxn>
              <a:cxn ang="0">
                <a:pos x="566" y="292"/>
              </a:cxn>
              <a:cxn ang="0">
                <a:pos x="519" y="296"/>
              </a:cxn>
              <a:cxn ang="0">
                <a:pos x="491" y="287"/>
              </a:cxn>
              <a:cxn ang="0">
                <a:pos x="426" y="307"/>
              </a:cxn>
              <a:cxn ang="0">
                <a:pos x="378" y="314"/>
              </a:cxn>
              <a:cxn ang="0">
                <a:pos x="322" y="331"/>
              </a:cxn>
              <a:cxn ang="0">
                <a:pos x="298" y="303"/>
              </a:cxn>
              <a:cxn ang="0">
                <a:pos x="234" y="287"/>
              </a:cxn>
              <a:cxn ang="0">
                <a:pos x="241" y="276"/>
              </a:cxn>
              <a:cxn ang="0">
                <a:pos x="221" y="247"/>
              </a:cxn>
              <a:cxn ang="0">
                <a:pos x="207" y="261"/>
              </a:cxn>
              <a:cxn ang="0">
                <a:pos x="154" y="274"/>
              </a:cxn>
              <a:cxn ang="0">
                <a:pos x="183" y="358"/>
              </a:cxn>
              <a:cxn ang="0">
                <a:pos x="179" y="362"/>
              </a:cxn>
              <a:cxn ang="0">
                <a:pos x="137" y="334"/>
              </a:cxn>
              <a:cxn ang="0">
                <a:pos x="119" y="331"/>
              </a:cxn>
              <a:cxn ang="0">
                <a:pos x="108" y="340"/>
              </a:cxn>
              <a:cxn ang="0">
                <a:pos x="68" y="289"/>
              </a:cxn>
              <a:cxn ang="0">
                <a:pos x="88" y="267"/>
              </a:cxn>
              <a:cxn ang="0">
                <a:pos x="108" y="274"/>
              </a:cxn>
              <a:cxn ang="0">
                <a:pos x="119" y="247"/>
              </a:cxn>
              <a:cxn ang="0">
                <a:pos x="75" y="225"/>
              </a:cxn>
              <a:cxn ang="0">
                <a:pos x="28" y="247"/>
              </a:cxn>
            </a:cxnLst>
            <a:rect l="0" t="0" r="r" b="b"/>
            <a:pathLst>
              <a:path w="641" h="362">
                <a:moveTo>
                  <a:pt x="28" y="247"/>
                </a:moveTo>
                <a:lnTo>
                  <a:pt x="2" y="216"/>
                </a:lnTo>
                <a:lnTo>
                  <a:pt x="0" y="199"/>
                </a:lnTo>
                <a:lnTo>
                  <a:pt x="31" y="146"/>
                </a:lnTo>
                <a:lnTo>
                  <a:pt x="77" y="99"/>
                </a:lnTo>
                <a:lnTo>
                  <a:pt x="99" y="99"/>
                </a:lnTo>
                <a:lnTo>
                  <a:pt x="132" y="115"/>
                </a:lnTo>
                <a:lnTo>
                  <a:pt x="161" y="110"/>
                </a:lnTo>
                <a:lnTo>
                  <a:pt x="183" y="132"/>
                </a:lnTo>
                <a:lnTo>
                  <a:pt x="225" y="128"/>
                </a:lnTo>
                <a:lnTo>
                  <a:pt x="225" y="79"/>
                </a:lnTo>
                <a:lnTo>
                  <a:pt x="236" y="44"/>
                </a:lnTo>
                <a:lnTo>
                  <a:pt x="287" y="20"/>
                </a:lnTo>
                <a:lnTo>
                  <a:pt x="336" y="0"/>
                </a:lnTo>
                <a:lnTo>
                  <a:pt x="369" y="4"/>
                </a:lnTo>
                <a:lnTo>
                  <a:pt x="400" y="17"/>
                </a:lnTo>
                <a:lnTo>
                  <a:pt x="418" y="15"/>
                </a:lnTo>
                <a:lnTo>
                  <a:pt x="464" y="42"/>
                </a:lnTo>
                <a:lnTo>
                  <a:pt x="502" y="71"/>
                </a:lnTo>
                <a:lnTo>
                  <a:pt x="535" y="68"/>
                </a:lnTo>
                <a:lnTo>
                  <a:pt x="568" y="86"/>
                </a:lnTo>
                <a:lnTo>
                  <a:pt x="597" y="119"/>
                </a:lnTo>
                <a:lnTo>
                  <a:pt x="614" y="121"/>
                </a:lnTo>
                <a:lnTo>
                  <a:pt x="641" y="148"/>
                </a:lnTo>
                <a:lnTo>
                  <a:pt x="619" y="155"/>
                </a:lnTo>
                <a:lnTo>
                  <a:pt x="612" y="170"/>
                </a:lnTo>
                <a:lnTo>
                  <a:pt x="612" y="205"/>
                </a:lnTo>
                <a:lnTo>
                  <a:pt x="583" y="205"/>
                </a:lnTo>
                <a:lnTo>
                  <a:pt x="577" y="247"/>
                </a:lnTo>
                <a:lnTo>
                  <a:pt x="568" y="254"/>
                </a:lnTo>
                <a:lnTo>
                  <a:pt x="555" y="254"/>
                </a:lnTo>
                <a:lnTo>
                  <a:pt x="566" y="292"/>
                </a:lnTo>
                <a:lnTo>
                  <a:pt x="519" y="296"/>
                </a:lnTo>
                <a:lnTo>
                  <a:pt x="491" y="287"/>
                </a:lnTo>
                <a:lnTo>
                  <a:pt x="426" y="307"/>
                </a:lnTo>
                <a:lnTo>
                  <a:pt x="378" y="314"/>
                </a:lnTo>
                <a:lnTo>
                  <a:pt x="322" y="331"/>
                </a:lnTo>
                <a:lnTo>
                  <a:pt x="298" y="303"/>
                </a:lnTo>
                <a:lnTo>
                  <a:pt x="234" y="287"/>
                </a:lnTo>
                <a:lnTo>
                  <a:pt x="241" y="276"/>
                </a:lnTo>
                <a:lnTo>
                  <a:pt x="221" y="247"/>
                </a:lnTo>
                <a:lnTo>
                  <a:pt x="207" y="261"/>
                </a:lnTo>
                <a:lnTo>
                  <a:pt x="154" y="274"/>
                </a:lnTo>
                <a:lnTo>
                  <a:pt x="183" y="358"/>
                </a:lnTo>
                <a:lnTo>
                  <a:pt x="179" y="362"/>
                </a:lnTo>
                <a:lnTo>
                  <a:pt x="137" y="334"/>
                </a:lnTo>
                <a:lnTo>
                  <a:pt x="119" y="331"/>
                </a:lnTo>
                <a:lnTo>
                  <a:pt x="108" y="340"/>
                </a:lnTo>
                <a:lnTo>
                  <a:pt x="68" y="289"/>
                </a:lnTo>
                <a:lnTo>
                  <a:pt x="88" y="267"/>
                </a:lnTo>
                <a:lnTo>
                  <a:pt x="108" y="274"/>
                </a:lnTo>
                <a:lnTo>
                  <a:pt x="119" y="247"/>
                </a:lnTo>
                <a:lnTo>
                  <a:pt x="75" y="225"/>
                </a:lnTo>
                <a:lnTo>
                  <a:pt x="28" y="247"/>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42" name="Freeform 717">
            <a:extLst>
              <a:ext uri="{FF2B5EF4-FFF2-40B4-BE49-F238E27FC236}">
                <a16:creationId xmlns:a16="http://schemas.microsoft.com/office/drawing/2014/main" xmlns="" id="{4CBAFB5A-679A-4DD5-B823-039779ADEA41}"/>
              </a:ext>
            </a:extLst>
          </p:cNvPr>
          <p:cNvSpPr>
            <a:spLocks/>
          </p:cNvSpPr>
          <p:nvPr/>
        </p:nvSpPr>
        <p:spPr bwMode="gray">
          <a:xfrm>
            <a:off x="1397202" y="4207558"/>
            <a:ext cx="198019" cy="96183"/>
          </a:xfrm>
          <a:custGeom>
            <a:avLst/>
            <a:gdLst/>
            <a:ahLst/>
            <a:cxnLst>
              <a:cxn ang="0">
                <a:pos x="13" y="7"/>
              </a:cxn>
              <a:cxn ang="0">
                <a:pos x="70" y="0"/>
              </a:cxn>
              <a:cxn ang="0">
                <a:pos x="106" y="20"/>
              </a:cxn>
              <a:cxn ang="0">
                <a:pos x="84" y="64"/>
              </a:cxn>
              <a:cxn ang="0">
                <a:pos x="64" y="29"/>
              </a:cxn>
              <a:cxn ang="0">
                <a:pos x="42" y="36"/>
              </a:cxn>
              <a:cxn ang="0">
                <a:pos x="42" y="49"/>
              </a:cxn>
              <a:cxn ang="0">
                <a:pos x="28" y="58"/>
              </a:cxn>
              <a:cxn ang="0">
                <a:pos x="6" y="29"/>
              </a:cxn>
              <a:cxn ang="0">
                <a:pos x="0" y="29"/>
              </a:cxn>
              <a:cxn ang="0">
                <a:pos x="13" y="7"/>
              </a:cxn>
            </a:cxnLst>
            <a:rect l="0" t="0" r="r" b="b"/>
            <a:pathLst>
              <a:path w="106" h="64">
                <a:moveTo>
                  <a:pt x="13" y="7"/>
                </a:moveTo>
                <a:lnTo>
                  <a:pt x="70" y="0"/>
                </a:lnTo>
                <a:lnTo>
                  <a:pt x="106" y="20"/>
                </a:lnTo>
                <a:lnTo>
                  <a:pt x="84" y="64"/>
                </a:lnTo>
                <a:lnTo>
                  <a:pt x="64" y="29"/>
                </a:lnTo>
                <a:lnTo>
                  <a:pt x="42" y="36"/>
                </a:lnTo>
                <a:lnTo>
                  <a:pt x="42" y="49"/>
                </a:lnTo>
                <a:lnTo>
                  <a:pt x="28" y="58"/>
                </a:lnTo>
                <a:lnTo>
                  <a:pt x="6" y="29"/>
                </a:lnTo>
                <a:lnTo>
                  <a:pt x="0" y="29"/>
                </a:lnTo>
                <a:lnTo>
                  <a:pt x="13" y="7"/>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43" name="Freeform 718">
            <a:extLst>
              <a:ext uri="{FF2B5EF4-FFF2-40B4-BE49-F238E27FC236}">
                <a16:creationId xmlns:a16="http://schemas.microsoft.com/office/drawing/2014/main" xmlns="" id="{1D56FF56-7916-4E15-B80A-3E00675CB88F}"/>
              </a:ext>
            </a:extLst>
          </p:cNvPr>
          <p:cNvSpPr>
            <a:spLocks/>
          </p:cNvSpPr>
          <p:nvPr/>
        </p:nvSpPr>
        <p:spPr bwMode="gray">
          <a:xfrm>
            <a:off x="5527307" y="3423064"/>
            <a:ext cx="399775" cy="356178"/>
          </a:xfrm>
          <a:custGeom>
            <a:avLst/>
            <a:gdLst/>
            <a:ahLst/>
            <a:cxnLst>
              <a:cxn ang="0">
                <a:pos x="0" y="0"/>
              </a:cxn>
              <a:cxn ang="0">
                <a:pos x="64" y="23"/>
              </a:cxn>
              <a:cxn ang="0">
                <a:pos x="86" y="0"/>
              </a:cxn>
              <a:cxn ang="0">
                <a:pos x="121" y="9"/>
              </a:cxn>
              <a:cxn ang="0">
                <a:pos x="128" y="23"/>
              </a:cxn>
              <a:cxn ang="0">
                <a:pos x="141" y="16"/>
              </a:cxn>
              <a:cxn ang="0">
                <a:pos x="150" y="16"/>
              </a:cxn>
              <a:cxn ang="0">
                <a:pos x="163" y="45"/>
              </a:cxn>
              <a:cxn ang="0">
                <a:pos x="157" y="80"/>
              </a:cxn>
              <a:cxn ang="0">
                <a:pos x="128" y="51"/>
              </a:cxn>
              <a:cxn ang="0">
                <a:pos x="135" y="80"/>
              </a:cxn>
              <a:cxn ang="0">
                <a:pos x="214" y="222"/>
              </a:cxn>
              <a:cxn ang="0">
                <a:pos x="186" y="222"/>
              </a:cxn>
              <a:cxn ang="0">
                <a:pos x="179" y="237"/>
              </a:cxn>
              <a:cxn ang="0">
                <a:pos x="157" y="230"/>
              </a:cxn>
              <a:cxn ang="0">
                <a:pos x="6" y="230"/>
              </a:cxn>
              <a:cxn ang="0">
                <a:pos x="0" y="0"/>
              </a:cxn>
            </a:cxnLst>
            <a:rect l="0" t="0" r="r" b="b"/>
            <a:pathLst>
              <a:path w="214" h="237">
                <a:moveTo>
                  <a:pt x="0" y="0"/>
                </a:moveTo>
                <a:lnTo>
                  <a:pt x="64" y="23"/>
                </a:lnTo>
                <a:lnTo>
                  <a:pt x="86" y="0"/>
                </a:lnTo>
                <a:lnTo>
                  <a:pt x="121" y="9"/>
                </a:lnTo>
                <a:lnTo>
                  <a:pt x="128" y="23"/>
                </a:lnTo>
                <a:lnTo>
                  <a:pt x="141" y="16"/>
                </a:lnTo>
                <a:lnTo>
                  <a:pt x="150" y="16"/>
                </a:lnTo>
                <a:lnTo>
                  <a:pt x="163" y="45"/>
                </a:lnTo>
                <a:lnTo>
                  <a:pt x="157" y="80"/>
                </a:lnTo>
                <a:lnTo>
                  <a:pt x="128" y="51"/>
                </a:lnTo>
                <a:lnTo>
                  <a:pt x="135" y="80"/>
                </a:lnTo>
                <a:lnTo>
                  <a:pt x="214" y="222"/>
                </a:lnTo>
                <a:lnTo>
                  <a:pt x="186" y="222"/>
                </a:lnTo>
                <a:lnTo>
                  <a:pt x="179" y="237"/>
                </a:lnTo>
                <a:lnTo>
                  <a:pt x="157" y="230"/>
                </a:lnTo>
                <a:lnTo>
                  <a:pt x="6" y="230"/>
                </a:lnTo>
                <a:lnTo>
                  <a:pt x="0" y="0"/>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44" name="Freeform 719">
            <a:extLst>
              <a:ext uri="{FF2B5EF4-FFF2-40B4-BE49-F238E27FC236}">
                <a16:creationId xmlns:a16="http://schemas.microsoft.com/office/drawing/2014/main" xmlns="" id="{E1EDD8A8-0EE9-46D4-9436-984A1647EDBA}"/>
              </a:ext>
            </a:extLst>
          </p:cNvPr>
          <p:cNvSpPr>
            <a:spLocks/>
          </p:cNvSpPr>
          <p:nvPr/>
        </p:nvSpPr>
        <p:spPr bwMode="gray">
          <a:xfrm>
            <a:off x="1527969" y="4111375"/>
            <a:ext cx="401643" cy="611665"/>
          </a:xfrm>
          <a:custGeom>
            <a:avLst/>
            <a:gdLst/>
            <a:ahLst/>
            <a:cxnLst>
              <a:cxn ang="0">
                <a:pos x="36" y="84"/>
              </a:cxn>
              <a:cxn ang="0">
                <a:pos x="71" y="29"/>
              </a:cxn>
              <a:cxn ang="0">
                <a:pos x="129" y="0"/>
              </a:cxn>
              <a:cxn ang="0">
                <a:pos x="142" y="7"/>
              </a:cxn>
              <a:cxn ang="0">
                <a:pos x="129" y="29"/>
              </a:cxn>
              <a:cxn ang="0">
                <a:pos x="129" y="36"/>
              </a:cxn>
              <a:cxn ang="0">
                <a:pos x="106" y="49"/>
              </a:cxn>
              <a:cxn ang="0">
                <a:pos x="122" y="135"/>
              </a:cxn>
              <a:cxn ang="0">
                <a:pos x="199" y="157"/>
              </a:cxn>
              <a:cxn ang="0">
                <a:pos x="193" y="212"/>
              </a:cxn>
              <a:cxn ang="0">
                <a:pos x="215" y="257"/>
              </a:cxn>
              <a:cxn ang="0">
                <a:pos x="193" y="250"/>
              </a:cxn>
              <a:cxn ang="0">
                <a:pos x="186" y="263"/>
              </a:cxn>
              <a:cxn ang="0">
                <a:pos x="171" y="257"/>
              </a:cxn>
              <a:cxn ang="0">
                <a:pos x="164" y="270"/>
              </a:cxn>
              <a:cxn ang="0">
                <a:pos x="179" y="292"/>
              </a:cxn>
              <a:cxn ang="0">
                <a:pos x="171" y="305"/>
              </a:cxn>
              <a:cxn ang="0">
                <a:pos x="171" y="378"/>
              </a:cxn>
              <a:cxn ang="0">
                <a:pos x="164" y="407"/>
              </a:cxn>
              <a:cxn ang="0">
                <a:pos x="142" y="407"/>
              </a:cxn>
              <a:cxn ang="0">
                <a:pos x="151" y="378"/>
              </a:cxn>
              <a:cxn ang="0">
                <a:pos x="151" y="356"/>
              </a:cxn>
              <a:cxn ang="0">
                <a:pos x="106" y="350"/>
              </a:cxn>
              <a:cxn ang="0">
                <a:pos x="87" y="321"/>
              </a:cxn>
              <a:cxn ang="0">
                <a:pos x="71" y="305"/>
              </a:cxn>
              <a:cxn ang="0">
                <a:pos x="58" y="299"/>
              </a:cxn>
              <a:cxn ang="0">
                <a:pos x="36" y="292"/>
              </a:cxn>
              <a:cxn ang="0">
                <a:pos x="22" y="285"/>
              </a:cxn>
              <a:cxn ang="0">
                <a:pos x="0" y="263"/>
              </a:cxn>
              <a:cxn ang="0">
                <a:pos x="14" y="235"/>
              </a:cxn>
              <a:cxn ang="0">
                <a:pos x="14" y="128"/>
              </a:cxn>
              <a:cxn ang="0">
                <a:pos x="36" y="84"/>
              </a:cxn>
            </a:cxnLst>
            <a:rect l="0" t="0" r="r" b="b"/>
            <a:pathLst>
              <a:path w="215" h="407">
                <a:moveTo>
                  <a:pt x="36" y="84"/>
                </a:moveTo>
                <a:lnTo>
                  <a:pt x="71" y="29"/>
                </a:lnTo>
                <a:lnTo>
                  <a:pt x="129" y="0"/>
                </a:lnTo>
                <a:lnTo>
                  <a:pt x="142" y="7"/>
                </a:lnTo>
                <a:lnTo>
                  <a:pt x="129" y="29"/>
                </a:lnTo>
                <a:lnTo>
                  <a:pt x="129" y="36"/>
                </a:lnTo>
                <a:lnTo>
                  <a:pt x="106" y="49"/>
                </a:lnTo>
                <a:lnTo>
                  <a:pt x="122" y="135"/>
                </a:lnTo>
                <a:lnTo>
                  <a:pt x="199" y="157"/>
                </a:lnTo>
                <a:lnTo>
                  <a:pt x="193" y="212"/>
                </a:lnTo>
                <a:lnTo>
                  <a:pt x="215" y="257"/>
                </a:lnTo>
                <a:lnTo>
                  <a:pt x="193" y="250"/>
                </a:lnTo>
                <a:lnTo>
                  <a:pt x="186" y="263"/>
                </a:lnTo>
                <a:lnTo>
                  <a:pt x="171" y="257"/>
                </a:lnTo>
                <a:lnTo>
                  <a:pt x="164" y="270"/>
                </a:lnTo>
                <a:lnTo>
                  <a:pt x="179" y="292"/>
                </a:lnTo>
                <a:lnTo>
                  <a:pt x="171" y="305"/>
                </a:lnTo>
                <a:lnTo>
                  <a:pt x="171" y="378"/>
                </a:lnTo>
                <a:lnTo>
                  <a:pt x="164" y="407"/>
                </a:lnTo>
                <a:lnTo>
                  <a:pt x="142" y="407"/>
                </a:lnTo>
                <a:lnTo>
                  <a:pt x="151" y="378"/>
                </a:lnTo>
                <a:lnTo>
                  <a:pt x="151" y="356"/>
                </a:lnTo>
                <a:lnTo>
                  <a:pt x="106" y="350"/>
                </a:lnTo>
                <a:lnTo>
                  <a:pt x="87" y="321"/>
                </a:lnTo>
                <a:lnTo>
                  <a:pt x="71" y="305"/>
                </a:lnTo>
                <a:lnTo>
                  <a:pt x="58" y="299"/>
                </a:lnTo>
                <a:lnTo>
                  <a:pt x="36" y="292"/>
                </a:lnTo>
                <a:lnTo>
                  <a:pt x="22" y="285"/>
                </a:lnTo>
                <a:lnTo>
                  <a:pt x="0" y="263"/>
                </a:lnTo>
                <a:lnTo>
                  <a:pt x="14" y="235"/>
                </a:lnTo>
                <a:lnTo>
                  <a:pt x="14" y="128"/>
                </a:lnTo>
                <a:lnTo>
                  <a:pt x="36" y="84"/>
                </a:lnTo>
                <a:close/>
              </a:path>
            </a:pathLst>
          </a:custGeom>
          <a:solidFill>
            <a:schemeClr val="accent1">
              <a:alpha val="86000"/>
            </a:schemeClr>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461E7D"/>
              </a:solidFill>
              <a:effectLst/>
              <a:uLnTx/>
              <a:uFillTx/>
              <a:latin typeface="Arial"/>
              <a:ea typeface="Arial Unicode MS"/>
              <a:cs typeface="Arial Unicode MS"/>
            </a:endParaRPr>
          </a:p>
        </p:txBody>
      </p:sp>
      <p:sp>
        <p:nvSpPr>
          <p:cNvPr id="45" name="Freeform 720">
            <a:extLst>
              <a:ext uri="{FF2B5EF4-FFF2-40B4-BE49-F238E27FC236}">
                <a16:creationId xmlns:a16="http://schemas.microsoft.com/office/drawing/2014/main" xmlns="" id="{B57E5755-42E5-44F0-9F2C-0B3FDFBE844B}"/>
              </a:ext>
            </a:extLst>
          </p:cNvPr>
          <p:cNvSpPr>
            <a:spLocks/>
          </p:cNvSpPr>
          <p:nvPr/>
        </p:nvSpPr>
        <p:spPr bwMode="gray">
          <a:xfrm>
            <a:off x="1449508" y="4506628"/>
            <a:ext cx="211096" cy="226932"/>
          </a:xfrm>
          <a:custGeom>
            <a:avLst/>
            <a:gdLst/>
            <a:ahLst/>
            <a:cxnLst>
              <a:cxn ang="0">
                <a:pos x="42" y="0"/>
              </a:cxn>
              <a:cxn ang="0">
                <a:pos x="64" y="22"/>
              </a:cxn>
              <a:cxn ang="0">
                <a:pos x="78" y="29"/>
              </a:cxn>
              <a:cxn ang="0">
                <a:pos x="100" y="36"/>
              </a:cxn>
              <a:cxn ang="0">
                <a:pos x="113" y="42"/>
              </a:cxn>
              <a:cxn ang="0">
                <a:pos x="113" y="64"/>
              </a:cxn>
              <a:cxn ang="0">
                <a:pos x="84" y="87"/>
              </a:cxn>
              <a:cxn ang="0">
                <a:pos x="78" y="100"/>
              </a:cxn>
              <a:cxn ang="0">
                <a:pos x="64" y="122"/>
              </a:cxn>
              <a:cxn ang="0">
                <a:pos x="71" y="129"/>
              </a:cxn>
              <a:cxn ang="0">
                <a:pos x="56" y="144"/>
              </a:cxn>
              <a:cxn ang="0">
                <a:pos x="20" y="151"/>
              </a:cxn>
              <a:cxn ang="0">
                <a:pos x="0" y="135"/>
              </a:cxn>
              <a:cxn ang="0">
                <a:pos x="14" y="122"/>
              </a:cxn>
              <a:cxn ang="0">
                <a:pos x="14" y="100"/>
              </a:cxn>
              <a:cxn ang="0">
                <a:pos x="0" y="106"/>
              </a:cxn>
              <a:cxn ang="0">
                <a:pos x="0" y="71"/>
              </a:cxn>
              <a:cxn ang="0">
                <a:pos x="27" y="22"/>
              </a:cxn>
              <a:cxn ang="0">
                <a:pos x="42" y="0"/>
              </a:cxn>
            </a:cxnLst>
            <a:rect l="0" t="0" r="r" b="b"/>
            <a:pathLst>
              <a:path w="113" h="151">
                <a:moveTo>
                  <a:pt x="42" y="0"/>
                </a:moveTo>
                <a:lnTo>
                  <a:pt x="64" y="22"/>
                </a:lnTo>
                <a:lnTo>
                  <a:pt x="78" y="29"/>
                </a:lnTo>
                <a:lnTo>
                  <a:pt x="100" y="36"/>
                </a:lnTo>
                <a:lnTo>
                  <a:pt x="113" y="42"/>
                </a:lnTo>
                <a:lnTo>
                  <a:pt x="113" y="64"/>
                </a:lnTo>
                <a:lnTo>
                  <a:pt x="84" y="87"/>
                </a:lnTo>
                <a:lnTo>
                  <a:pt x="78" y="100"/>
                </a:lnTo>
                <a:lnTo>
                  <a:pt x="64" y="122"/>
                </a:lnTo>
                <a:lnTo>
                  <a:pt x="71" y="129"/>
                </a:lnTo>
                <a:lnTo>
                  <a:pt x="56" y="144"/>
                </a:lnTo>
                <a:lnTo>
                  <a:pt x="20" y="151"/>
                </a:lnTo>
                <a:lnTo>
                  <a:pt x="0" y="135"/>
                </a:lnTo>
                <a:lnTo>
                  <a:pt x="14" y="122"/>
                </a:lnTo>
                <a:lnTo>
                  <a:pt x="14" y="100"/>
                </a:lnTo>
                <a:lnTo>
                  <a:pt x="0" y="106"/>
                </a:lnTo>
                <a:lnTo>
                  <a:pt x="0" y="71"/>
                </a:lnTo>
                <a:lnTo>
                  <a:pt x="27" y="22"/>
                </a:lnTo>
                <a:lnTo>
                  <a:pt x="42" y="0"/>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46" name="Freeform 721">
            <a:extLst>
              <a:ext uri="{FF2B5EF4-FFF2-40B4-BE49-F238E27FC236}">
                <a16:creationId xmlns:a16="http://schemas.microsoft.com/office/drawing/2014/main" xmlns="" id="{63FB27DC-EF8B-40DE-B69B-2B2BE12F8D02}"/>
              </a:ext>
            </a:extLst>
          </p:cNvPr>
          <p:cNvSpPr>
            <a:spLocks/>
          </p:cNvSpPr>
          <p:nvPr/>
        </p:nvSpPr>
        <p:spPr bwMode="gray">
          <a:xfrm>
            <a:off x="1449508" y="4569748"/>
            <a:ext cx="450213" cy="665768"/>
          </a:xfrm>
          <a:custGeom>
            <a:avLst/>
            <a:gdLst/>
            <a:ahLst/>
            <a:cxnLst>
              <a:cxn ang="0">
                <a:pos x="0" y="93"/>
              </a:cxn>
              <a:cxn ang="0">
                <a:pos x="20" y="109"/>
              </a:cxn>
              <a:cxn ang="0">
                <a:pos x="56" y="102"/>
              </a:cxn>
              <a:cxn ang="0">
                <a:pos x="71" y="87"/>
              </a:cxn>
              <a:cxn ang="0">
                <a:pos x="64" y="80"/>
              </a:cxn>
              <a:cxn ang="0">
                <a:pos x="78" y="58"/>
              </a:cxn>
              <a:cxn ang="0">
                <a:pos x="78" y="45"/>
              </a:cxn>
              <a:cxn ang="0">
                <a:pos x="113" y="22"/>
              </a:cxn>
              <a:cxn ang="0">
                <a:pos x="113" y="0"/>
              </a:cxn>
              <a:cxn ang="0">
                <a:pos x="129" y="16"/>
              </a:cxn>
              <a:cxn ang="0">
                <a:pos x="148" y="45"/>
              </a:cxn>
              <a:cxn ang="0">
                <a:pos x="193" y="51"/>
              </a:cxn>
              <a:cxn ang="0">
                <a:pos x="193" y="73"/>
              </a:cxn>
              <a:cxn ang="0">
                <a:pos x="184" y="102"/>
              </a:cxn>
              <a:cxn ang="0">
                <a:pos x="184" y="109"/>
              </a:cxn>
              <a:cxn ang="0">
                <a:pos x="164" y="115"/>
              </a:cxn>
              <a:cxn ang="0">
                <a:pos x="148" y="166"/>
              </a:cxn>
              <a:cxn ang="0">
                <a:pos x="142" y="166"/>
              </a:cxn>
              <a:cxn ang="0">
                <a:pos x="142" y="215"/>
              </a:cxn>
              <a:cxn ang="0">
                <a:pos x="157" y="215"/>
              </a:cxn>
              <a:cxn ang="0">
                <a:pos x="177" y="237"/>
              </a:cxn>
              <a:cxn ang="0">
                <a:pos x="193" y="230"/>
              </a:cxn>
              <a:cxn ang="0">
                <a:pos x="199" y="237"/>
              </a:cxn>
              <a:cxn ang="0">
                <a:pos x="199" y="250"/>
              </a:cxn>
              <a:cxn ang="0">
                <a:pos x="206" y="266"/>
              </a:cxn>
              <a:cxn ang="0">
                <a:pos x="221" y="266"/>
              </a:cxn>
              <a:cxn ang="0">
                <a:pos x="241" y="308"/>
              </a:cxn>
              <a:cxn ang="0">
                <a:pos x="235" y="372"/>
              </a:cxn>
              <a:cxn ang="0">
                <a:pos x="228" y="372"/>
              </a:cxn>
              <a:cxn ang="0">
                <a:pos x="228" y="387"/>
              </a:cxn>
              <a:cxn ang="0">
                <a:pos x="241" y="401"/>
              </a:cxn>
              <a:cxn ang="0">
                <a:pos x="235" y="429"/>
              </a:cxn>
              <a:cxn ang="0">
                <a:pos x="221" y="443"/>
              </a:cxn>
              <a:cxn ang="0">
                <a:pos x="184" y="414"/>
              </a:cxn>
              <a:cxn ang="0">
                <a:pos x="120" y="372"/>
              </a:cxn>
              <a:cxn ang="0">
                <a:pos x="64" y="237"/>
              </a:cxn>
              <a:cxn ang="0">
                <a:pos x="49" y="193"/>
              </a:cxn>
              <a:cxn ang="0">
                <a:pos x="7" y="151"/>
              </a:cxn>
              <a:cxn ang="0">
                <a:pos x="0" y="93"/>
              </a:cxn>
            </a:cxnLst>
            <a:rect l="0" t="0" r="r" b="b"/>
            <a:pathLst>
              <a:path w="241" h="443">
                <a:moveTo>
                  <a:pt x="0" y="93"/>
                </a:moveTo>
                <a:lnTo>
                  <a:pt x="20" y="109"/>
                </a:lnTo>
                <a:lnTo>
                  <a:pt x="56" y="102"/>
                </a:lnTo>
                <a:lnTo>
                  <a:pt x="71" y="87"/>
                </a:lnTo>
                <a:lnTo>
                  <a:pt x="64" y="80"/>
                </a:lnTo>
                <a:lnTo>
                  <a:pt x="78" y="58"/>
                </a:lnTo>
                <a:lnTo>
                  <a:pt x="78" y="45"/>
                </a:lnTo>
                <a:lnTo>
                  <a:pt x="113" y="22"/>
                </a:lnTo>
                <a:lnTo>
                  <a:pt x="113" y="0"/>
                </a:lnTo>
                <a:lnTo>
                  <a:pt x="129" y="16"/>
                </a:lnTo>
                <a:lnTo>
                  <a:pt x="148" y="45"/>
                </a:lnTo>
                <a:lnTo>
                  <a:pt x="193" y="51"/>
                </a:lnTo>
                <a:lnTo>
                  <a:pt x="193" y="73"/>
                </a:lnTo>
                <a:lnTo>
                  <a:pt x="184" y="102"/>
                </a:lnTo>
                <a:lnTo>
                  <a:pt x="184" y="109"/>
                </a:lnTo>
                <a:lnTo>
                  <a:pt x="164" y="115"/>
                </a:lnTo>
                <a:lnTo>
                  <a:pt x="148" y="166"/>
                </a:lnTo>
                <a:lnTo>
                  <a:pt x="142" y="166"/>
                </a:lnTo>
                <a:lnTo>
                  <a:pt x="142" y="215"/>
                </a:lnTo>
                <a:lnTo>
                  <a:pt x="157" y="215"/>
                </a:lnTo>
                <a:lnTo>
                  <a:pt x="177" y="237"/>
                </a:lnTo>
                <a:lnTo>
                  <a:pt x="193" y="230"/>
                </a:lnTo>
                <a:lnTo>
                  <a:pt x="199" y="237"/>
                </a:lnTo>
                <a:lnTo>
                  <a:pt x="199" y="250"/>
                </a:lnTo>
                <a:lnTo>
                  <a:pt x="206" y="266"/>
                </a:lnTo>
                <a:lnTo>
                  <a:pt x="221" y="266"/>
                </a:lnTo>
                <a:lnTo>
                  <a:pt x="241" y="308"/>
                </a:lnTo>
                <a:lnTo>
                  <a:pt x="235" y="372"/>
                </a:lnTo>
                <a:lnTo>
                  <a:pt x="228" y="372"/>
                </a:lnTo>
                <a:lnTo>
                  <a:pt x="228" y="387"/>
                </a:lnTo>
                <a:lnTo>
                  <a:pt x="241" y="401"/>
                </a:lnTo>
                <a:lnTo>
                  <a:pt x="235" y="429"/>
                </a:lnTo>
                <a:lnTo>
                  <a:pt x="221" y="443"/>
                </a:lnTo>
                <a:lnTo>
                  <a:pt x="184" y="414"/>
                </a:lnTo>
                <a:lnTo>
                  <a:pt x="120" y="372"/>
                </a:lnTo>
                <a:lnTo>
                  <a:pt x="64" y="237"/>
                </a:lnTo>
                <a:lnTo>
                  <a:pt x="49" y="193"/>
                </a:lnTo>
                <a:lnTo>
                  <a:pt x="7" y="151"/>
                </a:lnTo>
                <a:lnTo>
                  <a:pt x="0" y="93"/>
                </a:lnTo>
                <a:close/>
              </a:path>
            </a:pathLst>
          </a:custGeom>
          <a:solidFill>
            <a:schemeClr val="accent1">
              <a:alpha val="86000"/>
            </a:schemeClr>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461E7D"/>
              </a:solidFill>
              <a:effectLst/>
              <a:uLnTx/>
              <a:uFillTx/>
              <a:latin typeface="Arial"/>
              <a:ea typeface="Arial Unicode MS"/>
              <a:cs typeface="Arial Unicode MS"/>
            </a:endParaRPr>
          </a:p>
        </p:txBody>
      </p:sp>
      <p:sp>
        <p:nvSpPr>
          <p:cNvPr id="47" name="Freeform 722">
            <a:extLst>
              <a:ext uri="{FF2B5EF4-FFF2-40B4-BE49-F238E27FC236}">
                <a16:creationId xmlns:a16="http://schemas.microsoft.com/office/drawing/2014/main" xmlns="" id="{ABF993FE-2374-4225-B3C9-8002BBE4D40D}"/>
              </a:ext>
            </a:extLst>
          </p:cNvPr>
          <p:cNvSpPr>
            <a:spLocks/>
          </p:cNvSpPr>
          <p:nvPr/>
        </p:nvSpPr>
        <p:spPr bwMode="gray">
          <a:xfrm>
            <a:off x="4684791" y="4141432"/>
            <a:ext cx="119559" cy="205892"/>
          </a:xfrm>
          <a:custGeom>
            <a:avLst/>
            <a:gdLst/>
            <a:ahLst/>
            <a:cxnLst>
              <a:cxn ang="0">
                <a:pos x="0" y="29"/>
              </a:cxn>
              <a:cxn ang="0">
                <a:pos x="37" y="0"/>
              </a:cxn>
              <a:cxn ang="0">
                <a:pos x="57" y="9"/>
              </a:cxn>
              <a:cxn ang="0">
                <a:pos x="64" y="0"/>
              </a:cxn>
              <a:cxn ang="0">
                <a:pos x="57" y="51"/>
              </a:cxn>
              <a:cxn ang="0">
                <a:pos x="44" y="64"/>
              </a:cxn>
              <a:cxn ang="0">
                <a:pos x="51" y="137"/>
              </a:cxn>
              <a:cxn ang="0">
                <a:pos x="28" y="137"/>
              </a:cxn>
              <a:cxn ang="0">
                <a:pos x="22" y="44"/>
              </a:cxn>
              <a:cxn ang="0">
                <a:pos x="9" y="38"/>
              </a:cxn>
              <a:cxn ang="0">
                <a:pos x="0" y="29"/>
              </a:cxn>
            </a:cxnLst>
            <a:rect l="0" t="0" r="r" b="b"/>
            <a:pathLst>
              <a:path w="64" h="137">
                <a:moveTo>
                  <a:pt x="0" y="29"/>
                </a:moveTo>
                <a:lnTo>
                  <a:pt x="37" y="0"/>
                </a:lnTo>
                <a:lnTo>
                  <a:pt x="57" y="9"/>
                </a:lnTo>
                <a:lnTo>
                  <a:pt x="64" y="0"/>
                </a:lnTo>
                <a:lnTo>
                  <a:pt x="57" y="51"/>
                </a:lnTo>
                <a:lnTo>
                  <a:pt x="44" y="64"/>
                </a:lnTo>
                <a:lnTo>
                  <a:pt x="51" y="137"/>
                </a:lnTo>
                <a:lnTo>
                  <a:pt x="28" y="137"/>
                </a:lnTo>
                <a:lnTo>
                  <a:pt x="22" y="44"/>
                </a:lnTo>
                <a:lnTo>
                  <a:pt x="9" y="38"/>
                </a:lnTo>
                <a:lnTo>
                  <a:pt x="0" y="29"/>
                </a:lnTo>
                <a:close/>
              </a:path>
            </a:pathLst>
          </a:custGeom>
          <a:solidFill>
            <a:srgbClr val="F2F2F2"/>
          </a:solidFill>
          <a:ln w="3175" cap="flat" cmpd="sng">
            <a:solidFill>
              <a:schemeClr val="bg1">
                <a:lumMod val="85000"/>
              </a:schemeClr>
            </a:solidFill>
            <a:prstDash val="solid"/>
            <a:round/>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48" name="Freeform 723">
            <a:extLst>
              <a:ext uri="{FF2B5EF4-FFF2-40B4-BE49-F238E27FC236}">
                <a16:creationId xmlns:a16="http://schemas.microsoft.com/office/drawing/2014/main" xmlns="" id="{00A24CA1-8858-4CB0-91A0-8E97DF713B36}"/>
              </a:ext>
            </a:extLst>
          </p:cNvPr>
          <p:cNvSpPr>
            <a:spLocks/>
          </p:cNvSpPr>
          <p:nvPr/>
        </p:nvSpPr>
        <p:spPr bwMode="gray">
          <a:xfrm>
            <a:off x="4684791" y="4141432"/>
            <a:ext cx="119559" cy="205892"/>
          </a:xfrm>
          <a:custGeom>
            <a:avLst/>
            <a:gdLst/>
            <a:ahLst/>
            <a:cxnLst>
              <a:cxn ang="0">
                <a:pos x="0" y="29"/>
              </a:cxn>
              <a:cxn ang="0">
                <a:pos x="37" y="0"/>
              </a:cxn>
              <a:cxn ang="0">
                <a:pos x="57" y="9"/>
              </a:cxn>
              <a:cxn ang="0">
                <a:pos x="64" y="0"/>
              </a:cxn>
              <a:cxn ang="0">
                <a:pos x="57" y="51"/>
              </a:cxn>
              <a:cxn ang="0">
                <a:pos x="44" y="64"/>
              </a:cxn>
              <a:cxn ang="0">
                <a:pos x="51" y="137"/>
              </a:cxn>
              <a:cxn ang="0">
                <a:pos x="28" y="137"/>
              </a:cxn>
              <a:cxn ang="0">
                <a:pos x="22" y="44"/>
              </a:cxn>
              <a:cxn ang="0">
                <a:pos x="9" y="38"/>
              </a:cxn>
            </a:cxnLst>
            <a:rect l="0" t="0" r="r" b="b"/>
            <a:pathLst>
              <a:path w="64" h="137">
                <a:moveTo>
                  <a:pt x="0" y="29"/>
                </a:moveTo>
                <a:lnTo>
                  <a:pt x="37" y="0"/>
                </a:lnTo>
                <a:lnTo>
                  <a:pt x="57" y="9"/>
                </a:lnTo>
                <a:lnTo>
                  <a:pt x="64" y="0"/>
                </a:lnTo>
                <a:lnTo>
                  <a:pt x="57" y="51"/>
                </a:lnTo>
                <a:lnTo>
                  <a:pt x="44" y="64"/>
                </a:lnTo>
                <a:lnTo>
                  <a:pt x="51" y="137"/>
                </a:lnTo>
                <a:lnTo>
                  <a:pt x="28" y="137"/>
                </a:lnTo>
                <a:lnTo>
                  <a:pt x="22" y="44"/>
                </a:lnTo>
                <a:lnTo>
                  <a:pt x="9" y="38"/>
                </a:lnTo>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49" name="Freeform 724">
            <a:extLst>
              <a:ext uri="{FF2B5EF4-FFF2-40B4-BE49-F238E27FC236}">
                <a16:creationId xmlns:a16="http://schemas.microsoft.com/office/drawing/2014/main" xmlns="" id="{9A497AED-8B16-4A1C-952F-EEA7701527EE}"/>
              </a:ext>
            </a:extLst>
          </p:cNvPr>
          <p:cNvSpPr>
            <a:spLocks/>
          </p:cNvSpPr>
          <p:nvPr/>
        </p:nvSpPr>
        <p:spPr bwMode="gray">
          <a:xfrm>
            <a:off x="5725326" y="4925926"/>
            <a:ext cx="375489" cy="587619"/>
          </a:xfrm>
          <a:custGeom>
            <a:avLst/>
            <a:gdLst/>
            <a:ahLst/>
            <a:cxnLst>
              <a:cxn ang="0">
                <a:pos x="137" y="29"/>
              </a:cxn>
              <a:cxn ang="0">
                <a:pos x="186" y="0"/>
              </a:cxn>
              <a:cxn ang="0">
                <a:pos x="186" y="35"/>
              </a:cxn>
              <a:cxn ang="0">
                <a:pos x="201" y="64"/>
              </a:cxn>
              <a:cxn ang="0">
                <a:pos x="192" y="135"/>
              </a:cxn>
              <a:cxn ang="0">
                <a:pos x="186" y="150"/>
              </a:cxn>
              <a:cxn ang="0">
                <a:pos x="172" y="150"/>
              </a:cxn>
              <a:cxn ang="0">
                <a:pos x="115" y="199"/>
              </a:cxn>
              <a:cxn ang="0">
                <a:pos x="108" y="206"/>
              </a:cxn>
              <a:cxn ang="0">
                <a:pos x="99" y="221"/>
              </a:cxn>
              <a:cxn ang="0">
                <a:pos x="86" y="221"/>
              </a:cxn>
              <a:cxn ang="0">
                <a:pos x="80" y="228"/>
              </a:cxn>
              <a:cxn ang="0">
                <a:pos x="80" y="243"/>
              </a:cxn>
              <a:cxn ang="0">
                <a:pos x="93" y="298"/>
              </a:cxn>
              <a:cxn ang="0">
                <a:pos x="80" y="343"/>
              </a:cxn>
              <a:cxn ang="0">
                <a:pos x="73" y="356"/>
              </a:cxn>
              <a:cxn ang="0">
                <a:pos x="51" y="356"/>
              </a:cxn>
              <a:cxn ang="0">
                <a:pos x="35" y="371"/>
              </a:cxn>
              <a:cxn ang="0">
                <a:pos x="29" y="391"/>
              </a:cxn>
              <a:cxn ang="0">
                <a:pos x="15" y="385"/>
              </a:cxn>
              <a:cxn ang="0">
                <a:pos x="15" y="285"/>
              </a:cxn>
              <a:cxn ang="0">
                <a:pos x="35" y="270"/>
              </a:cxn>
              <a:cxn ang="0">
                <a:pos x="51" y="164"/>
              </a:cxn>
              <a:cxn ang="0">
                <a:pos x="29" y="135"/>
              </a:cxn>
              <a:cxn ang="0">
                <a:pos x="15" y="135"/>
              </a:cxn>
              <a:cxn ang="0">
                <a:pos x="7" y="128"/>
              </a:cxn>
              <a:cxn ang="0">
                <a:pos x="0" y="128"/>
              </a:cxn>
              <a:cxn ang="0">
                <a:pos x="7" y="106"/>
              </a:cxn>
              <a:cxn ang="0">
                <a:pos x="35" y="86"/>
              </a:cxn>
              <a:cxn ang="0">
                <a:pos x="73" y="93"/>
              </a:cxn>
              <a:cxn ang="0">
                <a:pos x="80" y="113"/>
              </a:cxn>
              <a:cxn ang="0">
                <a:pos x="80" y="141"/>
              </a:cxn>
              <a:cxn ang="0">
                <a:pos x="86" y="141"/>
              </a:cxn>
              <a:cxn ang="0">
                <a:pos x="115" y="113"/>
              </a:cxn>
              <a:cxn ang="0">
                <a:pos x="86" y="71"/>
              </a:cxn>
              <a:cxn ang="0">
                <a:pos x="86" y="22"/>
              </a:cxn>
              <a:cxn ang="0">
                <a:pos x="137" y="29"/>
              </a:cxn>
            </a:cxnLst>
            <a:rect l="0" t="0" r="r" b="b"/>
            <a:pathLst>
              <a:path w="201" h="391">
                <a:moveTo>
                  <a:pt x="137" y="29"/>
                </a:moveTo>
                <a:lnTo>
                  <a:pt x="186" y="0"/>
                </a:lnTo>
                <a:lnTo>
                  <a:pt x="186" y="35"/>
                </a:lnTo>
                <a:lnTo>
                  <a:pt x="201" y="64"/>
                </a:lnTo>
                <a:lnTo>
                  <a:pt x="192" y="135"/>
                </a:lnTo>
                <a:lnTo>
                  <a:pt x="186" y="150"/>
                </a:lnTo>
                <a:lnTo>
                  <a:pt x="172" y="150"/>
                </a:lnTo>
                <a:lnTo>
                  <a:pt x="115" y="199"/>
                </a:lnTo>
                <a:lnTo>
                  <a:pt x="108" y="206"/>
                </a:lnTo>
                <a:lnTo>
                  <a:pt x="99" y="221"/>
                </a:lnTo>
                <a:lnTo>
                  <a:pt x="86" y="221"/>
                </a:lnTo>
                <a:lnTo>
                  <a:pt x="80" y="228"/>
                </a:lnTo>
                <a:lnTo>
                  <a:pt x="80" y="243"/>
                </a:lnTo>
                <a:lnTo>
                  <a:pt x="93" y="298"/>
                </a:lnTo>
                <a:lnTo>
                  <a:pt x="80" y="343"/>
                </a:lnTo>
                <a:lnTo>
                  <a:pt x="73" y="356"/>
                </a:lnTo>
                <a:lnTo>
                  <a:pt x="51" y="356"/>
                </a:lnTo>
                <a:lnTo>
                  <a:pt x="35" y="371"/>
                </a:lnTo>
                <a:lnTo>
                  <a:pt x="29" y="391"/>
                </a:lnTo>
                <a:lnTo>
                  <a:pt x="15" y="385"/>
                </a:lnTo>
                <a:lnTo>
                  <a:pt x="15" y="285"/>
                </a:lnTo>
                <a:lnTo>
                  <a:pt x="35" y="270"/>
                </a:lnTo>
                <a:lnTo>
                  <a:pt x="51" y="164"/>
                </a:lnTo>
                <a:lnTo>
                  <a:pt x="29" y="135"/>
                </a:lnTo>
                <a:lnTo>
                  <a:pt x="15" y="135"/>
                </a:lnTo>
                <a:lnTo>
                  <a:pt x="7" y="128"/>
                </a:lnTo>
                <a:lnTo>
                  <a:pt x="0" y="128"/>
                </a:lnTo>
                <a:lnTo>
                  <a:pt x="7" y="106"/>
                </a:lnTo>
                <a:lnTo>
                  <a:pt x="35" y="86"/>
                </a:lnTo>
                <a:lnTo>
                  <a:pt x="73" y="93"/>
                </a:lnTo>
                <a:lnTo>
                  <a:pt x="80" y="113"/>
                </a:lnTo>
                <a:lnTo>
                  <a:pt x="80" y="141"/>
                </a:lnTo>
                <a:lnTo>
                  <a:pt x="86" y="141"/>
                </a:lnTo>
                <a:lnTo>
                  <a:pt x="115" y="113"/>
                </a:lnTo>
                <a:lnTo>
                  <a:pt x="86" y="71"/>
                </a:lnTo>
                <a:lnTo>
                  <a:pt x="86" y="22"/>
                </a:lnTo>
                <a:lnTo>
                  <a:pt x="137" y="29"/>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50" name="Freeform 725">
            <a:extLst>
              <a:ext uri="{FF2B5EF4-FFF2-40B4-BE49-F238E27FC236}">
                <a16:creationId xmlns:a16="http://schemas.microsoft.com/office/drawing/2014/main" xmlns="" id="{6064012D-1FFA-491A-8C05-CC31536ED76F}"/>
              </a:ext>
            </a:extLst>
          </p:cNvPr>
          <p:cNvSpPr>
            <a:spLocks noEditPoints="1"/>
          </p:cNvSpPr>
          <p:nvPr/>
        </p:nvSpPr>
        <p:spPr bwMode="gray">
          <a:xfrm>
            <a:off x="5721590" y="4918412"/>
            <a:ext cx="379225" cy="599642"/>
          </a:xfrm>
          <a:custGeom>
            <a:avLst/>
            <a:gdLst/>
            <a:ahLst/>
            <a:cxnLst>
              <a:cxn ang="0">
                <a:pos x="84" y="2"/>
              </a:cxn>
              <a:cxn ang="0">
                <a:pos x="84" y="18"/>
              </a:cxn>
              <a:cxn ang="0">
                <a:pos x="88" y="63"/>
              </a:cxn>
              <a:cxn ang="0">
                <a:pos x="85" y="69"/>
              </a:cxn>
              <a:cxn ang="0">
                <a:pos x="78" y="69"/>
              </a:cxn>
              <a:cxn ang="0">
                <a:pos x="49" y="95"/>
              </a:cxn>
              <a:cxn ang="0">
                <a:pos x="46" y="101"/>
              </a:cxn>
              <a:cxn ang="0">
                <a:pos x="39" y="101"/>
              </a:cxn>
              <a:cxn ang="0">
                <a:pos x="36" y="105"/>
              </a:cxn>
              <a:cxn ang="0">
                <a:pos x="36" y="112"/>
              </a:cxn>
              <a:cxn ang="0">
                <a:pos x="36" y="156"/>
              </a:cxn>
              <a:cxn ang="0">
                <a:pos x="34" y="162"/>
              </a:cxn>
              <a:cxn ang="0">
                <a:pos x="23" y="163"/>
              </a:cxn>
              <a:cxn ang="0">
                <a:pos x="17" y="169"/>
              </a:cxn>
              <a:cxn ang="0">
                <a:pos x="8" y="175"/>
              </a:cxn>
              <a:cxn ang="0">
                <a:pos x="8" y="132"/>
              </a:cxn>
              <a:cxn ang="0">
                <a:pos x="18" y="125"/>
              </a:cxn>
              <a:cxn ang="0">
                <a:pos x="24" y="76"/>
              </a:cxn>
              <a:cxn ang="0">
                <a:pos x="14" y="62"/>
              </a:cxn>
              <a:cxn ang="0">
                <a:pos x="5" y="59"/>
              </a:cxn>
              <a:cxn ang="0">
                <a:pos x="1" y="59"/>
              </a:cxn>
              <a:cxn ang="0">
                <a:pos x="5" y="51"/>
              </a:cxn>
              <a:cxn ang="0">
                <a:pos x="33" y="45"/>
              </a:cxn>
              <a:cxn ang="0">
                <a:pos x="36" y="53"/>
              </a:cxn>
              <a:cxn ang="0">
                <a:pos x="37" y="67"/>
              </a:cxn>
              <a:cxn ang="0">
                <a:pos x="41" y="67"/>
              </a:cxn>
              <a:cxn ang="0">
                <a:pos x="54" y="53"/>
              </a:cxn>
              <a:cxn ang="0">
                <a:pos x="41" y="12"/>
              </a:cxn>
              <a:cxn ang="0">
                <a:pos x="63" y="16"/>
              </a:cxn>
              <a:cxn ang="0">
                <a:pos x="39" y="34"/>
              </a:cxn>
              <a:cxn ang="0">
                <a:pos x="52" y="54"/>
              </a:cxn>
              <a:cxn ang="0">
                <a:pos x="40" y="66"/>
              </a:cxn>
              <a:cxn ang="0">
                <a:pos x="38" y="53"/>
              </a:cxn>
              <a:cxn ang="0">
                <a:pos x="34" y="44"/>
              </a:cxn>
              <a:cxn ang="0">
                <a:pos x="18" y="40"/>
              </a:cxn>
              <a:cxn ang="0">
                <a:pos x="4" y="50"/>
              </a:cxn>
              <a:cxn ang="0">
                <a:pos x="0" y="60"/>
              </a:cxn>
              <a:cxn ang="0">
                <a:pos x="4" y="61"/>
              </a:cxn>
              <a:cxn ang="0">
                <a:pos x="7" y="64"/>
              </a:cxn>
              <a:cxn ang="0">
                <a:pos x="14" y="64"/>
              </a:cxn>
              <a:cxn ang="0">
                <a:pos x="17" y="124"/>
              </a:cxn>
              <a:cxn ang="0">
                <a:pos x="7" y="130"/>
              </a:cxn>
              <a:cxn ang="0">
                <a:pos x="7" y="177"/>
              </a:cxn>
              <a:cxn ang="0">
                <a:pos x="15" y="180"/>
              </a:cxn>
              <a:cxn ang="0">
                <a:pos x="18" y="170"/>
              </a:cxn>
              <a:cxn ang="0">
                <a:pos x="34" y="164"/>
              </a:cxn>
              <a:cxn ang="0">
                <a:pos x="37" y="157"/>
              </a:cxn>
              <a:cxn ang="0">
                <a:pos x="44" y="138"/>
              </a:cxn>
              <a:cxn ang="0">
                <a:pos x="38" y="111"/>
              </a:cxn>
              <a:cxn ang="0">
                <a:pos x="37" y="106"/>
              </a:cxn>
              <a:cxn ang="0">
                <a:pos x="46" y="103"/>
              </a:cxn>
              <a:cxn ang="0">
                <a:pos x="50" y="96"/>
              </a:cxn>
              <a:cxn ang="0">
                <a:pos x="79" y="70"/>
              </a:cxn>
              <a:cxn ang="0">
                <a:pos x="86" y="70"/>
              </a:cxn>
              <a:cxn ang="0">
                <a:pos x="89" y="63"/>
              </a:cxn>
              <a:cxn ang="0">
                <a:pos x="92" y="31"/>
              </a:cxn>
              <a:cxn ang="0">
                <a:pos x="86" y="18"/>
              </a:cxn>
              <a:cxn ang="0">
                <a:pos x="85" y="1"/>
              </a:cxn>
              <a:cxn ang="0">
                <a:pos x="40" y="11"/>
              </a:cxn>
            </a:cxnLst>
            <a:rect l="0" t="0" r="r" b="b"/>
            <a:pathLst>
              <a:path w="92" h="180">
                <a:moveTo>
                  <a:pt x="63" y="15"/>
                </a:moveTo>
                <a:cubicBezTo>
                  <a:pt x="86" y="3"/>
                  <a:pt x="86" y="3"/>
                  <a:pt x="86" y="3"/>
                </a:cubicBezTo>
                <a:cubicBezTo>
                  <a:pt x="84" y="2"/>
                  <a:pt x="84" y="2"/>
                  <a:pt x="84" y="2"/>
                </a:cubicBezTo>
                <a:cubicBezTo>
                  <a:pt x="84" y="18"/>
                  <a:pt x="84" y="18"/>
                  <a:pt x="84" y="18"/>
                </a:cubicBezTo>
                <a:cubicBezTo>
                  <a:pt x="84" y="18"/>
                  <a:pt x="84" y="18"/>
                  <a:pt x="84" y="18"/>
                </a:cubicBezTo>
                <a:cubicBezTo>
                  <a:pt x="84" y="18"/>
                  <a:pt x="84" y="18"/>
                  <a:pt x="84" y="18"/>
                </a:cubicBezTo>
                <a:cubicBezTo>
                  <a:pt x="91" y="31"/>
                  <a:pt x="91" y="31"/>
                  <a:pt x="91" y="31"/>
                </a:cubicBezTo>
                <a:cubicBezTo>
                  <a:pt x="91" y="31"/>
                  <a:pt x="91" y="31"/>
                  <a:pt x="91" y="31"/>
                </a:cubicBezTo>
                <a:cubicBezTo>
                  <a:pt x="88" y="63"/>
                  <a:pt x="88" y="63"/>
                  <a:pt x="88" y="63"/>
                </a:cubicBezTo>
                <a:cubicBezTo>
                  <a:pt x="88" y="63"/>
                  <a:pt x="88" y="63"/>
                  <a:pt x="88" y="63"/>
                </a:cubicBezTo>
                <a:cubicBezTo>
                  <a:pt x="84" y="69"/>
                  <a:pt x="84" y="69"/>
                  <a:pt x="84" y="69"/>
                </a:cubicBezTo>
                <a:cubicBezTo>
                  <a:pt x="85" y="69"/>
                  <a:pt x="85" y="69"/>
                  <a:pt x="85" y="69"/>
                </a:cubicBezTo>
                <a:cubicBezTo>
                  <a:pt x="79" y="69"/>
                  <a:pt x="79" y="69"/>
                  <a:pt x="79" y="69"/>
                </a:cubicBezTo>
                <a:cubicBezTo>
                  <a:pt x="78" y="69"/>
                  <a:pt x="78" y="69"/>
                  <a:pt x="78" y="69"/>
                </a:cubicBezTo>
                <a:cubicBezTo>
                  <a:pt x="78" y="69"/>
                  <a:pt x="78" y="69"/>
                  <a:pt x="78" y="69"/>
                </a:cubicBezTo>
                <a:cubicBezTo>
                  <a:pt x="52" y="92"/>
                  <a:pt x="52" y="92"/>
                  <a:pt x="52" y="92"/>
                </a:cubicBezTo>
                <a:cubicBezTo>
                  <a:pt x="52" y="92"/>
                  <a:pt x="49" y="95"/>
                  <a:pt x="49" y="95"/>
                </a:cubicBezTo>
                <a:cubicBezTo>
                  <a:pt x="49" y="95"/>
                  <a:pt x="49" y="95"/>
                  <a:pt x="49" y="95"/>
                </a:cubicBezTo>
                <a:cubicBezTo>
                  <a:pt x="49" y="95"/>
                  <a:pt x="49" y="95"/>
                  <a:pt x="49" y="95"/>
                </a:cubicBezTo>
                <a:cubicBezTo>
                  <a:pt x="46" y="101"/>
                  <a:pt x="46" y="101"/>
                  <a:pt x="46" y="101"/>
                </a:cubicBezTo>
                <a:cubicBezTo>
                  <a:pt x="46" y="101"/>
                  <a:pt x="46" y="101"/>
                  <a:pt x="46" y="101"/>
                </a:cubicBezTo>
                <a:cubicBezTo>
                  <a:pt x="40" y="101"/>
                  <a:pt x="40" y="101"/>
                  <a:pt x="40" y="101"/>
                </a:cubicBezTo>
                <a:cubicBezTo>
                  <a:pt x="40" y="101"/>
                  <a:pt x="40" y="101"/>
                  <a:pt x="40" y="101"/>
                </a:cubicBezTo>
                <a:cubicBezTo>
                  <a:pt x="39" y="101"/>
                  <a:pt x="39" y="101"/>
                  <a:pt x="39" y="101"/>
                </a:cubicBezTo>
                <a:cubicBezTo>
                  <a:pt x="36" y="104"/>
                  <a:pt x="36" y="104"/>
                  <a:pt x="36" y="104"/>
                </a:cubicBezTo>
                <a:cubicBezTo>
                  <a:pt x="36" y="105"/>
                  <a:pt x="36" y="105"/>
                  <a:pt x="36" y="105"/>
                </a:cubicBezTo>
                <a:cubicBezTo>
                  <a:pt x="36" y="105"/>
                  <a:pt x="36" y="105"/>
                  <a:pt x="36" y="105"/>
                </a:cubicBezTo>
                <a:cubicBezTo>
                  <a:pt x="36" y="112"/>
                  <a:pt x="36" y="112"/>
                  <a:pt x="36" y="112"/>
                </a:cubicBezTo>
                <a:cubicBezTo>
                  <a:pt x="36" y="112"/>
                  <a:pt x="36" y="112"/>
                  <a:pt x="36" y="112"/>
                </a:cubicBezTo>
                <a:cubicBezTo>
                  <a:pt x="36" y="112"/>
                  <a:pt x="36" y="112"/>
                  <a:pt x="36" y="112"/>
                </a:cubicBezTo>
                <a:cubicBezTo>
                  <a:pt x="42" y="137"/>
                  <a:pt x="42" y="137"/>
                  <a:pt x="42" y="137"/>
                </a:cubicBezTo>
                <a:cubicBezTo>
                  <a:pt x="42" y="137"/>
                  <a:pt x="42" y="137"/>
                  <a:pt x="42" y="137"/>
                </a:cubicBezTo>
                <a:cubicBezTo>
                  <a:pt x="36" y="156"/>
                  <a:pt x="36" y="156"/>
                  <a:pt x="36" y="156"/>
                </a:cubicBezTo>
                <a:cubicBezTo>
                  <a:pt x="36" y="156"/>
                  <a:pt x="36" y="156"/>
                  <a:pt x="36" y="156"/>
                </a:cubicBezTo>
                <a:cubicBezTo>
                  <a:pt x="33" y="163"/>
                  <a:pt x="33" y="163"/>
                  <a:pt x="33" y="163"/>
                </a:cubicBezTo>
                <a:cubicBezTo>
                  <a:pt x="34" y="162"/>
                  <a:pt x="34" y="162"/>
                  <a:pt x="34" y="162"/>
                </a:cubicBezTo>
                <a:cubicBezTo>
                  <a:pt x="24" y="162"/>
                  <a:pt x="24" y="162"/>
                  <a:pt x="24" y="162"/>
                </a:cubicBezTo>
                <a:cubicBezTo>
                  <a:pt x="24" y="162"/>
                  <a:pt x="24" y="162"/>
                  <a:pt x="24" y="162"/>
                </a:cubicBezTo>
                <a:cubicBezTo>
                  <a:pt x="23" y="163"/>
                  <a:pt x="23" y="163"/>
                  <a:pt x="23" y="163"/>
                </a:cubicBezTo>
                <a:cubicBezTo>
                  <a:pt x="17" y="169"/>
                  <a:pt x="17" y="169"/>
                  <a:pt x="17" y="169"/>
                </a:cubicBezTo>
                <a:cubicBezTo>
                  <a:pt x="17" y="169"/>
                  <a:pt x="17" y="169"/>
                  <a:pt x="17" y="169"/>
                </a:cubicBezTo>
                <a:cubicBezTo>
                  <a:pt x="17" y="169"/>
                  <a:pt x="17" y="169"/>
                  <a:pt x="17" y="169"/>
                </a:cubicBezTo>
                <a:cubicBezTo>
                  <a:pt x="13" y="179"/>
                  <a:pt x="13" y="179"/>
                  <a:pt x="13" y="179"/>
                </a:cubicBezTo>
                <a:cubicBezTo>
                  <a:pt x="15" y="179"/>
                  <a:pt x="15" y="179"/>
                  <a:pt x="15" y="179"/>
                </a:cubicBezTo>
                <a:cubicBezTo>
                  <a:pt x="8" y="175"/>
                  <a:pt x="8" y="175"/>
                  <a:pt x="8" y="175"/>
                </a:cubicBezTo>
                <a:cubicBezTo>
                  <a:pt x="9" y="176"/>
                  <a:pt x="9" y="176"/>
                  <a:pt x="9" y="176"/>
                </a:cubicBezTo>
                <a:cubicBezTo>
                  <a:pt x="9" y="131"/>
                  <a:pt x="9" y="131"/>
                  <a:pt x="9" y="131"/>
                </a:cubicBezTo>
                <a:cubicBezTo>
                  <a:pt x="8" y="132"/>
                  <a:pt x="8" y="132"/>
                  <a:pt x="8" y="132"/>
                </a:cubicBezTo>
                <a:cubicBezTo>
                  <a:pt x="18" y="125"/>
                  <a:pt x="18" y="125"/>
                  <a:pt x="18" y="125"/>
                </a:cubicBezTo>
                <a:cubicBezTo>
                  <a:pt x="18" y="125"/>
                  <a:pt x="18" y="125"/>
                  <a:pt x="18" y="125"/>
                </a:cubicBezTo>
                <a:cubicBezTo>
                  <a:pt x="18" y="125"/>
                  <a:pt x="18" y="125"/>
                  <a:pt x="18" y="125"/>
                </a:cubicBezTo>
                <a:cubicBezTo>
                  <a:pt x="25" y="76"/>
                  <a:pt x="25" y="76"/>
                  <a:pt x="25" y="76"/>
                </a:cubicBezTo>
                <a:cubicBezTo>
                  <a:pt x="25" y="76"/>
                  <a:pt x="25" y="76"/>
                  <a:pt x="25" y="76"/>
                </a:cubicBezTo>
                <a:cubicBezTo>
                  <a:pt x="24" y="76"/>
                  <a:pt x="24" y="76"/>
                  <a:pt x="24" y="76"/>
                </a:cubicBezTo>
                <a:cubicBezTo>
                  <a:pt x="15" y="63"/>
                  <a:pt x="15" y="63"/>
                  <a:pt x="15" y="63"/>
                </a:cubicBezTo>
                <a:cubicBezTo>
                  <a:pt x="15" y="62"/>
                  <a:pt x="15" y="62"/>
                  <a:pt x="15" y="62"/>
                </a:cubicBezTo>
                <a:cubicBezTo>
                  <a:pt x="14" y="62"/>
                  <a:pt x="14" y="62"/>
                  <a:pt x="14" y="62"/>
                </a:cubicBezTo>
                <a:cubicBezTo>
                  <a:pt x="8" y="62"/>
                  <a:pt x="8" y="62"/>
                  <a:pt x="8" y="62"/>
                </a:cubicBezTo>
                <a:cubicBezTo>
                  <a:pt x="8" y="63"/>
                  <a:pt x="8" y="63"/>
                  <a:pt x="8" y="63"/>
                </a:cubicBezTo>
                <a:cubicBezTo>
                  <a:pt x="5" y="59"/>
                  <a:pt x="5" y="59"/>
                  <a:pt x="5" y="59"/>
                </a:cubicBezTo>
                <a:cubicBezTo>
                  <a:pt x="5" y="59"/>
                  <a:pt x="5" y="59"/>
                  <a:pt x="5" y="59"/>
                </a:cubicBezTo>
                <a:cubicBezTo>
                  <a:pt x="4" y="59"/>
                  <a:pt x="4" y="59"/>
                  <a:pt x="4" y="59"/>
                </a:cubicBezTo>
                <a:cubicBezTo>
                  <a:pt x="1" y="59"/>
                  <a:pt x="1" y="59"/>
                  <a:pt x="1" y="59"/>
                </a:cubicBezTo>
                <a:cubicBezTo>
                  <a:pt x="2" y="60"/>
                  <a:pt x="2" y="60"/>
                  <a:pt x="2" y="60"/>
                </a:cubicBezTo>
                <a:cubicBezTo>
                  <a:pt x="5" y="50"/>
                  <a:pt x="5" y="50"/>
                  <a:pt x="5" y="50"/>
                </a:cubicBezTo>
                <a:cubicBezTo>
                  <a:pt x="5" y="51"/>
                  <a:pt x="5" y="51"/>
                  <a:pt x="5" y="51"/>
                </a:cubicBezTo>
                <a:cubicBezTo>
                  <a:pt x="18" y="41"/>
                  <a:pt x="18" y="41"/>
                  <a:pt x="18" y="41"/>
                </a:cubicBezTo>
                <a:cubicBezTo>
                  <a:pt x="17" y="41"/>
                  <a:pt x="17" y="41"/>
                  <a:pt x="17" y="41"/>
                </a:cubicBezTo>
                <a:cubicBezTo>
                  <a:pt x="33" y="45"/>
                  <a:pt x="33" y="45"/>
                  <a:pt x="33" y="45"/>
                </a:cubicBezTo>
                <a:cubicBezTo>
                  <a:pt x="33" y="44"/>
                  <a:pt x="33" y="44"/>
                  <a:pt x="33" y="44"/>
                </a:cubicBezTo>
                <a:cubicBezTo>
                  <a:pt x="36" y="54"/>
                  <a:pt x="36" y="54"/>
                  <a:pt x="36" y="54"/>
                </a:cubicBezTo>
                <a:cubicBezTo>
                  <a:pt x="36" y="53"/>
                  <a:pt x="36" y="53"/>
                  <a:pt x="36" y="53"/>
                </a:cubicBezTo>
                <a:cubicBezTo>
                  <a:pt x="36" y="66"/>
                  <a:pt x="36" y="66"/>
                  <a:pt x="36" y="66"/>
                </a:cubicBezTo>
                <a:cubicBezTo>
                  <a:pt x="36" y="67"/>
                  <a:pt x="36" y="67"/>
                  <a:pt x="36" y="67"/>
                </a:cubicBezTo>
                <a:cubicBezTo>
                  <a:pt x="37" y="67"/>
                  <a:pt x="37" y="67"/>
                  <a:pt x="37" y="67"/>
                </a:cubicBezTo>
                <a:cubicBezTo>
                  <a:pt x="40" y="67"/>
                  <a:pt x="40" y="67"/>
                  <a:pt x="40" y="67"/>
                </a:cubicBezTo>
                <a:cubicBezTo>
                  <a:pt x="40" y="67"/>
                  <a:pt x="40" y="67"/>
                  <a:pt x="40" y="67"/>
                </a:cubicBezTo>
                <a:cubicBezTo>
                  <a:pt x="41" y="67"/>
                  <a:pt x="41" y="67"/>
                  <a:pt x="41" y="67"/>
                </a:cubicBezTo>
                <a:cubicBezTo>
                  <a:pt x="53" y="54"/>
                  <a:pt x="53" y="54"/>
                  <a:pt x="53" y="54"/>
                </a:cubicBezTo>
                <a:cubicBezTo>
                  <a:pt x="54" y="54"/>
                  <a:pt x="54" y="54"/>
                  <a:pt x="54" y="54"/>
                </a:cubicBezTo>
                <a:cubicBezTo>
                  <a:pt x="54" y="53"/>
                  <a:pt x="54" y="53"/>
                  <a:pt x="54" y="53"/>
                </a:cubicBezTo>
                <a:cubicBezTo>
                  <a:pt x="41" y="34"/>
                  <a:pt x="41" y="34"/>
                  <a:pt x="41" y="34"/>
                </a:cubicBezTo>
                <a:cubicBezTo>
                  <a:pt x="41" y="34"/>
                  <a:pt x="41" y="34"/>
                  <a:pt x="41" y="34"/>
                </a:cubicBezTo>
                <a:cubicBezTo>
                  <a:pt x="41" y="12"/>
                  <a:pt x="41" y="12"/>
                  <a:pt x="41" y="12"/>
                </a:cubicBezTo>
                <a:cubicBezTo>
                  <a:pt x="40" y="12"/>
                  <a:pt x="40" y="12"/>
                  <a:pt x="40" y="12"/>
                </a:cubicBezTo>
                <a:cubicBezTo>
                  <a:pt x="62" y="16"/>
                  <a:pt x="62" y="16"/>
                  <a:pt x="62" y="16"/>
                </a:cubicBezTo>
                <a:cubicBezTo>
                  <a:pt x="63" y="16"/>
                  <a:pt x="63" y="16"/>
                  <a:pt x="63" y="16"/>
                </a:cubicBezTo>
                <a:lnTo>
                  <a:pt x="63" y="15"/>
                </a:lnTo>
                <a:close/>
                <a:moveTo>
                  <a:pt x="39" y="12"/>
                </a:moveTo>
                <a:cubicBezTo>
                  <a:pt x="39" y="34"/>
                  <a:pt x="39" y="34"/>
                  <a:pt x="39" y="34"/>
                </a:cubicBezTo>
                <a:cubicBezTo>
                  <a:pt x="39" y="34"/>
                  <a:pt x="39" y="34"/>
                  <a:pt x="39" y="34"/>
                </a:cubicBezTo>
                <a:cubicBezTo>
                  <a:pt x="39" y="35"/>
                  <a:pt x="39" y="35"/>
                  <a:pt x="39" y="35"/>
                </a:cubicBezTo>
                <a:cubicBezTo>
                  <a:pt x="52" y="54"/>
                  <a:pt x="52" y="54"/>
                  <a:pt x="52" y="54"/>
                </a:cubicBezTo>
                <a:cubicBezTo>
                  <a:pt x="52" y="53"/>
                  <a:pt x="52" y="53"/>
                  <a:pt x="52" y="53"/>
                </a:cubicBezTo>
                <a:cubicBezTo>
                  <a:pt x="39" y="66"/>
                  <a:pt x="39" y="66"/>
                  <a:pt x="39" y="66"/>
                </a:cubicBezTo>
                <a:cubicBezTo>
                  <a:pt x="40" y="66"/>
                  <a:pt x="40" y="66"/>
                  <a:pt x="40" y="66"/>
                </a:cubicBezTo>
                <a:cubicBezTo>
                  <a:pt x="37" y="66"/>
                  <a:pt x="37" y="66"/>
                  <a:pt x="37" y="66"/>
                </a:cubicBezTo>
                <a:cubicBezTo>
                  <a:pt x="38" y="66"/>
                  <a:pt x="38" y="66"/>
                  <a:pt x="38" y="66"/>
                </a:cubicBezTo>
                <a:cubicBezTo>
                  <a:pt x="38" y="53"/>
                  <a:pt x="38" y="53"/>
                  <a:pt x="38" y="53"/>
                </a:cubicBezTo>
                <a:cubicBezTo>
                  <a:pt x="38" y="53"/>
                  <a:pt x="38" y="53"/>
                  <a:pt x="38" y="53"/>
                </a:cubicBezTo>
                <a:cubicBezTo>
                  <a:pt x="38" y="53"/>
                  <a:pt x="38" y="53"/>
                  <a:pt x="38" y="53"/>
                </a:cubicBezTo>
                <a:cubicBezTo>
                  <a:pt x="34" y="44"/>
                  <a:pt x="34" y="44"/>
                  <a:pt x="34" y="44"/>
                </a:cubicBezTo>
                <a:cubicBezTo>
                  <a:pt x="34" y="43"/>
                  <a:pt x="34" y="43"/>
                  <a:pt x="34" y="43"/>
                </a:cubicBezTo>
                <a:cubicBezTo>
                  <a:pt x="34" y="43"/>
                  <a:pt x="34" y="43"/>
                  <a:pt x="34" y="43"/>
                </a:cubicBezTo>
                <a:cubicBezTo>
                  <a:pt x="18" y="40"/>
                  <a:pt x="18" y="40"/>
                  <a:pt x="18" y="40"/>
                </a:cubicBezTo>
                <a:cubicBezTo>
                  <a:pt x="17" y="40"/>
                  <a:pt x="17" y="40"/>
                  <a:pt x="17" y="40"/>
                </a:cubicBezTo>
                <a:cubicBezTo>
                  <a:pt x="17" y="40"/>
                  <a:pt x="17" y="40"/>
                  <a:pt x="17" y="40"/>
                </a:cubicBezTo>
                <a:cubicBezTo>
                  <a:pt x="4" y="50"/>
                  <a:pt x="4" y="50"/>
                  <a:pt x="4" y="50"/>
                </a:cubicBezTo>
                <a:cubicBezTo>
                  <a:pt x="4" y="50"/>
                  <a:pt x="4" y="50"/>
                  <a:pt x="4" y="50"/>
                </a:cubicBezTo>
                <a:cubicBezTo>
                  <a:pt x="4" y="50"/>
                  <a:pt x="4" y="50"/>
                  <a:pt x="4" y="50"/>
                </a:cubicBezTo>
                <a:cubicBezTo>
                  <a:pt x="0" y="60"/>
                  <a:pt x="0" y="60"/>
                  <a:pt x="0" y="60"/>
                </a:cubicBezTo>
                <a:cubicBezTo>
                  <a:pt x="0" y="61"/>
                  <a:pt x="0" y="61"/>
                  <a:pt x="0" y="61"/>
                </a:cubicBezTo>
                <a:cubicBezTo>
                  <a:pt x="1" y="61"/>
                  <a:pt x="1" y="61"/>
                  <a:pt x="1" y="61"/>
                </a:cubicBezTo>
                <a:cubicBezTo>
                  <a:pt x="4" y="61"/>
                  <a:pt x="4" y="61"/>
                  <a:pt x="4" y="61"/>
                </a:cubicBezTo>
                <a:cubicBezTo>
                  <a:pt x="4" y="60"/>
                  <a:pt x="4" y="60"/>
                  <a:pt x="4" y="60"/>
                </a:cubicBezTo>
                <a:cubicBezTo>
                  <a:pt x="7" y="64"/>
                  <a:pt x="7" y="64"/>
                  <a:pt x="7" y="64"/>
                </a:cubicBezTo>
                <a:cubicBezTo>
                  <a:pt x="7" y="64"/>
                  <a:pt x="7" y="64"/>
                  <a:pt x="7" y="64"/>
                </a:cubicBezTo>
                <a:cubicBezTo>
                  <a:pt x="8" y="64"/>
                  <a:pt x="8" y="64"/>
                  <a:pt x="8" y="64"/>
                </a:cubicBezTo>
                <a:cubicBezTo>
                  <a:pt x="14" y="64"/>
                  <a:pt x="14" y="64"/>
                  <a:pt x="14" y="64"/>
                </a:cubicBezTo>
                <a:cubicBezTo>
                  <a:pt x="14" y="64"/>
                  <a:pt x="14" y="64"/>
                  <a:pt x="14" y="64"/>
                </a:cubicBezTo>
                <a:cubicBezTo>
                  <a:pt x="23" y="77"/>
                  <a:pt x="23" y="77"/>
                  <a:pt x="23" y="77"/>
                </a:cubicBezTo>
                <a:cubicBezTo>
                  <a:pt x="23" y="76"/>
                  <a:pt x="23" y="76"/>
                  <a:pt x="23" y="76"/>
                </a:cubicBezTo>
                <a:cubicBezTo>
                  <a:pt x="17" y="124"/>
                  <a:pt x="17" y="124"/>
                  <a:pt x="17" y="124"/>
                </a:cubicBezTo>
                <a:cubicBezTo>
                  <a:pt x="17" y="124"/>
                  <a:pt x="17" y="124"/>
                  <a:pt x="17" y="124"/>
                </a:cubicBezTo>
                <a:cubicBezTo>
                  <a:pt x="7" y="130"/>
                  <a:pt x="7" y="130"/>
                  <a:pt x="7" y="130"/>
                </a:cubicBezTo>
                <a:cubicBezTo>
                  <a:pt x="7" y="130"/>
                  <a:pt x="7" y="130"/>
                  <a:pt x="7" y="130"/>
                </a:cubicBezTo>
                <a:cubicBezTo>
                  <a:pt x="7" y="131"/>
                  <a:pt x="7" y="131"/>
                  <a:pt x="7" y="131"/>
                </a:cubicBezTo>
                <a:cubicBezTo>
                  <a:pt x="7" y="176"/>
                  <a:pt x="7" y="176"/>
                  <a:pt x="7" y="176"/>
                </a:cubicBezTo>
                <a:cubicBezTo>
                  <a:pt x="7" y="177"/>
                  <a:pt x="7" y="177"/>
                  <a:pt x="7" y="177"/>
                </a:cubicBezTo>
                <a:cubicBezTo>
                  <a:pt x="7" y="177"/>
                  <a:pt x="7" y="177"/>
                  <a:pt x="7" y="177"/>
                </a:cubicBezTo>
                <a:cubicBezTo>
                  <a:pt x="14" y="180"/>
                  <a:pt x="14" y="180"/>
                  <a:pt x="14" y="180"/>
                </a:cubicBezTo>
                <a:cubicBezTo>
                  <a:pt x="15" y="180"/>
                  <a:pt x="15" y="180"/>
                  <a:pt x="15" y="180"/>
                </a:cubicBezTo>
                <a:cubicBezTo>
                  <a:pt x="15" y="180"/>
                  <a:pt x="15" y="180"/>
                  <a:pt x="15" y="180"/>
                </a:cubicBezTo>
                <a:cubicBezTo>
                  <a:pt x="18" y="170"/>
                  <a:pt x="18" y="170"/>
                  <a:pt x="18" y="170"/>
                </a:cubicBezTo>
                <a:cubicBezTo>
                  <a:pt x="18" y="170"/>
                  <a:pt x="18" y="170"/>
                  <a:pt x="18" y="170"/>
                </a:cubicBezTo>
                <a:cubicBezTo>
                  <a:pt x="24" y="164"/>
                  <a:pt x="24" y="164"/>
                  <a:pt x="24" y="164"/>
                </a:cubicBezTo>
                <a:cubicBezTo>
                  <a:pt x="24" y="164"/>
                  <a:pt x="24" y="164"/>
                  <a:pt x="24" y="164"/>
                </a:cubicBezTo>
                <a:cubicBezTo>
                  <a:pt x="34" y="164"/>
                  <a:pt x="34" y="164"/>
                  <a:pt x="34" y="164"/>
                </a:cubicBezTo>
                <a:cubicBezTo>
                  <a:pt x="34" y="164"/>
                  <a:pt x="34" y="164"/>
                  <a:pt x="34" y="164"/>
                </a:cubicBezTo>
                <a:cubicBezTo>
                  <a:pt x="34" y="163"/>
                  <a:pt x="34" y="163"/>
                  <a:pt x="34" y="163"/>
                </a:cubicBezTo>
                <a:cubicBezTo>
                  <a:pt x="37" y="157"/>
                  <a:pt x="37" y="157"/>
                  <a:pt x="37" y="157"/>
                </a:cubicBezTo>
                <a:cubicBezTo>
                  <a:pt x="38" y="157"/>
                  <a:pt x="38" y="157"/>
                  <a:pt x="38" y="157"/>
                </a:cubicBezTo>
                <a:cubicBezTo>
                  <a:pt x="38" y="157"/>
                  <a:pt x="38" y="157"/>
                  <a:pt x="38" y="157"/>
                </a:cubicBezTo>
                <a:cubicBezTo>
                  <a:pt x="44" y="138"/>
                  <a:pt x="44" y="138"/>
                  <a:pt x="44" y="138"/>
                </a:cubicBezTo>
                <a:cubicBezTo>
                  <a:pt x="44" y="137"/>
                  <a:pt x="44" y="137"/>
                  <a:pt x="44" y="137"/>
                </a:cubicBezTo>
                <a:cubicBezTo>
                  <a:pt x="44" y="137"/>
                  <a:pt x="44" y="137"/>
                  <a:pt x="44" y="137"/>
                </a:cubicBezTo>
                <a:cubicBezTo>
                  <a:pt x="38" y="111"/>
                  <a:pt x="38" y="111"/>
                  <a:pt x="38" y="111"/>
                </a:cubicBezTo>
                <a:cubicBezTo>
                  <a:pt x="38" y="112"/>
                  <a:pt x="38" y="112"/>
                  <a:pt x="38" y="112"/>
                </a:cubicBezTo>
                <a:cubicBezTo>
                  <a:pt x="38" y="105"/>
                  <a:pt x="38" y="105"/>
                  <a:pt x="38" y="105"/>
                </a:cubicBezTo>
                <a:cubicBezTo>
                  <a:pt x="37" y="106"/>
                  <a:pt x="37" y="106"/>
                  <a:pt x="37" y="106"/>
                </a:cubicBezTo>
                <a:cubicBezTo>
                  <a:pt x="41" y="102"/>
                  <a:pt x="41" y="102"/>
                  <a:pt x="41" y="102"/>
                </a:cubicBezTo>
                <a:cubicBezTo>
                  <a:pt x="40" y="103"/>
                  <a:pt x="40" y="103"/>
                  <a:pt x="40" y="103"/>
                </a:cubicBezTo>
                <a:cubicBezTo>
                  <a:pt x="46" y="103"/>
                  <a:pt x="46" y="103"/>
                  <a:pt x="46" y="103"/>
                </a:cubicBezTo>
                <a:cubicBezTo>
                  <a:pt x="47" y="103"/>
                  <a:pt x="47" y="103"/>
                  <a:pt x="47" y="103"/>
                </a:cubicBezTo>
                <a:cubicBezTo>
                  <a:pt x="47" y="102"/>
                  <a:pt x="47" y="102"/>
                  <a:pt x="47" y="102"/>
                </a:cubicBezTo>
                <a:cubicBezTo>
                  <a:pt x="50" y="96"/>
                  <a:pt x="50" y="96"/>
                  <a:pt x="50" y="96"/>
                </a:cubicBezTo>
                <a:cubicBezTo>
                  <a:pt x="50" y="96"/>
                  <a:pt x="50" y="96"/>
                  <a:pt x="50" y="96"/>
                </a:cubicBezTo>
                <a:cubicBezTo>
                  <a:pt x="53" y="93"/>
                  <a:pt x="53" y="93"/>
                  <a:pt x="53" y="93"/>
                </a:cubicBezTo>
                <a:cubicBezTo>
                  <a:pt x="53" y="93"/>
                  <a:pt x="79" y="70"/>
                  <a:pt x="79" y="70"/>
                </a:cubicBezTo>
                <a:cubicBezTo>
                  <a:pt x="79" y="70"/>
                  <a:pt x="79" y="70"/>
                  <a:pt x="79" y="70"/>
                </a:cubicBezTo>
                <a:cubicBezTo>
                  <a:pt x="85" y="70"/>
                  <a:pt x="85" y="70"/>
                  <a:pt x="85" y="70"/>
                </a:cubicBezTo>
                <a:cubicBezTo>
                  <a:pt x="86" y="70"/>
                  <a:pt x="86" y="70"/>
                  <a:pt x="86" y="70"/>
                </a:cubicBezTo>
                <a:cubicBezTo>
                  <a:pt x="86" y="70"/>
                  <a:pt x="86" y="70"/>
                  <a:pt x="86" y="70"/>
                </a:cubicBezTo>
                <a:cubicBezTo>
                  <a:pt x="89" y="64"/>
                  <a:pt x="89" y="64"/>
                  <a:pt x="89" y="64"/>
                </a:cubicBezTo>
                <a:cubicBezTo>
                  <a:pt x="89" y="63"/>
                  <a:pt x="89" y="63"/>
                  <a:pt x="89" y="63"/>
                </a:cubicBezTo>
                <a:cubicBezTo>
                  <a:pt x="89" y="63"/>
                  <a:pt x="89" y="63"/>
                  <a:pt x="89" y="63"/>
                </a:cubicBezTo>
                <a:cubicBezTo>
                  <a:pt x="92" y="31"/>
                  <a:pt x="92" y="31"/>
                  <a:pt x="92" y="31"/>
                </a:cubicBezTo>
                <a:cubicBezTo>
                  <a:pt x="92" y="31"/>
                  <a:pt x="92" y="31"/>
                  <a:pt x="92" y="31"/>
                </a:cubicBezTo>
                <a:cubicBezTo>
                  <a:pt x="92" y="31"/>
                  <a:pt x="92" y="31"/>
                  <a:pt x="92" y="31"/>
                </a:cubicBezTo>
                <a:cubicBezTo>
                  <a:pt x="86" y="18"/>
                  <a:pt x="86" y="18"/>
                  <a:pt x="86" y="18"/>
                </a:cubicBezTo>
                <a:cubicBezTo>
                  <a:pt x="86" y="18"/>
                  <a:pt x="86" y="18"/>
                  <a:pt x="86" y="18"/>
                </a:cubicBezTo>
                <a:cubicBezTo>
                  <a:pt x="86" y="2"/>
                  <a:pt x="86" y="2"/>
                  <a:pt x="86" y="2"/>
                </a:cubicBezTo>
                <a:cubicBezTo>
                  <a:pt x="86" y="0"/>
                  <a:pt x="86" y="0"/>
                  <a:pt x="86" y="0"/>
                </a:cubicBezTo>
                <a:cubicBezTo>
                  <a:pt x="85" y="1"/>
                  <a:pt x="85" y="1"/>
                  <a:pt x="85" y="1"/>
                </a:cubicBezTo>
                <a:cubicBezTo>
                  <a:pt x="62" y="14"/>
                  <a:pt x="62" y="14"/>
                  <a:pt x="62" y="14"/>
                </a:cubicBezTo>
                <a:cubicBezTo>
                  <a:pt x="63" y="14"/>
                  <a:pt x="63" y="14"/>
                  <a:pt x="63" y="14"/>
                </a:cubicBezTo>
                <a:cubicBezTo>
                  <a:pt x="40" y="11"/>
                  <a:pt x="40" y="11"/>
                  <a:pt x="40" y="11"/>
                </a:cubicBezTo>
                <a:cubicBezTo>
                  <a:pt x="39" y="11"/>
                  <a:pt x="39" y="11"/>
                  <a:pt x="39" y="11"/>
                </a:cubicBezTo>
                <a:cubicBezTo>
                  <a:pt x="39" y="12"/>
                  <a:pt x="39" y="12"/>
                  <a:pt x="39" y="12"/>
                </a:cubicBez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51" name="Freeform 726">
            <a:extLst>
              <a:ext uri="{FF2B5EF4-FFF2-40B4-BE49-F238E27FC236}">
                <a16:creationId xmlns:a16="http://schemas.microsoft.com/office/drawing/2014/main" xmlns="" id="{9A6A9358-37CB-4FA3-897B-D1268AB89AA8}"/>
              </a:ext>
            </a:extLst>
          </p:cNvPr>
          <p:cNvSpPr>
            <a:spLocks/>
          </p:cNvSpPr>
          <p:nvPr/>
        </p:nvSpPr>
        <p:spPr bwMode="gray">
          <a:xfrm>
            <a:off x="5725326" y="4925926"/>
            <a:ext cx="375489" cy="587619"/>
          </a:xfrm>
          <a:custGeom>
            <a:avLst/>
            <a:gdLst/>
            <a:ahLst/>
            <a:cxnLst>
              <a:cxn ang="0">
                <a:pos x="137" y="29"/>
              </a:cxn>
              <a:cxn ang="0">
                <a:pos x="186" y="0"/>
              </a:cxn>
              <a:cxn ang="0">
                <a:pos x="186" y="35"/>
              </a:cxn>
              <a:cxn ang="0">
                <a:pos x="201" y="64"/>
              </a:cxn>
              <a:cxn ang="0">
                <a:pos x="192" y="135"/>
              </a:cxn>
              <a:cxn ang="0">
                <a:pos x="186" y="150"/>
              </a:cxn>
              <a:cxn ang="0">
                <a:pos x="172" y="150"/>
              </a:cxn>
              <a:cxn ang="0">
                <a:pos x="115" y="199"/>
              </a:cxn>
              <a:cxn ang="0">
                <a:pos x="108" y="206"/>
              </a:cxn>
              <a:cxn ang="0">
                <a:pos x="99" y="221"/>
              </a:cxn>
              <a:cxn ang="0">
                <a:pos x="86" y="221"/>
              </a:cxn>
              <a:cxn ang="0">
                <a:pos x="80" y="228"/>
              </a:cxn>
              <a:cxn ang="0">
                <a:pos x="80" y="243"/>
              </a:cxn>
              <a:cxn ang="0">
                <a:pos x="93" y="298"/>
              </a:cxn>
              <a:cxn ang="0">
                <a:pos x="80" y="343"/>
              </a:cxn>
              <a:cxn ang="0">
                <a:pos x="73" y="356"/>
              </a:cxn>
              <a:cxn ang="0">
                <a:pos x="51" y="356"/>
              </a:cxn>
              <a:cxn ang="0">
                <a:pos x="35" y="371"/>
              </a:cxn>
              <a:cxn ang="0">
                <a:pos x="29" y="391"/>
              </a:cxn>
              <a:cxn ang="0">
                <a:pos x="15" y="385"/>
              </a:cxn>
              <a:cxn ang="0">
                <a:pos x="15" y="285"/>
              </a:cxn>
              <a:cxn ang="0">
                <a:pos x="35" y="270"/>
              </a:cxn>
              <a:cxn ang="0">
                <a:pos x="51" y="164"/>
              </a:cxn>
              <a:cxn ang="0">
                <a:pos x="29" y="135"/>
              </a:cxn>
              <a:cxn ang="0">
                <a:pos x="15" y="135"/>
              </a:cxn>
              <a:cxn ang="0">
                <a:pos x="7" y="128"/>
              </a:cxn>
              <a:cxn ang="0">
                <a:pos x="0" y="128"/>
              </a:cxn>
              <a:cxn ang="0">
                <a:pos x="7" y="106"/>
              </a:cxn>
              <a:cxn ang="0">
                <a:pos x="35" y="86"/>
              </a:cxn>
              <a:cxn ang="0">
                <a:pos x="73" y="93"/>
              </a:cxn>
              <a:cxn ang="0">
                <a:pos x="80" y="113"/>
              </a:cxn>
              <a:cxn ang="0">
                <a:pos x="80" y="141"/>
              </a:cxn>
              <a:cxn ang="0">
                <a:pos x="86" y="141"/>
              </a:cxn>
              <a:cxn ang="0">
                <a:pos x="115" y="113"/>
              </a:cxn>
              <a:cxn ang="0">
                <a:pos x="86" y="71"/>
              </a:cxn>
              <a:cxn ang="0">
                <a:pos x="86" y="22"/>
              </a:cxn>
              <a:cxn ang="0">
                <a:pos x="137" y="29"/>
              </a:cxn>
            </a:cxnLst>
            <a:rect l="0" t="0" r="r" b="b"/>
            <a:pathLst>
              <a:path w="201" h="391">
                <a:moveTo>
                  <a:pt x="137" y="29"/>
                </a:moveTo>
                <a:lnTo>
                  <a:pt x="186" y="0"/>
                </a:lnTo>
                <a:lnTo>
                  <a:pt x="186" y="35"/>
                </a:lnTo>
                <a:lnTo>
                  <a:pt x="201" y="64"/>
                </a:lnTo>
                <a:lnTo>
                  <a:pt x="192" y="135"/>
                </a:lnTo>
                <a:lnTo>
                  <a:pt x="186" y="150"/>
                </a:lnTo>
                <a:lnTo>
                  <a:pt x="172" y="150"/>
                </a:lnTo>
                <a:lnTo>
                  <a:pt x="115" y="199"/>
                </a:lnTo>
                <a:lnTo>
                  <a:pt x="108" y="206"/>
                </a:lnTo>
                <a:lnTo>
                  <a:pt x="99" y="221"/>
                </a:lnTo>
                <a:lnTo>
                  <a:pt x="86" y="221"/>
                </a:lnTo>
                <a:lnTo>
                  <a:pt x="80" y="228"/>
                </a:lnTo>
                <a:lnTo>
                  <a:pt x="80" y="243"/>
                </a:lnTo>
                <a:lnTo>
                  <a:pt x="93" y="298"/>
                </a:lnTo>
                <a:lnTo>
                  <a:pt x="80" y="343"/>
                </a:lnTo>
                <a:lnTo>
                  <a:pt x="73" y="356"/>
                </a:lnTo>
                <a:lnTo>
                  <a:pt x="51" y="356"/>
                </a:lnTo>
                <a:lnTo>
                  <a:pt x="35" y="371"/>
                </a:lnTo>
                <a:lnTo>
                  <a:pt x="29" y="391"/>
                </a:lnTo>
                <a:lnTo>
                  <a:pt x="15" y="385"/>
                </a:lnTo>
                <a:lnTo>
                  <a:pt x="15" y="285"/>
                </a:lnTo>
                <a:lnTo>
                  <a:pt x="35" y="270"/>
                </a:lnTo>
                <a:lnTo>
                  <a:pt x="51" y="164"/>
                </a:lnTo>
                <a:lnTo>
                  <a:pt x="29" y="135"/>
                </a:lnTo>
                <a:lnTo>
                  <a:pt x="15" y="135"/>
                </a:lnTo>
                <a:lnTo>
                  <a:pt x="7" y="128"/>
                </a:lnTo>
                <a:lnTo>
                  <a:pt x="0" y="128"/>
                </a:lnTo>
                <a:lnTo>
                  <a:pt x="7" y="106"/>
                </a:lnTo>
                <a:lnTo>
                  <a:pt x="35" y="86"/>
                </a:lnTo>
                <a:lnTo>
                  <a:pt x="73" y="93"/>
                </a:lnTo>
                <a:lnTo>
                  <a:pt x="80" y="113"/>
                </a:lnTo>
                <a:lnTo>
                  <a:pt x="80" y="141"/>
                </a:lnTo>
                <a:lnTo>
                  <a:pt x="86" y="141"/>
                </a:lnTo>
                <a:lnTo>
                  <a:pt x="115" y="113"/>
                </a:lnTo>
                <a:lnTo>
                  <a:pt x="86" y="71"/>
                </a:lnTo>
                <a:lnTo>
                  <a:pt x="86" y="22"/>
                </a:lnTo>
                <a:lnTo>
                  <a:pt x="137" y="29"/>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52" name="Freeform 727">
            <a:extLst>
              <a:ext uri="{FF2B5EF4-FFF2-40B4-BE49-F238E27FC236}">
                <a16:creationId xmlns:a16="http://schemas.microsoft.com/office/drawing/2014/main" xmlns="" id="{78BE67AD-019D-468C-B992-688F92F69C5E}"/>
              </a:ext>
            </a:extLst>
          </p:cNvPr>
          <p:cNvSpPr>
            <a:spLocks/>
          </p:cNvSpPr>
          <p:nvPr/>
        </p:nvSpPr>
        <p:spPr bwMode="gray">
          <a:xfrm>
            <a:off x="5245223" y="5354242"/>
            <a:ext cx="534278" cy="471899"/>
          </a:xfrm>
          <a:custGeom>
            <a:avLst/>
            <a:gdLst/>
            <a:ahLst/>
            <a:cxnLst>
              <a:cxn ang="0">
                <a:pos x="23" y="142"/>
              </a:cxn>
              <a:cxn ang="0">
                <a:pos x="36" y="157"/>
              </a:cxn>
              <a:cxn ang="0">
                <a:pos x="71" y="128"/>
              </a:cxn>
              <a:cxn ang="0">
                <a:pos x="71" y="78"/>
              </a:cxn>
              <a:cxn ang="0">
                <a:pos x="93" y="100"/>
              </a:cxn>
              <a:cxn ang="0">
                <a:pos x="129" y="71"/>
              </a:cxn>
              <a:cxn ang="0">
                <a:pos x="144" y="71"/>
              </a:cxn>
              <a:cxn ang="0">
                <a:pos x="157" y="78"/>
              </a:cxn>
              <a:cxn ang="0">
                <a:pos x="186" y="64"/>
              </a:cxn>
              <a:cxn ang="0">
                <a:pos x="193" y="58"/>
              </a:cxn>
              <a:cxn ang="0">
                <a:pos x="199" y="29"/>
              </a:cxn>
              <a:cxn ang="0">
                <a:pos x="257" y="0"/>
              </a:cxn>
              <a:cxn ang="0">
                <a:pos x="272" y="0"/>
              </a:cxn>
              <a:cxn ang="0">
                <a:pos x="279" y="100"/>
              </a:cxn>
              <a:cxn ang="0">
                <a:pos x="286" y="106"/>
              </a:cxn>
              <a:cxn ang="0">
                <a:pos x="279" y="157"/>
              </a:cxn>
              <a:cxn ang="0">
                <a:pos x="257" y="186"/>
              </a:cxn>
              <a:cxn ang="0">
                <a:pos x="222" y="243"/>
              </a:cxn>
              <a:cxn ang="0">
                <a:pos x="215" y="250"/>
              </a:cxn>
              <a:cxn ang="0">
                <a:pos x="186" y="270"/>
              </a:cxn>
              <a:cxn ang="0">
                <a:pos x="171" y="279"/>
              </a:cxn>
              <a:cxn ang="0">
                <a:pos x="71" y="299"/>
              </a:cxn>
              <a:cxn ang="0">
                <a:pos x="58" y="314"/>
              </a:cxn>
              <a:cxn ang="0">
                <a:pos x="36" y="314"/>
              </a:cxn>
              <a:cxn ang="0">
                <a:pos x="23" y="263"/>
              </a:cxn>
              <a:cxn ang="0">
                <a:pos x="29" y="250"/>
              </a:cxn>
              <a:cxn ang="0">
                <a:pos x="14" y="193"/>
              </a:cxn>
              <a:cxn ang="0">
                <a:pos x="0" y="151"/>
              </a:cxn>
              <a:cxn ang="0">
                <a:pos x="23" y="142"/>
              </a:cxn>
            </a:cxnLst>
            <a:rect l="0" t="0" r="r" b="b"/>
            <a:pathLst>
              <a:path w="286" h="314">
                <a:moveTo>
                  <a:pt x="23" y="142"/>
                </a:moveTo>
                <a:lnTo>
                  <a:pt x="36" y="157"/>
                </a:lnTo>
                <a:lnTo>
                  <a:pt x="71" y="128"/>
                </a:lnTo>
                <a:lnTo>
                  <a:pt x="71" y="78"/>
                </a:lnTo>
                <a:lnTo>
                  <a:pt x="93" y="100"/>
                </a:lnTo>
                <a:lnTo>
                  <a:pt x="129" y="71"/>
                </a:lnTo>
                <a:lnTo>
                  <a:pt x="144" y="71"/>
                </a:lnTo>
                <a:lnTo>
                  <a:pt x="157" y="78"/>
                </a:lnTo>
                <a:lnTo>
                  <a:pt x="186" y="64"/>
                </a:lnTo>
                <a:lnTo>
                  <a:pt x="193" y="58"/>
                </a:lnTo>
                <a:lnTo>
                  <a:pt x="199" y="29"/>
                </a:lnTo>
                <a:lnTo>
                  <a:pt x="257" y="0"/>
                </a:lnTo>
                <a:lnTo>
                  <a:pt x="272" y="0"/>
                </a:lnTo>
                <a:lnTo>
                  <a:pt x="279" y="100"/>
                </a:lnTo>
                <a:lnTo>
                  <a:pt x="286" y="106"/>
                </a:lnTo>
                <a:lnTo>
                  <a:pt x="279" y="157"/>
                </a:lnTo>
                <a:lnTo>
                  <a:pt x="257" y="186"/>
                </a:lnTo>
                <a:lnTo>
                  <a:pt x="222" y="243"/>
                </a:lnTo>
                <a:lnTo>
                  <a:pt x="215" y="250"/>
                </a:lnTo>
                <a:lnTo>
                  <a:pt x="186" y="270"/>
                </a:lnTo>
                <a:lnTo>
                  <a:pt x="171" y="279"/>
                </a:lnTo>
                <a:lnTo>
                  <a:pt x="71" y="299"/>
                </a:lnTo>
                <a:lnTo>
                  <a:pt x="58" y="314"/>
                </a:lnTo>
                <a:lnTo>
                  <a:pt x="36" y="314"/>
                </a:lnTo>
                <a:lnTo>
                  <a:pt x="23" y="263"/>
                </a:lnTo>
                <a:lnTo>
                  <a:pt x="29" y="250"/>
                </a:lnTo>
                <a:lnTo>
                  <a:pt x="14" y="193"/>
                </a:lnTo>
                <a:lnTo>
                  <a:pt x="0" y="151"/>
                </a:lnTo>
                <a:lnTo>
                  <a:pt x="23" y="142"/>
                </a:lnTo>
                <a:close/>
              </a:path>
            </a:pathLst>
          </a:custGeom>
          <a:solidFill>
            <a:srgbClr val="F2F2F2"/>
          </a:solidFill>
          <a:ln w="3175" cap="flat" cmpd="sng">
            <a:solidFill>
              <a:schemeClr val="bg1">
                <a:lumMod val="85000"/>
              </a:schemeClr>
            </a:solidFill>
            <a:prstDash val="solid"/>
            <a:round/>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53" name="Freeform 728">
            <a:extLst>
              <a:ext uri="{FF2B5EF4-FFF2-40B4-BE49-F238E27FC236}">
                <a16:creationId xmlns:a16="http://schemas.microsoft.com/office/drawing/2014/main" xmlns="" id="{221B4991-0777-4CA1-978C-A75225F66ED5}"/>
              </a:ext>
            </a:extLst>
          </p:cNvPr>
          <p:cNvSpPr>
            <a:spLocks/>
          </p:cNvSpPr>
          <p:nvPr/>
        </p:nvSpPr>
        <p:spPr bwMode="gray">
          <a:xfrm>
            <a:off x="5245223" y="5354242"/>
            <a:ext cx="534278" cy="471899"/>
          </a:xfrm>
          <a:custGeom>
            <a:avLst/>
            <a:gdLst/>
            <a:ahLst/>
            <a:cxnLst>
              <a:cxn ang="0">
                <a:pos x="23" y="142"/>
              </a:cxn>
              <a:cxn ang="0">
                <a:pos x="36" y="157"/>
              </a:cxn>
              <a:cxn ang="0">
                <a:pos x="71" y="128"/>
              </a:cxn>
              <a:cxn ang="0">
                <a:pos x="71" y="78"/>
              </a:cxn>
              <a:cxn ang="0">
                <a:pos x="93" y="100"/>
              </a:cxn>
              <a:cxn ang="0">
                <a:pos x="129" y="71"/>
              </a:cxn>
              <a:cxn ang="0">
                <a:pos x="144" y="71"/>
              </a:cxn>
              <a:cxn ang="0">
                <a:pos x="157" y="78"/>
              </a:cxn>
              <a:cxn ang="0">
                <a:pos x="186" y="64"/>
              </a:cxn>
              <a:cxn ang="0">
                <a:pos x="193" y="58"/>
              </a:cxn>
              <a:cxn ang="0">
                <a:pos x="199" y="29"/>
              </a:cxn>
              <a:cxn ang="0">
                <a:pos x="257" y="0"/>
              </a:cxn>
              <a:cxn ang="0">
                <a:pos x="272" y="0"/>
              </a:cxn>
              <a:cxn ang="0">
                <a:pos x="279" y="100"/>
              </a:cxn>
              <a:cxn ang="0">
                <a:pos x="286" y="106"/>
              </a:cxn>
              <a:cxn ang="0">
                <a:pos x="279" y="157"/>
              </a:cxn>
              <a:cxn ang="0">
                <a:pos x="257" y="186"/>
              </a:cxn>
              <a:cxn ang="0">
                <a:pos x="222" y="243"/>
              </a:cxn>
              <a:cxn ang="0">
                <a:pos x="215" y="250"/>
              </a:cxn>
              <a:cxn ang="0">
                <a:pos x="186" y="270"/>
              </a:cxn>
              <a:cxn ang="0">
                <a:pos x="171" y="279"/>
              </a:cxn>
              <a:cxn ang="0">
                <a:pos x="71" y="299"/>
              </a:cxn>
              <a:cxn ang="0">
                <a:pos x="58" y="314"/>
              </a:cxn>
              <a:cxn ang="0">
                <a:pos x="36" y="314"/>
              </a:cxn>
              <a:cxn ang="0">
                <a:pos x="23" y="263"/>
              </a:cxn>
              <a:cxn ang="0">
                <a:pos x="29" y="250"/>
              </a:cxn>
              <a:cxn ang="0">
                <a:pos x="14" y="193"/>
              </a:cxn>
              <a:cxn ang="0">
                <a:pos x="0" y="151"/>
              </a:cxn>
            </a:cxnLst>
            <a:rect l="0" t="0" r="r" b="b"/>
            <a:pathLst>
              <a:path w="286" h="314">
                <a:moveTo>
                  <a:pt x="23" y="142"/>
                </a:moveTo>
                <a:lnTo>
                  <a:pt x="36" y="157"/>
                </a:lnTo>
                <a:lnTo>
                  <a:pt x="71" y="128"/>
                </a:lnTo>
                <a:lnTo>
                  <a:pt x="71" y="78"/>
                </a:lnTo>
                <a:lnTo>
                  <a:pt x="93" y="100"/>
                </a:lnTo>
                <a:lnTo>
                  <a:pt x="129" y="71"/>
                </a:lnTo>
                <a:lnTo>
                  <a:pt x="144" y="71"/>
                </a:lnTo>
                <a:lnTo>
                  <a:pt x="157" y="78"/>
                </a:lnTo>
                <a:lnTo>
                  <a:pt x="186" y="64"/>
                </a:lnTo>
                <a:lnTo>
                  <a:pt x="193" y="58"/>
                </a:lnTo>
                <a:lnTo>
                  <a:pt x="199" y="29"/>
                </a:lnTo>
                <a:lnTo>
                  <a:pt x="257" y="0"/>
                </a:lnTo>
                <a:lnTo>
                  <a:pt x="272" y="0"/>
                </a:lnTo>
                <a:lnTo>
                  <a:pt x="279" y="100"/>
                </a:lnTo>
                <a:lnTo>
                  <a:pt x="286" y="106"/>
                </a:lnTo>
                <a:lnTo>
                  <a:pt x="279" y="157"/>
                </a:lnTo>
                <a:lnTo>
                  <a:pt x="257" y="186"/>
                </a:lnTo>
                <a:lnTo>
                  <a:pt x="222" y="243"/>
                </a:lnTo>
                <a:lnTo>
                  <a:pt x="215" y="250"/>
                </a:lnTo>
                <a:lnTo>
                  <a:pt x="186" y="270"/>
                </a:lnTo>
                <a:lnTo>
                  <a:pt x="171" y="279"/>
                </a:lnTo>
                <a:lnTo>
                  <a:pt x="71" y="299"/>
                </a:lnTo>
                <a:lnTo>
                  <a:pt x="58" y="314"/>
                </a:lnTo>
                <a:lnTo>
                  <a:pt x="36" y="314"/>
                </a:lnTo>
                <a:lnTo>
                  <a:pt x="23" y="263"/>
                </a:lnTo>
                <a:lnTo>
                  <a:pt x="29" y="250"/>
                </a:lnTo>
                <a:lnTo>
                  <a:pt x="14" y="193"/>
                </a:lnTo>
                <a:lnTo>
                  <a:pt x="0" y="151"/>
                </a:lnTo>
              </a:path>
            </a:pathLst>
          </a:custGeom>
          <a:solidFill>
            <a:schemeClr val="accent1">
              <a:alpha val="86000"/>
            </a:schemeClr>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461E7D"/>
              </a:solidFill>
              <a:effectLst/>
              <a:uLnTx/>
              <a:uFillTx/>
              <a:latin typeface="Arial"/>
              <a:ea typeface="Arial Unicode MS"/>
              <a:cs typeface="Arial Unicode MS"/>
            </a:endParaRPr>
          </a:p>
        </p:txBody>
      </p:sp>
      <p:sp>
        <p:nvSpPr>
          <p:cNvPr id="54" name="Freeform 729">
            <a:extLst>
              <a:ext uri="{FF2B5EF4-FFF2-40B4-BE49-F238E27FC236}">
                <a16:creationId xmlns:a16="http://schemas.microsoft.com/office/drawing/2014/main" xmlns="" id="{36E3DD19-9E55-431E-8979-B1591B530281}"/>
              </a:ext>
            </a:extLst>
          </p:cNvPr>
          <p:cNvSpPr>
            <a:spLocks/>
          </p:cNvSpPr>
          <p:nvPr/>
        </p:nvSpPr>
        <p:spPr bwMode="gray">
          <a:xfrm>
            <a:off x="1821261" y="3831843"/>
            <a:ext cx="108350" cy="54103"/>
          </a:xfrm>
          <a:custGeom>
            <a:avLst/>
            <a:gdLst/>
            <a:ahLst/>
            <a:cxnLst>
              <a:cxn ang="0">
                <a:pos x="0" y="0"/>
              </a:cxn>
              <a:cxn ang="0">
                <a:pos x="22" y="7"/>
              </a:cxn>
              <a:cxn ang="0">
                <a:pos x="51" y="23"/>
              </a:cxn>
              <a:cxn ang="0">
                <a:pos x="58" y="36"/>
              </a:cxn>
              <a:cxn ang="0">
                <a:pos x="0" y="36"/>
              </a:cxn>
              <a:cxn ang="0">
                <a:pos x="0" y="0"/>
              </a:cxn>
            </a:cxnLst>
            <a:rect l="0" t="0" r="r" b="b"/>
            <a:pathLst>
              <a:path w="58" h="36">
                <a:moveTo>
                  <a:pt x="0" y="0"/>
                </a:moveTo>
                <a:lnTo>
                  <a:pt x="22" y="7"/>
                </a:lnTo>
                <a:lnTo>
                  <a:pt x="51" y="23"/>
                </a:lnTo>
                <a:lnTo>
                  <a:pt x="58" y="36"/>
                </a:lnTo>
                <a:lnTo>
                  <a:pt x="0" y="36"/>
                </a:lnTo>
                <a:lnTo>
                  <a:pt x="0" y="0"/>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55" name="Freeform 730">
            <a:extLst>
              <a:ext uri="{FF2B5EF4-FFF2-40B4-BE49-F238E27FC236}">
                <a16:creationId xmlns:a16="http://schemas.microsoft.com/office/drawing/2014/main" xmlns="" id="{4E09D62F-097C-4D8C-8347-AD8AB2DE1304}"/>
              </a:ext>
            </a:extLst>
          </p:cNvPr>
          <p:cNvSpPr>
            <a:spLocks/>
          </p:cNvSpPr>
          <p:nvPr/>
        </p:nvSpPr>
        <p:spPr bwMode="gray">
          <a:xfrm>
            <a:off x="5377858" y="5191933"/>
            <a:ext cx="347468" cy="312595"/>
          </a:xfrm>
          <a:custGeom>
            <a:avLst/>
            <a:gdLst/>
            <a:ahLst/>
            <a:cxnLst>
              <a:cxn ang="0">
                <a:pos x="0" y="186"/>
              </a:cxn>
              <a:cxn ang="0">
                <a:pos x="0" y="102"/>
              </a:cxn>
              <a:cxn ang="0">
                <a:pos x="22" y="102"/>
              </a:cxn>
              <a:cxn ang="0">
                <a:pos x="22" y="15"/>
              </a:cxn>
              <a:cxn ang="0">
                <a:pos x="73" y="15"/>
              </a:cxn>
              <a:cxn ang="0">
                <a:pos x="86" y="9"/>
              </a:cxn>
              <a:cxn ang="0">
                <a:pos x="86" y="0"/>
              </a:cxn>
              <a:cxn ang="0">
                <a:pos x="186" y="108"/>
              </a:cxn>
              <a:cxn ang="0">
                <a:pos x="128" y="137"/>
              </a:cxn>
              <a:cxn ang="0">
                <a:pos x="122" y="166"/>
              </a:cxn>
              <a:cxn ang="0">
                <a:pos x="115" y="172"/>
              </a:cxn>
              <a:cxn ang="0">
                <a:pos x="86" y="186"/>
              </a:cxn>
              <a:cxn ang="0">
                <a:pos x="73" y="179"/>
              </a:cxn>
              <a:cxn ang="0">
                <a:pos x="58" y="179"/>
              </a:cxn>
              <a:cxn ang="0">
                <a:pos x="22" y="208"/>
              </a:cxn>
              <a:cxn ang="0">
                <a:pos x="0" y="186"/>
              </a:cxn>
            </a:cxnLst>
            <a:rect l="0" t="0" r="r" b="b"/>
            <a:pathLst>
              <a:path w="186" h="208">
                <a:moveTo>
                  <a:pt x="0" y="186"/>
                </a:moveTo>
                <a:lnTo>
                  <a:pt x="0" y="102"/>
                </a:lnTo>
                <a:lnTo>
                  <a:pt x="22" y="102"/>
                </a:lnTo>
                <a:lnTo>
                  <a:pt x="22" y="15"/>
                </a:lnTo>
                <a:lnTo>
                  <a:pt x="73" y="15"/>
                </a:lnTo>
                <a:lnTo>
                  <a:pt x="86" y="9"/>
                </a:lnTo>
                <a:lnTo>
                  <a:pt x="86" y="0"/>
                </a:lnTo>
                <a:lnTo>
                  <a:pt x="186" y="108"/>
                </a:lnTo>
                <a:lnTo>
                  <a:pt x="128" y="137"/>
                </a:lnTo>
                <a:lnTo>
                  <a:pt x="122" y="166"/>
                </a:lnTo>
                <a:lnTo>
                  <a:pt x="115" y="172"/>
                </a:lnTo>
                <a:lnTo>
                  <a:pt x="86" y="186"/>
                </a:lnTo>
                <a:lnTo>
                  <a:pt x="73" y="179"/>
                </a:lnTo>
                <a:lnTo>
                  <a:pt x="58" y="179"/>
                </a:lnTo>
                <a:lnTo>
                  <a:pt x="22" y="208"/>
                </a:lnTo>
                <a:lnTo>
                  <a:pt x="0" y="186"/>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56" name="Freeform 731">
            <a:extLst>
              <a:ext uri="{FF2B5EF4-FFF2-40B4-BE49-F238E27FC236}">
                <a16:creationId xmlns:a16="http://schemas.microsoft.com/office/drawing/2014/main" xmlns="" id="{D3CCA006-6D37-4858-92ED-C4E8365F282C}"/>
              </a:ext>
            </a:extLst>
          </p:cNvPr>
          <p:cNvSpPr>
            <a:spLocks/>
          </p:cNvSpPr>
          <p:nvPr/>
        </p:nvSpPr>
        <p:spPr bwMode="gray">
          <a:xfrm>
            <a:off x="4873470" y="2610016"/>
            <a:ext cx="293293" cy="269012"/>
          </a:xfrm>
          <a:custGeom>
            <a:avLst/>
            <a:gdLst/>
            <a:ahLst/>
            <a:cxnLst>
              <a:cxn ang="0">
                <a:pos x="29" y="28"/>
              </a:cxn>
              <a:cxn ang="0">
                <a:pos x="29" y="57"/>
              </a:cxn>
              <a:cxn ang="0">
                <a:pos x="0" y="86"/>
              </a:cxn>
              <a:cxn ang="0">
                <a:pos x="7" y="108"/>
              </a:cxn>
              <a:cxn ang="0">
                <a:pos x="7" y="121"/>
              </a:cxn>
              <a:cxn ang="0">
                <a:pos x="14" y="121"/>
              </a:cxn>
              <a:cxn ang="0">
                <a:pos x="42" y="135"/>
              </a:cxn>
              <a:cxn ang="0">
                <a:pos x="42" y="163"/>
              </a:cxn>
              <a:cxn ang="0">
                <a:pos x="71" y="179"/>
              </a:cxn>
              <a:cxn ang="0">
                <a:pos x="113" y="172"/>
              </a:cxn>
              <a:cxn ang="0">
                <a:pos x="135" y="143"/>
              </a:cxn>
              <a:cxn ang="0">
                <a:pos x="120" y="121"/>
              </a:cxn>
              <a:cxn ang="0">
                <a:pos x="113" y="99"/>
              </a:cxn>
              <a:cxn ang="0">
                <a:pos x="120" y="108"/>
              </a:cxn>
              <a:cxn ang="0">
                <a:pos x="157" y="93"/>
              </a:cxn>
              <a:cxn ang="0">
                <a:pos x="149" y="51"/>
              </a:cxn>
              <a:cxn ang="0">
                <a:pos x="149" y="15"/>
              </a:cxn>
              <a:cxn ang="0">
                <a:pos x="113" y="6"/>
              </a:cxn>
              <a:cxn ang="0">
                <a:pos x="93" y="15"/>
              </a:cxn>
              <a:cxn ang="0">
                <a:pos x="71" y="0"/>
              </a:cxn>
              <a:cxn ang="0">
                <a:pos x="49" y="0"/>
              </a:cxn>
              <a:cxn ang="0">
                <a:pos x="49" y="6"/>
              </a:cxn>
              <a:cxn ang="0">
                <a:pos x="56" y="15"/>
              </a:cxn>
              <a:cxn ang="0">
                <a:pos x="49" y="22"/>
              </a:cxn>
              <a:cxn ang="0">
                <a:pos x="29" y="28"/>
              </a:cxn>
            </a:cxnLst>
            <a:rect l="0" t="0" r="r" b="b"/>
            <a:pathLst>
              <a:path w="157" h="179">
                <a:moveTo>
                  <a:pt x="29" y="28"/>
                </a:moveTo>
                <a:lnTo>
                  <a:pt x="29" y="57"/>
                </a:lnTo>
                <a:lnTo>
                  <a:pt x="0" y="86"/>
                </a:lnTo>
                <a:lnTo>
                  <a:pt x="7" y="108"/>
                </a:lnTo>
                <a:lnTo>
                  <a:pt x="7" y="121"/>
                </a:lnTo>
                <a:lnTo>
                  <a:pt x="14" y="121"/>
                </a:lnTo>
                <a:lnTo>
                  <a:pt x="42" y="135"/>
                </a:lnTo>
                <a:lnTo>
                  <a:pt x="42" y="163"/>
                </a:lnTo>
                <a:lnTo>
                  <a:pt x="71" y="179"/>
                </a:lnTo>
                <a:lnTo>
                  <a:pt x="113" y="172"/>
                </a:lnTo>
                <a:lnTo>
                  <a:pt x="135" y="143"/>
                </a:lnTo>
                <a:lnTo>
                  <a:pt x="120" y="121"/>
                </a:lnTo>
                <a:lnTo>
                  <a:pt x="113" y="99"/>
                </a:lnTo>
                <a:lnTo>
                  <a:pt x="120" y="108"/>
                </a:lnTo>
                <a:lnTo>
                  <a:pt x="157" y="93"/>
                </a:lnTo>
                <a:lnTo>
                  <a:pt x="149" y="51"/>
                </a:lnTo>
                <a:lnTo>
                  <a:pt x="149" y="15"/>
                </a:lnTo>
                <a:lnTo>
                  <a:pt x="113" y="6"/>
                </a:lnTo>
                <a:lnTo>
                  <a:pt x="93" y="15"/>
                </a:lnTo>
                <a:lnTo>
                  <a:pt x="71" y="0"/>
                </a:lnTo>
                <a:lnTo>
                  <a:pt x="49" y="0"/>
                </a:lnTo>
                <a:lnTo>
                  <a:pt x="49" y="6"/>
                </a:lnTo>
                <a:lnTo>
                  <a:pt x="56" y="15"/>
                </a:lnTo>
                <a:lnTo>
                  <a:pt x="49" y="22"/>
                </a:lnTo>
                <a:lnTo>
                  <a:pt x="29" y="28"/>
                </a:lnTo>
                <a:close/>
              </a:path>
            </a:pathLst>
          </a:custGeom>
          <a:gradFill flip="none" rotWithShape="1">
            <a:gsLst>
              <a:gs pos="10000">
                <a:schemeClr val="accent2"/>
              </a:gs>
              <a:gs pos="90000">
                <a:schemeClr val="accent4"/>
              </a:gs>
            </a:gsLst>
            <a:lin ang="2700000" scaled="1"/>
            <a:tileRect/>
          </a:gradFill>
          <a:ln w="3175" cap="flat" cmpd="sng">
            <a:solidFill>
              <a:schemeClr val="bg1">
                <a:lumMod val="85000"/>
              </a:schemeClr>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latin typeface="Arial"/>
            </a:endParaRPr>
          </a:p>
        </p:txBody>
      </p:sp>
      <p:sp>
        <p:nvSpPr>
          <p:cNvPr id="57" name="Freeform 732">
            <a:extLst>
              <a:ext uri="{FF2B5EF4-FFF2-40B4-BE49-F238E27FC236}">
                <a16:creationId xmlns:a16="http://schemas.microsoft.com/office/drawing/2014/main" xmlns="" id="{A9FD4562-23D3-4ACE-874C-5C6F3DFC9165}"/>
              </a:ext>
            </a:extLst>
          </p:cNvPr>
          <p:cNvSpPr>
            <a:spLocks/>
          </p:cNvSpPr>
          <p:nvPr/>
        </p:nvSpPr>
        <p:spPr bwMode="gray">
          <a:xfrm>
            <a:off x="4821163" y="2652096"/>
            <a:ext cx="106482" cy="87166"/>
          </a:xfrm>
          <a:custGeom>
            <a:avLst/>
            <a:gdLst/>
            <a:ahLst/>
            <a:cxnLst>
              <a:cxn ang="0">
                <a:pos x="57" y="0"/>
              </a:cxn>
              <a:cxn ang="0">
                <a:pos x="57" y="29"/>
              </a:cxn>
              <a:cxn ang="0">
                <a:pos x="28" y="58"/>
              </a:cxn>
              <a:cxn ang="0">
                <a:pos x="13" y="51"/>
              </a:cxn>
              <a:cxn ang="0">
                <a:pos x="0" y="36"/>
              </a:cxn>
              <a:cxn ang="0">
                <a:pos x="6" y="29"/>
              </a:cxn>
              <a:cxn ang="0">
                <a:pos x="13" y="29"/>
              </a:cxn>
              <a:cxn ang="0">
                <a:pos x="35" y="7"/>
              </a:cxn>
              <a:cxn ang="0">
                <a:pos x="57" y="0"/>
              </a:cxn>
            </a:cxnLst>
            <a:rect l="0" t="0" r="r" b="b"/>
            <a:pathLst>
              <a:path w="57" h="58">
                <a:moveTo>
                  <a:pt x="57" y="0"/>
                </a:moveTo>
                <a:lnTo>
                  <a:pt x="57" y="29"/>
                </a:lnTo>
                <a:lnTo>
                  <a:pt x="28" y="58"/>
                </a:lnTo>
                <a:lnTo>
                  <a:pt x="13" y="51"/>
                </a:lnTo>
                <a:lnTo>
                  <a:pt x="0" y="36"/>
                </a:lnTo>
                <a:lnTo>
                  <a:pt x="6" y="29"/>
                </a:lnTo>
                <a:lnTo>
                  <a:pt x="13" y="29"/>
                </a:lnTo>
                <a:lnTo>
                  <a:pt x="35" y="7"/>
                </a:lnTo>
                <a:lnTo>
                  <a:pt x="57" y="0"/>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58" name="Freeform 733">
            <a:extLst>
              <a:ext uri="{FF2B5EF4-FFF2-40B4-BE49-F238E27FC236}">
                <a16:creationId xmlns:a16="http://schemas.microsoft.com/office/drawing/2014/main" xmlns="" id="{E2E39ECB-CF0E-4992-8F6B-6D64581968B2}"/>
              </a:ext>
            </a:extLst>
          </p:cNvPr>
          <p:cNvSpPr>
            <a:spLocks/>
          </p:cNvSpPr>
          <p:nvPr/>
        </p:nvSpPr>
        <p:spPr bwMode="gray">
          <a:xfrm>
            <a:off x="6110156" y="3123995"/>
            <a:ext cx="696803" cy="515482"/>
          </a:xfrm>
          <a:custGeom>
            <a:avLst/>
            <a:gdLst/>
            <a:ahLst/>
            <a:cxnLst>
              <a:cxn ang="0">
                <a:pos x="11" y="9"/>
              </a:cxn>
              <a:cxn ang="0">
                <a:pos x="24" y="23"/>
              </a:cxn>
              <a:cxn ang="0">
                <a:pos x="50" y="14"/>
              </a:cxn>
              <a:cxn ang="0">
                <a:pos x="79" y="29"/>
              </a:cxn>
              <a:cxn ang="0">
                <a:pos x="101" y="65"/>
              </a:cxn>
              <a:cxn ang="0">
                <a:pos x="130" y="65"/>
              </a:cxn>
              <a:cxn ang="0">
                <a:pos x="161" y="58"/>
              </a:cxn>
              <a:cxn ang="0">
                <a:pos x="172" y="58"/>
              </a:cxn>
              <a:cxn ang="0">
                <a:pos x="201" y="36"/>
              </a:cxn>
              <a:cxn ang="0">
                <a:pos x="236" y="29"/>
              </a:cxn>
              <a:cxn ang="0">
                <a:pos x="252" y="51"/>
              </a:cxn>
              <a:cxn ang="0">
                <a:pos x="280" y="71"/>
              </a:cxn>
              <a:cxn ang="0">
                <a:pos x="303" y="100"/>
              </a:cxn>
              <a:cxn ang="0">
                <a:pos x="294" y="135"/>
              </a:cxn>
              <a:cxn ang="0">
                <a:pos x="316" y="151"/>
              </a:cxn>
              <a:cxn ang="0">
                <a:pos x="316" y="180"/>
              </a:cxn>
              <a:cxn ang="0">
                <a:pos x="309" y="186"/>
              </a:cxn>
              <a:cxn ang="0">
                <a:pos x="329" y="208"/>
              </a:cxn>
              <a:cxn ang="0">
                <a:pos x="329" y="250"/>
              </a:cxn>
              <a:cxn ang="0">
                <a:pos x="358" y="264"/>
              </a:cxn>
              <a:cxn ang="0">
                <a:pos x="373" y="299"/>
              </a:cxn>
              <a:cxn ang="0">
                <a:pos x="351" y="314"/>
              </a:cxn>
              <a:cxn ang="0">
                <a:pos x="351" y="343"/>
              </a:cxn>
              <a:cxn ang="0">
                <a:pos x="309" y="337"/>
              </a:cxn>
              <a:cxn ang="0">
                <a:pos x="274" y="337"/>
              </a:cxn>
              <a:cxn ang="0">
                <a:pos x="258" y="308"/>
              </a:cxn>
              <a:cxn ang="0">
                <a:pos x="252" y="299"/>
              </a:cxn>
              <a:cxn ang="0">
                <a:pos x="223" y="321"/>
              </a:cxn>
              <a:cxn ang="0">
                <a:pos x="188" y="292"/>
              </a:cxn>
              <a:cxn ang="0">
                <a:pos x="172" y="292"/>
              </a:cxn>
              <a:cxn ang="0">
                <a:pos x="152" y="279"/>
              </a:cxn>
              <a:cxn ang="0">
                <a:pos x="123" y="235"/>
              </a:cxn>
              <a:cxn ang="0">
                <a:pos x="95" y="235"/>
              </a:cxn>
              <a:cxn ang="0">
                <a:pos x="88" y="186"/>
              </a:cxn>
              <a:cxn ang="0">
                <a:pos x="66" y="171"/>
              </a:cxn>
              <a:cxn ang="0">
                <a:pos x="44" y="144"/>
              </a:cxn>
              <a:cxn ang="0">
                <a:pos x="37" y="122"/>
              </a:cxn>
              <a:cxn ang="0">
                <a:pos x="50" y="100"/>
              </a:cxn>
              <a:cxn ang="0">
                <a:pos x="31" y="87"/>
              </a:cxn>
              <a:cxn ang="0">
                <a:pos x="15" y="58"/>
              </a:cxn>
              <a:cxn ang="0">
                <a:pos x="15" y="42"/>
              </a:cxn>
              <a:cxn ang="0">
                <a:pos x="2" y="14"/>
              </a:cxn>
              <a:cxn ang="0">
                <a:pos x="0" y="0"/>
              </a:cxn>
              <a:cxn ang="0">
                <a:pos x="8" y="7"/>
              </a:cxn>
              <a:cxn ang="0">
                <a:pos x="11" y="9"/>
              </a:cxn>
            </a:cxnLst>
            <a:rect l="0" t="0" r="r" b="b"/>
            <a:pathLst>
              <a:path w="373" h="343">
                <a:moveTo>
                  <a:pt x="11" y="9"/>
                </a:moveTo>
                <a:lnTo>
                  <a:pt x="24" y="23"/>
                </a:lnTo>
                <a:lnTo>
                  <a:pt x="50" y="14"/>
                </a:lnTo>
                <a:lnTo>
                  <a:pt x="79" y="29"/>
                </a:lnTo>
                <a:lnTo>
                  <a:pt x="101" y="65"/>
                </a:lnTo>
                <a:lnTo>
                  <a:pt x="130" y="65"/>
                </a:lnTo>
                <a:lnTo>
                  <a:pt x="161" y="58"/>
                </a:lnTo>
                <a:lnTo>
                  <a:pt x="172" y="58"/>
                </a:lnTo>
                <a:lnTo>
                  <a:pt x="201" y="36"/>
                </a:lnTo>
                <a:lnTo>
                  <a:pt x="236" y="29"/>
                </a:lnTo>
                <a:lnTo>
                  <a:pt x="252" y="51"/>
                </a:lnTo>
                <a:lnTo>
                  <a:pt x="280" y="71"/>
                </a:lnTo>
                <a:lnTo>
                  <a:pt x="303" y="100"/>
                </a:lnTo>
                <a:lnTo>
                  <a:pt x="294" y="135"/>
                </a:lnTo>
                <a:lnTo>
                  <a:pt x="316" y="151"/>
                </a:lnTo>
                <a:lnTo>
                  <a:pt x="316" y="180"/>
                </a:lnTo>
                <a:lnTo>
                  <a:pt x="309" y="186"/>
                </a:lnTo>
                <a:lnTo>
                  <a:pt x="329" y="208"/>
                </a:lnTo>
                <a:lnTo>
                  <a:pt x="329" y="250"/>
                </a:lnTo>
                <a:lnTo>
                  <a:pt x="358" y="264"/>
                </a:lnTo>
                <a:lnTo>
                  <a:pt x="373" y="299"/>
                </a:lnTo>
                <a:lnTo>
                  <a:pt x="351" y="314"/>
                </a:lnTo>
                <a:lnTo>
                  <a:pt x="351" y="343"/>
                </a:lnTo>
                <a:lnTo>
                  <a:pt x="309" y="337"/>
                </a:lnTo>
                <a:lnTo>
                  <a:pt x="274" y="337"/>
                </a:lnTo>
                <a:lnTo>
                  <a:pt x="258" y="308"/>
                </a:lnTo>
                <a:lnTo>
                  <a:pt x="252" y="299"/>
                </a:lnTo>
                <a:lnTo>
                  <a:pt x="223" y="321"/>
                </a:lnTo>
                <a:lnTo>
                  <a:pt x="188" y="292"/>
                </a:lnTo>
                <a:lnTo>
                  <a:pt x="172" y="292"/>
                </a:lnTo>
                <a:lnTo>
                  <a:pt x="152" y="279"/>
                </a:lnTo>
                <a:lnTo>
                  <a:pt x="123" y="235"/>
                </a:lnTo>
                <a:lnTo>
                  <a:pt x="95" y="235"/>
                </a:lnTo>
                <a:lnTo>
                  <a:pt x="88" y="186"/>
                </a:lnTo>
                <a:lnTo>
                  <a:pt x="66" y="171"/>
                </a:lnTo>
                <a:lnTo>
                  <a:pt x="44" y="144"/>
                </a:lnTo>
                <a:lnTo>
                  <a:pt x="37" y="122"/>
                </a:lnTo>
                <a:lnTo>
                  <a:pt x="50" y="100"/>
                </a:lnTo>
                <a:lnTo>
                  <a:pt x="31" y="87"/>
                </a:lnTo>
                <a:lnTo>
                  <a:pt x="15" y="58"/>
                </a:lnTo>
                <a:lnTo>
                  <a:pt x="15" y="42"/>
                </a:lnTo>
                <a:lnTo>
                  <a:pt x="2" y="14"/>
                </a:lnTo>
                <a:lnTo>
                  <a:pt x="0" y="0"/>
                </a:lnTo>
                <a:lnTo>
                  <a:pt x="8" y="7"/>
                </a:lnTo>
                <a:lnTo>
                  <a:pt x="11" y="9"/>
                </a:lnTo>
                <a:close/>
              </a:path>
            </a:pathLst>
          </a:custGeom>
          <a:solidFill>
            <a:srgbClr val="F2F2F2"/>
          </a:solidFill>
          <a:ln w="3175" cap="flat" cmpd="sng">
            <a:solidFill>
              <a:schemeClr val="bg1">
                <a:lumMod val="85000"/>
              </a:schemeClr>
            </a:solidFill>
            <a:prstDash val="solid"/>
            <a:round/>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59" name="Freeform 734">
            <a:extLst>
              <a:ext uri="{FF2B5EF4-FFF2-40B4-BE49-F238E27FC236}">
                <a16:creationId xmlns:a16="http://schemas.microsoft.com/office/drawing/2014/main" xmlns="" id="{2326730C-847B-42F3-970E-D0104054B933}"/>
              </a:ext>
            </a:extLst>
          </p:cNvPr>
          <p:cNvSpPr>
            <a:spLocks/>
          </p:cNvSpPr>
          <p:nvPr/>
        </p:nvSpPr>
        <p:spPr bwMode="gray">
          <a:xfrm>
            <a:off x="6110156" y="3123995"/>
            <a:ext cx="696803" cy="515482"/>
          </a:xfrm>
          <a:custGeom>
            <a:avLst/>
            <a:gdLst/>
            <a:ahLst/>
            <a:cxnLst>
              <a:cxn ang="0">
                <a:pos x="11" y="9"/>
              </a:cxn>
              <a:cxn ang="0">
                <a:pos x="24" y="23"/>
              </a:cxn>
              <a:cxn ang="0">
                <a:pos x="50" y="14"/>
              </a:cxn>
              <a:cxn ang="0">
                <a:pos x="79" y="29"/>
              </a:cxn>
              <a:cxn ang="0">
                <a:pos x="101" y="65"/>
              </a:cxn>
              <a:cxn ang="0">
                <a:pos x="130" y="65"/>
              </a:cxn>
              <a:cxn ang="0">
                <a:pos x="161" y="58"/>
              </a:cxn>
              <a:cxn ang="0">
                <a:pos x="172" y="58"/>
              </a:cxn>
              <a:cxn ang="0">
                <a:pos x="201" y="36"/>
              </a:cxn>
              <a:cxn ang="0">
                <a:pos x="236" y="29"/>
              </a:cxn>
              <a:cxn ang="0">
                <a:pos x="252" y="51"/>
              </a:cxn>
              <a:cxn ang="0">
                <a:pos x="280" y="71"/>
              </a:cxn>
              <a:cxn ang="0">
                <a:pos x="303" y="100"/>
              </a:cxn>
              <a:cxn ang="0">
                <a:pos x="294" y="135"/>
              </a:cxn>
              <a:cxn ang="0">
                <a:pos x="316" y="151"/>
              </a:cxn>
              <a:cxn ang="0">
                <a:pos x="316" y="180"/>
              </a:cxn>
              <a:cxn ang="0">
                <a:pos x="309" y="186"/>
              </a:cxn>
              <a:cxn ang="0">
                <a:pos x="329" y="208"/>
              </a:cxn>
              <a:cxn ang="0">
                <a:pos x="329" y="250"/>
              </a:cxn>
              <a:cxn ang="0">
                <a:pos x="358" y="264"/>
              </a:cxn>
              <a:cxn ang="0">
                <a:pos x="373" y="299"/>
              </a:cxn>
              <a:cxn ang="0">
                <a:pos x="351" y="314"/>
              </a:cxn>
              <a:cxn ang="0">
                <a:pos x="351" y="343"/>
              </a:cxn>
              <a:cxn ang="0">
                <a:pos x="309" y="337"/>
              </a:cxn>
              <a:cxn ang="0">
                <a:pos x="274" y="337"/>
              </a:cxn>
              <a:cxn ang="0">
                <a:pos x="258" y="308"/>
              </a:cxn>
              <a:cxn ang="0">
                <a:pos x="252" y="299"/>
              </a:cxn>
              <a:cxn ang="0">
                <a:pos x="223" y="321"/>
              </a:cxn>
              <a:cxn ang="0">
                <a:pos x="188" y="292"/>
              </a:cxn>
              <a:cxn ang="0">
                <a:pos x="172" y="292"/>
              </a:cxn>
              <a:cxn ang="0">
                <a:pos x="152" y="279"/>
              </a:cxn>
              <a:cxn ang="0">
                <a:pos x="123" y="235"/>
              </a:cxn>
              <a:cxn ang="0">
                <a:pos x="95" y="235"/>
              </a:cxn>
              <a:cxn ang="0">
                <a:pos x="88" y="186"/>
              </a:cxn>
              <a:cxn ang="0">
                <a:pos x="66" y="171"/>
              </a:cxn>
              <a:cxn ang="0">
                <a:pos x="44" y="144"/>
              </a:cxn>
              <a:cxn ang="0">
                <a:pos x="37" y="122"/>
              </a:cxn>
              <a:cxn ang="0">
                <a:pos x="50" y="100"/>
              </a:cxn>
              <a:cxn ang="0">
                <a:pos x="31" y="87"/>
              </a:cxn>
              <a:cxn ang="0">
                <a:pos x="15" y="58"/>
              </a:cxn>
              <a:cxn ang="0">
                <a:pos x="15" y="42"/>
              </a:cxn>
              <a:cxn ang="0">
                <a:pos x="2" y="14"/>
              </a:cxn>
              <a:cxn ang="0">
                <a:pos x="0" y="0"/>
              </a:cxn>
              <a:cxn ang="0">
                <a:pos x="8" y="7"/>
              </a:cxn>
            </a:cxnLst>
            <a:rect l="0" t="0" r="r" b="b"/>
            <a:pathLst>
              <a:path w="373" h="343">
                <a:moveTo>
                  <a:pt x="11" y="9"/>
                </a:moveTo>
                <a:lnTo>
                  <a:pt x="24" y="23"/>
                </a:lnTo>
                <a:lnTo>
                  <a:pt x="50" y="14"/>
                </a:lnTo>
                <a:lnTo>
                  <a:pt x="79" y="29"/>
                </a:lnTo>
                <a:lnTo>
                  <a:pt x="101" y="65"/>
                </a:lnTo>
                <a:lnTo>
                  <a:pt x="130" y="65"/>
                </a:lnTo>
                <a:lnTo>
                  <a:pt x="161" y="58"/>
                </a:lnTo>
                <a:lnTo>
                  <a:pt x="172" y="58"/>
                </a:lnTo>
                <a:lnTo>
                  <a:pt x="201" y="36"/>
                </a:lnTo>
                <a:lnTo>
                  <a:pt x="236" y="29"/>
                </a:lnTo>
                <a:lnTo>
                  <a:pt x="252" y="51"/>
                </a:lnTo>
                <a:lnTo>
                  <a:pt x="280" y="71"/>
                </a:lnTo>
                <a:lnTo>
                  <a:pt x="303" y="100"/>
                </a:lnTo>
                <a:lnTo>
                  <a:pt x="294" y="135"/>
                </a:lnTo>
                <a:lnTo>
                  <a:pt x="316" y="151"/>
                </a:lnTo>
                <a:lnTo>
                  <a:pt x="316" y="180"/>
                </a:lnTo>
                <a:lnTo>
                  <a:pt x="309" y="186"/>
                </a:lnTo>
                <a:lnTo>
                  <a:pt x="329" y="208"/>
                </a:lnTo>
                <a:lnTo>
                  <a:pt x="329" y="250"/>
                </a:lnTo>
                <a:lnTo>
                  <a:pt x="358" y="264"/>
                </a:lnTo>
                <a:lnTo>
                  <a:pt x="373" y="299"/>
                </a:lnTo>
                <a:lnTo>
                  <a:pt x="351" y="314"/>
                </a:lnTo>
                <a:lnTo>
                  <a:pt x="351" y="343"/>
                </a:lnTo>
                <a:lnTo>
                  <a:pt x="309" y="337"/>
                </a:lnTo>
                <a:lnTo>
                  <a:pt x="274" y="337"/>
                </a:lnTo>
                <a:lnTo>
                  <a:pt x="258" y="308"/>
                </a:lnTo>
                <a:lnTo>
                  <a:pt x="252" y="299"/>
                </a:lnTo>
                <a:lnTo>
                  <a:pt x="223" y="321"/>
                </a:lnTo>
                <a:lnTo>
                  <a:pt x="188" y="292"/>
                </a:lnTo>
                <a:lnTo>
                  <a:pt x="172" y="292"/>
                </a:lnTo>
                <a:lnTo>
                  <a:pt x="152" y="279"/>
                </a:lnTo>
                <a:lnTo>
                  <a:pt x="123" y="235"/>
                </a:lnTo>
                <a:lnTo>
                  <a:pt x="95" y="235"/>
                </a:lnTo>
                <a:lnTo>
                  <a:pt x="88" y="186"/>
                </a:lnTo>
                <a:lnTo>
                  <a:pt x="66" y="171"/>
                </a:lnTo>
                <a:lnTo>
                  <a:pt x="44" y="144"/>
                </a:lnTo>
                <a:lnTo>
                  <a:pt x="37" y="122"/>
                </a:lnTo>
                <a:lnTo>
                  <a:pt x="50" y="100"/>
                </a:lnTo>
                <a:lnTo>
                  <a:pt x="31" y="87"/>
                </a:lnTo>
                <a:lnTo>
                  <a:pt x="15" y="58"/>
                </a:lnTo>
                <a:lnTo>
                  <a:pt x="15" y="42"/>
                </a:lnTo>
                <a:lnTo>
                  <a:pt x="2" y="14"/>
                </a:lnTo>
                <a:lnTo>
                  <a:pt x="0" y="0"/>
                </a:lnTo>
                <a:lnTo>
                  <a:pt x="8" y="7"/>
                </a:lnTo>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60" name="Freeform 735">
            <a:extLst>
              <a:ext uri="{FF2B5EF4-FFF2-40B4-BE49-F238E27FC236}">
                <a16:creationId xmlns:a16="http://schemas.microsoft.com/office/drawing/2014/main" xmlns="" id="{257857EE-6EA9-43E3-8741-5545AF2858CE}"/>
              </a:ext>
            </a:extLst>
          </p:cNvPr>
          <p:cNvSpPr>
            <a:spLocks/>
          </p:cNvSpPr>
          <p:nvPr/>
        </p:nvSpPr>
        <p:spPr bwMode="gray">
          <a:xfrm>
            <a:off x="5445110" y="4838760"/>
            <a:ext cx="399775" cy="353173"/>
          </a:xfrm>
          <a:custGeom>
            <a:avLst/>
            <a:gdLst/>
            <a:ahLst/>
            <a:cxnLst>
              <a:cxn ang="0">
                <a:pos x="50" y="71"/>
              </a:cxn>
              <a:cxn ang="0">
                <a:pos x="92" y="107"/>
              </a:cxn>
              <a:cxn ang="0">
                <a:pos x="108" y="100"/>
              </a:cxn>
              <a:cxn ang="0">
                <a:pos x="137" y="135"/>
              </a:cxn>
              <a:cxn ang="0">
                <a:pos x="143" y="93"/>
              </a:cxn>
              <a:cxn ang="0">
                <a:pos x="130" y="93"/>
              </a:cxn>
              <a:cxn ang="0">
                <a:pos x="130" y="7"/>
              </a:cxn>
              <a:cxn ang="0">
                <a:pos x="143" y="7"/>
              </a:cxn>
              <a:cxn ang="0">
                <a:pos x="165" y="0"/>
              </a:cxn>
              <a:cxn ang="0">
                <a:pos x="172" y="0"/>
              </a:cxn>
              <a:cxn ang="0">
                <a:pos x="185" y="7"/>
              </a:cxn>
              <a:cxn ang="0">
                <a:pos x="207" y="36"/>
              </a:cxn>
              <a:cxn ang="0">
                <a:pos x="214" y="115"/>
              </a:cxn>
              <a:cxn ang="0">
                <a:pos x="214" y="151"/>
              </a:cxn>
              <a:cxn ang="0">
                <a:pos x="185" y="144"/>
              </a:cxn>
              <a:cxn ang="0">
                <a:pos x="157" y="164"/>
              </a:cxn>
              <a:cxn ang="0">
                <a:pos x="150" y="186"/>
              </a:cxn>
              <a:cxn ang="0">
                <a:pos x="130" y="186"/>
              </a:cxn>
              <a:cxn ang="0">
                <a:pos x="92" y="235"/>
              </a:cxn>
              <a:cxn ang="0">
                <a:pos x="50" y="228"/>
              </a:cxn>
              <a:cxn ang="0">
                <a:pos x="37" y="228"/>
              </a:cxn>
              <a:cxn ang="0">
                <a:pos x="28" y="235"/>
              </a:cxn>
              <a:cxn ang="0">
                <a:pos x="0" y="199"/>
              </a:cxn>
              <a:cxn ang="0">
                <a:pos x="0" y="122"/>
              </a:cxn>
              <a:cxn ang="0">
                <a:pos x="44" y="122"/>
              </a:cxn>
              <a:cxn ang="0">
                <a:pos x="44" y="71"/>
              </a:cxn>
              <a:cxn ang="0">
                <a:pos x="50" y="71"/>
              </a:cxn>
            </a:cxnLst>
            <a:rect l="0" t="0" r="r" b="b"/>
            <a:pathLst>
              <a:path w="214" h="235">
                <a:moveTo>
                  <a:pt x="50" y="71"/>
                </a:moveTo>
                <a:lnTo>
                  <a:pt x="92" y="107"/>
                </a:lnTo>
                <a:lnTo>
                  <a:pt x="108" y="100"/>
                </a:lnTo>
                <a:lnTo>
                  <a:pt x="137" y="135"/>
                </a:lnTo>
                <a:lnTo>
                  <a:pt x="143" y="93"/>
                </a:lnTo>
                <a:lnTo>
                  <a:pt x="130" y="93"/>
                </a:lnTo>
                <a:lnTo>
                  <a:pt x="130" y="7"/>
                </a:lnTo>
                <a:lnTo>
                  <a:pt x="143" y="7"/>
                </a:lnTo>
                <a:lnTo>
                  <a:pt x="165" y="0"/>
                </a:lnTo>
                <a:lnTo>
                  <a:pt x="172" y="0"/>
                </a:lnTo>
                <a:lnTo>
                  <a:pt x="185" y="7"/>
                </a:lnTo>
                <a:lnTo>
                  <a:pt x="207" y="36"/>
                </a:lnTo>
                <a:lnTo>
                  <a:pt x="214" y="115"/>
                </a:lnTo>
                <a:lnTo>
                  <a:pt x="214" y="151"/>
                </a:lnTo>
                <a:lnTo>
                  <a:pt x="185" y="144"/>
                </a:lnTo>
                <a:lnTo>
                  <a:pt x="157" y="164"/>
                </a:lnTo>
                <a:lnTo>
                  <a:pt x="150" y="186"/>
                </a:lnTo>
                <a:lnTo>
                  <a:pt x="130" y="186"/>
                </a:lnTo>
                <a:lnTo>
                  <a:pt x="92" y="235"/>
                </a:lnTo>
                <a:lnTo>
                  <a:pt x="50" y="228"/>
                </a:lnTo>
                <a:lnTo>
                  <a:pt x="37" y="228"/>
                </a:lnTo>
                <a:lnTo>
                  <a:pt x="28" y="235"/>
                </a:lnTo>
                <a:lnTo>
                  <a:pt x="0" y="199"/>
                </a:lnTo>
                <a:lnTo>
                  <a:pt x="0" y="122"/>
                </a:lnTo>
                <a:lnTo>
                  <a:pt x="44" y="122"/>
                </a:lnTo>
                <a:lnTo>
                  <a:pt x="44" y="71"/>
                </a:lnTo>
                <a:lnTo>
                  <a:pt x="50" y="71"/>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61" name="Freeform 736">
            <a:extLst>
              <a:ext uri="{FF2B5EF4-FFF2-40B4-BE49-F238E27FC236}">
                <a16:creationId xmlns:a16="http://schemas.microsoft.com/office/drawing/2014/main" xmlns="" id="{3B84DB03-903B-4BAC-A90F-7F2D4062EA94}"/>
              </a:ext>
            </a:extLst>
          </p:cNvPr>
          <p:cNvSpPr>
            <a:spLocks/>
          </p:cNvSpPr>
          <p:nvPr/>
        </p:nvSpPr>
        <p:spPr bwMode="gray">
          <a:xfrm>
            <a:off x="5015446" y="2812902"/>
            <a:ext cx="229777" cy="99189"/>
          </a:xfrm>
          <a:custGeom>
            <a:avLst/>
            <a:gdLst/>
            <a:ahLst/>
            <a:cxnLst>
              <a:cxn ang="0">
                <a:pos x="37" y="37"/>
              </a:cxn>
              <a:cxn ang="0">
                <a:pos x="59" y="8"/>
              </a:cxn>
              <a:cxn ang="0">
                <a:pos x="110" y="0"/>
              </a:cxn>
              <a:cxn ang="0">
                <a:pos x="123" y="26"/>
              </a:cxn>
              <a:cxn ang="0">
                <a:pos x="101" y="59"/>
              </a:cxn>
              <a:cxn ang="0">
                <a:pos x="66" y="66"/>
              </a:cxn>
              <a:cxn ang="0">
                <a:pos x="31" y="50"/>
              </a:cxn>
              <a:cxn ang="0">
                <a:pos x="2" y="66"/>
              </a:cxn>
              <a:cxn ang="0">
                <a:pos x="0" y="42"/>
              </a:cxn>
              <a:cxn ang="0">
                <a:pos x="37" y="37"/>
              </a:cxn>
            </a:cxnLst>
            <a:rect l="0" t="0" r="r" b="b"/>
            <a:pathLst>
              <a:path w="123" h="66">
                <a:moveTo>
                  <a:pt x="37" y="37"/>
                </a:moveTo>
                <a:lnTo>
                  <a:pt x="59" y="8"/>
                </a:lnTo>
                <a:lnTo>
                  <a:pt x="110" y="0"/>
                </a:lnTo>
                <a:lnTo>
                  <a:pt x="123" y="26"/>
                </a:lnTo>
                <a:lnTo>
                  <a:pt x="101" y="59"/>
                </a:lnTo>
                <a:lnTo>
                  <a:pt x="66" y="66"/>
                </a:lnTo>
                <a:lnTo>
                  <a:pt x="31" y="50"/>
                </a:lnTo>
                <a:lnTo>
                  <a:pt x="2" y="66"/>
                </a:lnTo>
                <a:lnTo>
                  <a:pt x="0" y="42"/>
                </a:lnTo>
                <a:lnTo>
                  <a:pt x="37" y="37"/>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62" name="Freeform 737">
            <a:extLst>
              <a:ext uri="{FF2B5EF4-FFF2-40B4-BE49-F238E27FC236}">
                <a16:creationId xmlns:a16="http://schemas.microsoft.com/office/drawing/2014/main" xmlns="" id="{86E3535C-A99B-4CE8-BBC6-A563412AB875}"/>
              </a:ext>
            </a:extLst>
          </p:cNvPr>
          <p:cNvSpPr>
            <a:spLocks/>
          </p:cNvSpPr>
          <p:nvPr/>
        </p:nvSpPr>
        <p:spPr bwMode="gray">
          <a:xfrm>
            <a:off x="5340496" y="2841457"/>
            <a:ext cx="269007" cy="166818"/>
          </a:xfrm>
          <a:custGeom>
            <a:avLst/>
            <a:gdLst/>
            <a:ahLst/>
            <a:cxnLst>
              <a:cxn ang="0">
                <a:pos x="27" y="0"/>
              </a:cxn>
              <a:cxn ang="0">
                <a:pos x="51" y="16"/>
              </a:cxn>
              <a:cxn ang="0">
                <a:pos x="102" y="14"/>
              </a:cxn>
              <a:cxn ang="0">
                <a:pos x="129" y="38"/>
              </a:cxn>
              <a:cxn ang="0">
                <a:pos x="144" y="87"/>
              </a:cxn>
              <a:cxn ang="0">
                <a:pos x="135" y="89"/>
              </a:cxn>
              <a:cxn ang="0">
                <a:pos x="129" y="111"/>
              </a:cxn>
              <a:cxn ang="0">
                <a:pos x="120" y="111"/>
              </a:cxn>
              <a:cxn ang="0">
                <a:pos x="106" y="102"/>
              </a:cxn>
              <a:cxn ang="0">
                <a:pos x="56" y="102"/>
              </a:cxn>
              <a:cxn ang="0">
                <a:pos x="45" y="96"/>
              </a:cxn>
              <a:cxn ang="0">
                <a:pos x="20" y="89"/>
              </a:cxn>
              <a:cxn ang="0">
                <a:pos x="7" y="54"/>
              </a:cxn>
              <a:cxn ang="0">
                <a:pos x="0" y="47"/>
              </a:cxn>
              <a:cxn ang="0">
                <a:pos x="27" y="0"/>
              </a:cxn>
            </a:cxnLst>
            <a:rect l="0" t="0" r="r" b="b"/>
            <a:pathLst>
              <a:path w="144" h="111">
                <a:moveTo>
                  <a:pt x="27" y="0"/>
                </a:moveTo>
                <a:lnTo>
                  <a:pt x="51" y="16"/>
                </a:lnTo>
                <a:lnTo>
                  <a:pt x="102" y="14"/>
                </a:lnTo>
                <a:lnTo>
                  <a:pt x="129" y="38"/>
                </a:lnTo>
                <a:lnTo>
                  <a:pt x="144" y="87"/>
                </a:lnTo>
                <a:lnTo>
                  <a:pt x="135" y="89"/>
                </a:lnTo>
                <a:lnTo>
                  <a:pt x="129" y="111"/>
                </a:lnTo>
                <a:lnTo>
                  <a:pt x="120" y="111"/>
                </a:lnTo>
                <a:lnTo>
                  <a:pt x="106" y="102"/>
                </a:lnTo>
                <a:lnTo>
                  <a:pt x="56" y="102"/>
                </a:lnTo>
                <a:lnTo>
                  <a:pt x="45" y="96"/>
                </a:lnTo>
                <a:lnTo>
                  <a:pt x="20" y="89"/>
                </a:lnTo>
                <a:lnTo>
                  <a:pt x="7" y="54"/>
                </a:lnTo>
                <a:lnTo>
                  <a:pt x="0" y="47"/>
                </a:lnTo>
                <a:lnTo>
                  <a:pt x="27" y="0"/>
                </a:lnTo>
                <a:close/>
              </a:path>
            </a:pathLst>
          </a:custGeom>
          <a:solidFill>
            <a:schemeClr val="accent1">
              <a:alpha val="86000"/>
            </a:schemeClr>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461E7D"/>
              </a:solidFill>
              <a:effectLst/>
              <a:uLnTx/>
              <a:uFillTx/>
              <a:latin typeface="Arial"/>
              <a:ea typeface="Arial Unicode MS"/>
              <a:cs typeface="Arial Unicode MS"/>
            </a:endParaRPr>
          </a:p>
        </p:txBody>
      </p:sp>
      <p:sp>
        <p:nvSpPr>
          <p:cNvPr id="63" name="Freeform 738">
            <a:extLst>
              <a:ext uri="{FF2B5EF4-FFF2-40B4-BE49-F238E27FC236}">
                <a16:creationId xmlns:a16="http://schemas.microsoft.com/office/drawing/2014/main" xmlns="" id="{F5EB81FA-643C-4161-BF9B-029B1EA42260}"/>
              </a:ext>
            </a:extLst>
          </p:cNvPr>
          <p:cNvSpPr>
            <a:spLocks/>
          </p:cNvSpPr>
          <p:nvPr/>
        </p:nvSpPr>
        <p:spPr bwMode="gray">
          <a:xfrm>
            <a:off x="2581580" y="2094534"/>
            <a:ext cx="67252" cy="33063"/>
          </a:xfrm>
          <a:custGeom>
            <a:avLst/>
            <a:gdLst/>
            <a:ahLst/>
            <a:cxnLst>
              <a:cxn ang="0">
                <a:pos x="36" y="15"/>
              </a:cxn>
              <a:cxn ang="0">
                <a:pos x="22" y="0"/>
              </a:cxn>
              <a:cxn ang="0">
                <a:pos x="0" y="9"/>
              </a:cxn>
              <a:cxn ang="0">
                <a:pos x="0" y="22"/>
              </a:cxn>
              <a:cxn ang="0">
                <a:pos x="36" y="22"/>
              </a:cxn>
              <a:cxn ang="0">
                <a:pos x="36" y="15"/>
              </a:cxn>
            </a:cxnLst>
            <a:rect l="0" t="0" r="r" b="b"/>
            <a:pathLst>
              <a:path w="36" h="22">
                <a:moveTo>
                  <a:pt x="36" y="15"/>
                </a:moveTo>
                <a:lnTo>
                  <a:pt x="22" y="0"/>
                </a:lnTo>
                <a:lnTo>
                  <a:pt x="0" y="9"/>
                </a:lnTo>
                <a:lnTo>
                  <a:pt x="0" y="22"/>
                </a:lnTo>
                <a:lnTo>
                  <a:pt x="36" y="22"/>
                </a:lnTo>
                <a:lnTo>
                  <a:pt x="36" y="15"/>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64" name="Freeform 739">
            <a:extLst>
              <a:ext uri="{FF2B5EF4-FFF2-40B4-BE49-F238E27FC236}">
                <a16:creationId xmlns:a16="http://schemas.microsoft.com/office/drawing/2014/main" xmlns="" id="{59811BFC-A9C4-46EC-A38B-96E1490751DE}"/>
              </a:ext>
            </a:extLst>
          </p:cNvPr>
          <p:cNvSpPr>
            <a:spLocks/>
          </p:cNvSpPr>
          <p:nvPr/>
        </p:nvSpPr>
        <p:spPr bwMode="gray">
          <a:xfrm>
            <a:off x="1343026" y="2041934"/>
            <a:ext cx="143844" cy="85663"/>
          </a:xfrm>
          <a:custGeom>
            <a:avLst/>
            <a:gdLst/>
            <a:ahLst/>
            <a:cxnLst>
              <a:cxn ang="0">
                <a:pos x="13" y="0"/>
              </a:cxn>
              <a:cxn ang="0">
                <a:pos x="77" y="0"/>
              </a:cxn>
              <a:cxn ang="0">
                <a:pos x="77" y="6"/>
              </a:cxn>
              <a:cxn ang="0">
                <a:pos x="57" y="22"/>
              </a:cxn>
              <a:cxn ang="0">
                <a:pos x="71" y="35"/>
              </a:cxn>
              <a:cxn ang="0">
                <a:pos x="64" y="44"/>
              </a:cxn>
              <a:cxn ang="0">
                <a:pos x="48" y="35"/>
              </a:cxn>
              <a:cxn ang="0">
                <a:pos x="29" y="57"/>
              </a:cxn>
              <a:cxn ang="0">
                <a:pos x="20" y="35"/>
              </a:cxn>
              <a:cxn ang="0">
                <a:pos x="6" y="44"/>
              </a:cxn>
              <a:cxn ang="0">
                <a:pos x="0" y="35"/>
              </a:cxn>
              <a:cxn ang="0">
                <a:pos x="20" y="22"/>
              </a:cxn>
              <a:cxn ang="0">
                <a:pos x="6" y="0"/>
              </a:cxn>
              <a:cxn ang="0">
                <a:pos x="13" y="0"/>
              </a:cxn>
            </a:cxnLst>
            <a:rect l="0" t="0" r="r" b="b"/>
            <a:pathLst>
              <a:path w="77" h="57">
                <a:moveTo>
                  <a:pt x="13" y="0"/>
                </a:moveTo>
                <a:lnTo>
                  <a:pt x="77" y="0"/>
                </a:lnTo>
                <a:lnTo>
                  <a:pt x="77" y="6"/>
                </a:lnTo>
                <a:lnTo>
                  <a:pt x="57" y="22"/>
                </a:lnTo>
                <a:lnTo>
                  <a:pt x="71" y="35"/>
                </a:lnTo>
                <a:lnTo>
                  <a:pt x="64" y="44"/>
                </a:lnTo>
                <a:lnTo>
                  <a:pt x="48" y="35"/>
                </a:lnTo>
                <a:lnTo>
                  <a:pt x="29" y="57"/>
                </a:lnTo>
                <a:lnTo>
                  <a:pt x="20" y="35"/>
                </a:lnTo>
                <a:lnTo>
                  <a:pt x="6" y="44"/>
                </a:lnTo>
                <a:lnTo>
                  <a:pt x="0" y="35"/>
                </a:lnTo>
                <a:lnTo>
                  <a:pt x="20" y="22"/>
                </a:lnTo>
                <a:lnTo>
                  <a:pt x="6" y="0"/>
                </a:lnTo>
                <a:lnTo>
                  <a:pt x="13" y="0"/>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65" name="Freeform 740">
            <a:extLst>
              <a:ext uri="{FF2B5EF4-FFF2-40B4-BE49-F238E27FC236}">
                <a16:creationId xmlns:a16="http://schemas.microsoft.com/office/drawing/2014/main" xmlns="" id="{6D97258B-80E4-46C2-BF52-57FF72F67971}"/>
              </a:ext>
            </a:extLst>
          </p:cNvPr>
          <p:cNvSpPr>
            <a:spLocks/>
          </p:cNvSpPr>
          <p:nvPr/>
        </p:nvSpPr>
        <p:spPr bwMode="gray">
          <a:xfrm>
            <a:off x="1326214" y="2171180"/>
            <a:ext cx="173734" cy="106703"/>
          </a:xfrm>
          <a:custGeom>
            <a:avLst/>
            <a:gdLst/>
            <a:ahLst/>
            <a:cxnLst>
              <a:cxn ang="0">
                <a:pos x="38" y="0"/>
              </a:cxn>
              <a:cxn ang="0">
                <a:pos x="66" y="6"/>
              </a:cxn>
              <a:cxn ang="0">
                <a:pos x="66" y="22"/>
              </a:cxn>
              <a:cxn ang="0">
                <a:pos x="73" y="22"/>
              </a:cxn>
              <a:cxn ang="0">
                <a:pos x="93" y="13"/>
              </a:cxn>
              <a:cxn ang="0">
                <a:pos x="93" y="35"/>
              </a:cxn>
              <a:cxn ang="0">
                <a:pos x="66" y="35"/>
              </a:cxn>
              <a:cxn ang="0">
                <a:pos x="22" y="71"/>
              </a:cxn>
              <a:cxn ang="0">
                <a:pos x="0" y="51"/>
              </a:cxn>
              <a:cxn ang="0">
                <a:pos x="15" y="35"/>
              </a:cxn>
              <a:cxn ang="0">
                <a:pos x="44" y="35"/>
              </a:cxn>
              <a:cxn ang="0">
                <a:pos x="29" y="13"/>
              </a:cxn>
              <a:cxn ang="0">
                <a:pos x="29" y="0"/>
              </a:cxn>
              <a:cxn ang="0">
                <a:pos x="38" y="0"/>
              </a:cxn>
            </a:cxnLst>
            <a:rect l="0" t="0" r="r" b="b"/>
            <a:pathLst>
              <a:path w="93" h="71">
                <a:moveTo>
                  <a:pt x="38" y="0"/>
                </a:moveTo>
                <a:lnTo>
                  <a:pt x="66" y="6"/>
                </a:lnTo>
                <a:lnTo>
                  <a:pt x="66" y="22"/>
                </a:lnTo>
                <a:lnTo>
                  <a:pt x="73" y="22"/>
                </a:lnTo>
                <a:lnTo>
                  <a:pt x="93" y="13"/>
                </a:lnTo>
                <a:lnTo>
                  <a:pt x="93" y="35"/>
                </a:lnTo>
                <a:lnTo>
                  <a:pt x="66" y="35"/>
                </a:lnTo>
                <a:lnTo>
                  <a:pt x="22" y="71"/>
                </a:lnTo>
                <a:lnTo>
                  <a:pt x="0" y="51"/>
                </a:lnTo>
                <a:lnTo>
                  <a:pt x="15" y="35"/>
                </a:lnTo>
                <a:lnTo>
                  <a:pt x="44" y="35"/>
                </a:lnTo>
                <a:lnTo>
                  <a:pt x="29" y="13"/>
                </a:lnTo>
                <a:lnTo>
                  <a:pt x="29" y="0"/>
                </a:lnTo>
                <a:lnTo>
                  <a:pt x="38" y="0"/>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66" name="Freeform 741">
            <a:extLst>
              <a:ext uri="{FF2B5EF4-FFF2-40B4-BE49-F238E27FC236}">
                <a16:creationId xmlns:a16="http://schemas.microsoft.com/office/drawing/2014/main" xmlns="" id="{18E94E55-86F0-4588-BE5B-2B3E6F736AF9}"/>
              </a:ext>
            </a:extLst>
          </p:cNvPr>
          <p:cNvSpPr>
            <a:spLocks/>
          </p:cNvSpPr>
          <p:nvPr/>
        </p:nvSpPr>
        <p:spPr bwMode="gray">
          <a:xfrm>
            <a:off x="1499947" y="2555913"/>
            <a:ext cx="41098" cy="96183"/>
          </a:xfrm>
          <a:custGeom>
            <a:avLst/>
            <a:gdLst/>
            <a:ahLst/>
            <a:cxnLst>
              <a:cxn ang="0">
                <a:pos x="0" y="7"/>
              </a:cxn>
              <a:cxn ang="0">
                <a:pos x="9" y="0"/>
              </a:cxn>
              <a:cxn ang="0">
                <a:pos x="22" y="0"/>
              </a:cxn>
              <a:cxn ang="0">
                <a:pos x="15" y="64"/>
              </a:cxn>
              <a:cxn ang="0">
                <a:pos x="9" y="64"/>
              </a:cxn>
              <a:cxn ang="0">
                <a:pos x="0" y="7"/>
              </a:cxn>
            </a:cxnLst>
            <a:rect l="0" t="0" r="r" b="b"/>
            <a:pathLst>
              <a:path w="22" h="64">
                <a:moveTo>
                  <a:pt x="0" y="7"/>
                </a:moveTo>
                <a:lnTo>
                  <a:pt x="9" y="0"/>
                </a:lnTo>
                <a:lnTo>
                  <a:pt x="22" y="0"/>
                </a:lnTo>
                <a:lnTo>
                  <a:pt x="15" y="64"/>
                </a:lnTo>
                <a:lnTo>
                  <a:pt x="9" y="64"/>
                </a:lnTo>
                <a:lnTo>
                  <a:pt x="0" y="7"/>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67" name="Freeform 742">
            <a:extLst>
              <a:ext uri="{FF2B5EF4-FFF2-40B4-BE49-F238E27FC236}">
                <a16:creationId xmlns:a16="http://schemas.microsoft.com/office/drawing/2014/main" xmlns="" id="{E522E80A-01BC-4E88-A8CF-9684920FE5E2}"/>
              </a:ext>
            </a:extLst>
          </p:cNvPr>
          <p:cNvSpPr>
            <a:spLocks/>
          </p:cNvSpPr>
          <p:nvPr/>
        </p:nvSpPr>
        <p:spPr bwMode="gray">
          <a:xfrm>
            <a:off x="3700575" y="2190717"/>
            <a:ext cx="240986" cy="120229"/>
          </a:xfrm>
          <a:custGeom>
            <a:avLst/>
            <a:gdLst/>
            <a:ahLst/>
            <a:cxnLst>
              <a:cxn ang="0">
                <a:pos x="0" y="9"/>
              </a:cxn>
              <a:cxn ang="0">
                <a:pos x="29" y="0"/>
              </a:cxn>
              <a:cxn ang="0">
                <a:pos x="45" y="16"/>
              </a:cxn>
              <a:cxn ang="0">
                <a:pos x="109" y="0"/>
              </a:cxn>
              <a:cxn ang="0">
                <a:pos x="129" y="29"/>
              </a:cxn>
              <a:cxn ang="0">
                <a:pos x="129" y="44"/>
              </a:cxn>
              <a:cxn ang="0">
                <a:pos x="58" y="80"/>
              </a:cxn>
              <a:cxn ang="0">
                <a:pos x="7" y="58"/>
              </a:cxn>
              <a:cxn ang="0">
                <a:pos x="23" y="29"/>
              </a:cxn>
              <a:cxn ang="0">
                <a:pos x="0" y="9"/>
              </a:cxn>
            </a:cxnLst>
            <a:rect l="0" t="0" r="r" b="b"/>
            <a:pathLst>
              <a:path w="129" h="80">
                <a:moveTo>
                  <a:pt x="0" y="9"/>
                </a:moveTo>
                <a:lnTo>
                  <a:pt x="29" y="0"/>
                </a:lnTo>
                <a:lnTo>
                  <a:pt x="45" y="16"/>
                </a:lnTo>
                <a:lnTo>
                  <a:pt x="109" y="0"/>
                </a:lnTo>
                <a:lnTo>
                  <a:pt x="129" y="29"/>
                </a:lnTo>
                <a:lnTo>
                  <a:pt x="129" y="44"/>
                </a:lnTo>
                <a:lnTo>
                  <a:pt x="58" y="80"/>
                </a:lnTo>
                <a:lnTo>
                  <a:pt x="7" y="58"/>
                </a:lnTo>
                <a:lnTo>
                  <a:pt x="23" y="29"/>
                </a:lnTo>
                <a:lnTo>
                  <a:pt x="0" y="9"/>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9" name="Freeform 684">
            <a:extLst>
              <a:ext uri="{FF2B5EF4-FFF2-40B4-BE49-F238E27FC236}">
                <a16:creationId xmlns:a16="http://schemas.microsoft.com/office/drawing/2014/main" xmlns="" id="{149FE46F-62F4-474A-B116-D211624FA7D9}"/>
              </a:ext>
            </a:extLst>
          </p:cNvPr>
          <p:cNvSpPr>
            <a:spLocks/>
          </p:cNvSpPr>
          <p:nvPr/>
        </p:nvSpPr>
        <p:spPr bwMode="gray">
          <a:xfrm>
            <a:off x="446336" y="2652096"/>
            <a:ext cx="1830743" cy="964838"/>
          </a:xfrm>
          <a:custGeom>
            <a:avLst/>
            <a:gdLst/>
            <a:ahLst/>
            <a:cxnLst>
              <a:cxn ang="0">
                <a:pos x="579" y="51"/>
              </a:cxn>
              <a:cxn ang="0">
                <a:pos x="666" y="65"/>
              </a:cxn>
              <a:cxn ang="0">
                <a:pos x="708" y="87"/>
              </a:cxn>
              <a:cxn ang="0">
                <a:pos x="714" y="129"/>
              </a:cxn>
              <a:cxn ang="0">
                <a:pos x="765" y="164"/>
              </a:cxn>
              <a:cxn ang="0">
                <a:pos x="814" y="193"/>
              </a:cxn>
              <a:cxn ang="0">
                <a:pos x="915" y="180"/>
              </a:cxn>
              <a:cxn ang="0">
                <a:pos x="980" y="129"/>
              </a:cxn>
              <a:cxn ang="0">
                <a:pos x="922" y="208"/>
              </a:cxn>
              <a:cxn ang="0">
                <a:pos x="887" y="244"/>
              </a:cxn>
              <a:cxn ang="0">
                <a:pos x="887" y="264"/>
              </a:cxn>
              <a:cxn ang="0">
                <a:pos x="814" y="292"/>
              </a:cxn>
              <a:cxn ang="0">
                <a:pos x="772" y="314"/>
              </a:cxn>
              <a:cxn ang="0">
                <a:pos x="750" y="350"/>
              </a:cxn>
              <a:cxn ang="0">
                <a:pos x="666" y="465"/>
              </a:cxn>
              <a:cxn ang="0">
                <a:pos x="621" y="529"/>
              </a:cxn>
              <a:cxn ang="0">
                <a:pos x="615" y="628"/>
              </a:cxn>
              <a:cxn ang="0">
                <a:pos x="586" y="642"/>
              </a:cxn>
              <a:cxn ang="0">
                <a:pos x="515" y="522"/>
              </a:cxn>
              <a:cxn ang="0">
                <a:pos x="480" y="549"/>
              </a:cxn>
              <a:cxn ang="0">
                <a:pos x="378" y="522"/>
              </a:cxn>
              <a:cxn ang="0">
                <a:pos x="285" y="600"/>
              </a:cxn>
              <a:cxn ang="0">
                <a:pos x="259" y="513"/>
              </a:cxn>
              <a:cxn ang="0">
                <a:pos x="230" y="522"/>
              </a:cxn>
              <a:cxn ang="0">
                <a:pos x="179" y="458"/>
              </a:cxn>
              <a:cxn ang="0">
                <a:pos x="122" y="465"/>
              </a:cxn>
              <a:cxn ang="0">
                <a:pos x="35" y="429"/>
              </a:cxn>
              <a:cxn ang="0">
                <a:pos x="0" y="365"/>
              </a:cxn>
              <a:cxn ang="0">
                <a:pos x="22" y="292"/>
              </a:cxn>
              <a:cxn ang="0">
                <a:pos x="15" y="222"/>
              </a:cxn>
              <a:cxn ang="0">
                <a:pos x="137" y="29"/>
              </a:cxn>
              <a:cxn ang="0">
                <a:pos x="179" y="0"/>
              </a:cxn>
            </a:cxnLst>
            <a:rect l="0" t="0" r="r" b="b"/>
            <a:pathLst>
              <a:path w="980" h="642">
                <a:moveTo>
                  <a:pt x="179" y="0"/>
                </a:moveTo>
                <a:lnTo>
                  <a:pt x="579" y="51"/>
                </a:lnTo>
                <a:lnTo>
                  <a:pt x="628" y="80"/>
                </a:lnTo>
                <a:lnTo>
                  <a:pt x="666" y="65"/>
                </a:lnTo>
                <a:lnTo>
                  <a:pt x="685" y="65"/>
                </a:lnTo>
                <a:lnTo>
                  <a:pt x="708" y="87"/>
                </a:lnTo>
                <a:lnTo>
                  <a:pt x="701" y="107"/>
                </a:lnTo>
                <a:lnTo>
                  <a:pt x="714" y="129"/>
                </a:lnTo>
                <a:lnTo>
                  <a:pt x="758" y="135"/>
                </a:lnTo>
                <a:lnTo>
                  <a:pt x="765" y="164"/>
                </a:lnTo>
                <a:lnTo>
                  <a:pt x="778" y="186"/>
                </a:lnTo>
                <a:lnTo>
                  <a:pt x="814" y="193"/>
                </a:lnTo>
                <a:lnTo>
                  <a:pt x="851" y="180"/>
                </a:lnTo>
                <a:lnTo>
                  <a:pt x="915" y="180"/>
                </a:lnTo>
                <a:lnTo>
                  <a:pt x="944" y="144"/>
                </a:lnTo>
                <a:lnTo>
                  <a:pt x="980" y="129"/>
                </a:lnTo>
                <a:lnTo>
                  <a:pt x="980" y="173"/>
                </a:lnTo>
                <a:lnTo>
                  <a:pt x="922" y="208"/>
                </a:lnTo>
                <a:lnTo>
                  <a:pt x="900" y="208"/>
                </a:lnTo>
                <a:lnTo>
                  <a:pt x="887" y="244"/>
                </a:lnTo>
                <a:lnTo>
                  <a:pt x="893" y="250"/>
                </a:lnTo>
                <a:lnTo>
                  <a:pt x="887" y="264"/>
                </a:lnTo>
                <a:lnTo>
                  <a:pt x="823" y="272"/>
                </a:lnTo>
                <a:lnTo>
                  <a:pt x="814" y="292"/>
                </a:lnTo>
                <a:lnTo>
                  <a:pt x="778" y="343"/>
                </a:lnTo>
                <a:lnTo>
                  <a:pt x="772" y="314"/>
                </a:lnTo>
                <a:lnTo>
                  <a:pt x="772" y="308"/>
                </a:lnTo>
                <a:lnTo>
                  <a:pt x="750" y="350"/>
                </a:lnTo>
                <a:lnTo>
                  <a:pt x="750" y="401"/>
                </a:lnTo>
                <a:lnTo>
                  <a:pt x="666" y="465"/>
                </a:lnTo>
                <a:lnTo>
                  <a:pt x="650" y="465"/>
                </a:lnTo>
                <a:lnTo>
                  <a:pt x="621" y="529"/>
                </a:lnTo>
                <a:lnTo>
                  <a:pt x="621" y="593"/>
                </a:lnTo>
                <a:lnTo>
                  <a:pt x="615" y="628"/>
                </a:lnTo>
                <a:lnTo>
                  <a:pt x="601" y="642"/>
                </a:lnTo>
                <a:lnTo>
                  <a:pt x="586" y="642"/>
                </a:lnTo>
                <a:lnTo>
                  <a:pt x="573" y="536"/>
                </a:lnTo>
                <a:lnTo>
                  <a:pt x="515" y="522"/>
                </a:lnTo>
                <a:lnTo>
                  <a:pt x="486" y="513"/>
                </a:lnTo>
                <a:lnTo>
                  <a:pt x="480" y="549"/>
                </a:lnTo>
                <a:lnTo>
                  <a:pt x="429" y="522"/>
                </a:lnTo>
                <a:lnTo>
                  <a:pt x="378" y="522"/>
                </a:lnTo>
                <a:lnTo>
                  <a:pt x="307" y="613"/>
                </a:lnTo>
                <a:lnTo>
                  <a:pt x="285" y="600"/>
                </a:lnTo>
                <a:lnTo>
                  <a:pt x="279" y="522"/>
                </a:lnTo>
                <a:lnTo>
                  <a:pt x="259" y="513"/>
                </a:lnTo>
                <a:lnTo>
                  <a:pt x="243" y="529"/>
                </a:lnTo>
                <a:lnTo>
                  <a:pt x="230" y="522"/>
                </a:lnTo>
                <a:lnTo>
                  <a:pt x="208" y="465"/>
                </a:lnTo>
                <a:lnTo>
                  <a:pt x="179" y="458"/>
                </a:lnTo>
                <a:lnTo>
                  <a:pt x="172" y="465"/>
                </a:lnTo>
                <a:lnTo>
                  <a:pt x="122" y="465"/>
                </a:lnTo>
                <a:lnTo>
                  <a:pt x="80" y="429"/>
                </a:lnTo>
                <a:lnTo>
                  <a:pt x="35" y="429"/>
                </a:lnTo>
                <a:lnTo>
                  <a:pt x="35" y="407"/>
                </a:lnTo>
                <a:lnTo>
                  <a:pt x="0" y="365"/>
                </a:lnTo>
                <a:lnTo>
                  <a:pt x="0" y="301"/>
                </a:lnTo>
                <a:lnTo>
                  <a:pt x="22" y="292"/>
                </a:lnTo>
                <a:lnTo>
                  <a:pt x="15" y="272"/>
                </a:lnTo>
                <a:lnTo>
                  <a:pt x="15" y="222"/>
                </a:lnTo>
                <a:lnTo>
                  <a:pt x="122" y="29"/>
                </a:lnTo>
                <a:lnTo>
                  <a:pt x="137" y="29"/>
                </a:lnTo>
                <a:lnTo>
                  <a:pt x="150" y="51"/>
                </a:lnTo>
                <a:lnTo>
                  <a:pt x="179" y="0"/>
                </a:lnTo>
                <a:close/>
              </a:path>
            </a:pathLst>
          </a:custGeom>
          <a:gradFill flip="none" rotWithShape="1">
            <a:gsLst>
              <a:gs pos="27000">
                <a:schemeClr val="accent2"/>
              </a:gs>
              <a:gs pos="55000">
                <a:schemeClr val="accent4"/>
              </a:gs>
            </a:gsLst>
            <a:lin ang="2700000" scaled="1"/>
            <a:tileRect/>
          </a:gradFill>
          <a:ln w="3175" cap="flat" cmpd="sng">
            <a:solidFill>
              <a:schemeClr val="bg1">
                <a:lumMod val="85000"/>
              </a:schemeClr>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latin typeface="Arial"/>
            </a:endParaRPr>
          </a:p>
        </p:txBody>
      </p:sp>
      <p:sp>
        <p:nvSpPr>
          <p:cNvPr id="68" name="Freeform 743">
            <a:extLst>
              <a:ext uri="{FF2B5EF4-FFF2-40B4-BE49-F238E27FC236}">
                <a16:creationId xmlns:a16="http://schemas.microsoft.com/office/drawing/2014/main" xmlns="" id="{6FFE1524-F389-4204-8053-BF851A81A44E}"/>
              </a:ext>
            </a:extLst>
          </p:cNvPr>
          <p:cNvSpPr>
            <a:spLocks/>
          </p:cNvSpPr>
          <p:nvPr/>
        </p:nvSpPr>
        <p:spPr bwMode="gray">
          <a:xfrm>
            <a:off x="1554122" y="2739262"/>
            <a:ext cx="214832" cy="73640"/>
          </a:xfrm>
          <a:custGeom>
            <a:avLst/>
            <a:gdLst/>
            <a:ahLst/>
            <a:cxnLst>
              <a:cxn ang="0">
                <a:pos x="0" y="42"/>
              </a:cxn>
              <a:cxn ang="0">
                <a:pos x="73" y="0"/>
              </a:cxn>
              <a:cxn ang="0">
                <a:pos x="92" y="7"/>
              </a:cxn>
              <a:cxn ang="0">
                <a:pos x="115" y="29"/>
              </a:cxn>
              <a:cxn ang="0">
                <a:pos x="115" y="35"/>
              </a:cxn>
              <a:cxn ang="0">
                <a:pos x="108" y="49"/>
              </a:cxn>
              <a:cxn ang="0">
                <a:pos x="64" y="49"/>
              </a:cxn>
              <a:cxn ang="0">
                <a:pos x="57" y="35"/>
              </a:cxn>
              <a:cxn ang="0">
                <a:pos x="8" y="49"/>
              </a:cxn>
              <a:cxn ang="0">
                <a:pos x="0" y="42"/>
              </a:cxn>
            </a:cxnLst>
            <a:rect l="0" t="0" r="r" b="b"/>
            <a:pathLst>
              <a:path w="115" h="49">
                <a:moveTo>
                  <a:pt x="0" y="42"/>
                </a:moveTo>
                <a:lnTo>
                  <a:pt x="73" y="0"/>
                </a:lnTo>
                <a:lnTo>
                  <a:pt x="92" y="7"/>
                </a:lnTo>
                <a:lnTo>
                  <a:pt x="115" y="29"/>
                </a:lnTo>
                <a:lnTo>
                  <a:pt x="115" y="35"/>
                </a:lnTo>
                <a:lnTo>
                  <a:pt x="108" y="49"/>
                </a:lnTo>
                <a:lnTo>
                  <a:pt x="64" y="49"/>
                </a:lnTo>
                <a:lnTo>
                  <a:pt x="57" y="35"/>
                </a:lnTo>
                <a:lnTo>
                  <a:pt x="8" y="49"/>
                </a:lnTo>
                <a:lnTo>
                  <a:pt x="0" y="42"/>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latin typeface="Arial"/>
            </a:endParaRPr>
          </a:p>
        </p:txBody>
      </p:sp>
      <p:sp>
        <p:nvSpPr>
          <p:cNvPr id="69" name="Freeform 744">
            <a:extLst>
              <a:ext uri="{FF2B5EF4-FFF2-40B4-BE49-F238E27FC236}">
                <a16:creationId xmlns:a16="http://schemas.microsoft.com/office/drawing/2014/main" xmlns="" id="{981DF068-6782-49B6-AF7F-CBC5BC34ACF4}"/>
              </a:ext>
            </a:extLst>
          </p:cNvPr>
          <p:cNvSpPr>
            <a:spLocks/>
          </p:cNvSpPr>
          <p:nvPr/>
        </p:nvSpPr>
        <p:spPr bwMode="gray">
          <a:xfrm>
            <a:off x="1582144" y="2845965"/>
            <a:ext cx="293293" cy="162309"/>
          </a:xfrm>
          <a:custGeom>
            <a:avLst/>
            <a:gdLst/>
            <a:ahLst/>
            <a:cxnLst>
              <a:cxn ang="0">
                <a:pos x="106" y="0"/>
              </a:cxn>
              <a:cxn ang="0">
                <a:pos x="150" y="6"/>
              </a:cxn>
              <a:cxn ang="0">
                <a:pos x="157" y="44"/>
              </a:cxn>
              <a:cxn ang="0">
                <a:pos x="135" y="51"/>
              </a:cxn>
              <a:cxn ang="0">
                <a:pos x="128" y="28"/>
              </a:cxn>
              <a:cxn ang="0">
                <a:pos x="113" y="64"/>
              </a:cxn>
              <a:cxn ang="0">
                <a:pos x="93" y="70"/>
              </a:cxn>
              <a:cxn ang="0">
                <a:pos x="86" y="51"/>
              </a:cxn>
              <a:cxn ang="0">
                <a:pos x="100" y="22"/>
              </a:cxn>
              <a:cxn ang="0">
                <a:pos x="86" y="15"/>
              </a:cxn>
              <a:cxn ang="0">
                <a:pos x="49" y="35"/>
              </a:cxn>
              <a:cxn ang="0">
                <a:pos x="29" y="108"/>
              </a:cxn>
              <a:cxn ang="0">
                <a:pos x="0" y="108"/>
              </a:cxn>
              <a:cxn ang="0">
                <a:pos x="35" y="44"/>
              </a:cxn>
              <a:cxn ang="0">
                <a:pos x="20" y="28"/>
              </a:cxn>
              <a:cxn ang="0">
                <a:pos x="42" y="0"/>
              </a:cxn>
              <a:cxn ang="0">
                <a:pos x="71" y="0"/>
              </a:cxn>
              <a:cxn ang="0">
                <a:pos x="100" y="6"/>
              </a:cxn>
              <a:cxn ang="0">
                <a:pos x="106" y="0"/>
              </a:cxn>
            </a:cxnLst>
            <a:rect l="0" t="0" r="r" b="b"/>
            <a:pathLst>
              <a:path w="157" h="108">
                <a:moveTo>
                  <a:pt x="106" y="0"/>
                </a:moveTo>
                <a:lnTo>
                  <a:pt x="150" y="6"/>
                </a:lnTo>
                <a:lnTo>
                  <a:pt x="157" y="44"/>
                </a:lnTo>
                <a:lnTo>
                  <a:pt x="135" y="51"/>
                </a:lnTo>
                <a:lnTo>
                  <a:pt x="128" y="28"/>
                </a:lnTo>
                <a:lnTo>
                  <a:pt x="113" y="64"/>
                </a:lnTo>
                <a:lnTo>
                  <a:pt x="93" y="70"/>
                </a:lnTo>
                <a:lnTo>
                  <a:pt x="86" y="51"/>
                </a:lnTo>
                <a:lnTo>
                  <a:pt x="100" y="22"/>
                </a:lnTo>
                <a:lnTo>
                  <a:pt x="86" y="15"/>
                </a:lnTo>
                <a:lnTo>
                  <a:pt x="49" y="35"/>
                </a:lnTo>
                <a:lnTo>
                  <a:pt x="29" y="108"/>
                </a:lnTo>
                <a:lnTo>
                  <a:pt x="0" y="108"/>
                </a:lnTo>
                <a:lnTo>
                  <a:pt x="35" y="44"/>
                </a:lnTo>
                <a:lnTo>
                  <a:pt x="20" y="28"/>
                </a:lnTo>
                <a:lnTo>
                  <a:pt x="42" y="0"/>
                </a:lnTo>
                <a:lnTo>
                  <a:pt x="71" y="0"/>
                </a:lnTo>
                <a:lnTo>
                  <a:pt x="100" y="6"/>
                </a:lnTo>
                <a:lnTo>
                  <a:pt x="106" y="0"/>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latin typeface="Arial"/>
            </a:endParaRPr>
          </a:p>
        </p:txBody>
      </p:sp>
      <p:sp>
        <p:nvSpPr>
          <p:cNvPr id="70" name="Freeform 745">
            <a:extLst>
              <a:ext uri="{FF2B5EF4-FFF2-40B4-BE49-F238E27FC236}">
                <a16:creationId xmlns:a16="http://schemas.microsoft.com/office/drawing/2014/main" xmlns="" id="{B6477807-95E6-446E-BBB8-AAF5B9AD9899}"/>
              </a:ext>
            </a:extLst>
          </p:cNvPr>
          <p:cNvSpPr>
            <a:spLocks/>
          </p:cNvSpPr>
          <p:nvPr/>
        </p:nvSpPr>
        <p:spPr bwMode="gray">
          <a:xfrm>
            <a:off x="1875436" y="2931628"/>
            <a:ext cx="82197" cy="33063"/>
          </a:xfrm>
          <a:custGeom>
            <a:avLst/>
            <a:gdLst/>
            <a:ahLst/>
            <a:cxnLst>
              <a:cxn ang="0">
                <a:pos x="16" y="0"/>
              </a:cxn>
              <a:cxn ang="0">
                <a:pos x="44" y="7"/>
              </a:cxn>
              <a:cxn ang="0">
                <a:pos x="35" y="13"/>
              </a:cxn>
              <a:cxn ang="0">
                <a:pos x="7" y="22"/>
              </a:cxn>
              <a:cxn ang="0">
                <a:pos x="0" y="7"/>
              </a:cxn>
              <a:cxn ang="0">
                <a:pos x="16" y="0"/>
              </a:cxn>
            </a:cxnLst>
            <a:rect l="0" t="0" r="r" b="b"/>
            <a:pathLst>
              <a:path w="44" h="22">
                <a:moveTo>
                  <a:pt x="16" y="0"/>
                </a:moveTo>
                <a:lnTo>
                  <a:pt x="44" y="7"/>
                </a:lnTo>
                <a:lnTo>
                  <a:pt x="35" y="13"/>
                </a:lnTo>
                <a:lnTo>
                  <a:pt x="7" y="22"/>
                </a:lnTo>
                <a:lnTo>
                  <a:pt x="0" y="7"/>
                </a:lnTo>
                <a:lnTo>
                  <a:pt x="16" y="0"/>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latin typeface="Arial"/>
            </a:endParaRPr>
          </a:p>
        </p:txBody>
      </p:sp>
      <p:sp>
        <p:nvSpPr>
          <p:cNvPr id="71" name="Freeform 746">
            <a:extLst>
              <a:ext uri="{FF2B5EF4-FFF2-40B4-BE49-F238E27FC236}">
                <a16:creationId xmlns:a16="http://schemas.microsoft.com/office/drawing/2014/main" xmlns="" id="{CC1CCE8B-9AE2-4DC9-8991-9C7653E93197}"/>
              </a:ext>
            </a:extLst>
          </p:cNvPr>
          <p:cNvSpPr>
            <a:spLocks/>
          </p:cNvSpPr>
          <p:nvPr/>
        </p:nvSpPr>
        <p:spPr bwMode="gray">
          <a:xfrm>
            <a:off x="1725988" y="2975211"/>
            <a:ext cx="121427" cy="43583"/>
          </a:xfrm>
          <a:custGeom>
            <a:avLst/>
            <a:gdLst/>
            <a:ahLst/>
            <a:cxnLst>
              <a:cxn ang="0">
                <a:pos x="23" y="0"/>
              </a:cxn>
              <a:cxn ang="0">
                <a:pos x="65" y="0"/>
              </a:cxn>
              <a:cxn ang="0">
                <a:pos x="36" y="22"/>
              </a:cxn>
              <a:cxn ang="0">
                <a:pos x="0" y="29"/>
              </a:cxn>
              <a:cxn ang="0">
                <a:pos x="0" y="22"/>
              </a:cxn>
              <a:cxn ang="0">
                <a:pos x="23" y="0"/>
              </a:cxn>
            </a:cxnLst>
            <a:rect l="0" t="0" r="r" b="b"/>
            <a:pathLst>
              <a:path w="65" h="29">
                <a:moveTo>
                  <a:pt x="23" y="0"/>
                </a:moveTo>
                <a:lnTo>
                  <a:pt x="65" y="0"/>
                </a:lnTo>
                <a:lnTo>
                  <a:pt x="36" y="22"/>
                </a:lnTo>
                <a:lnTo>
                  <a:pt x="0" y="29"/>
                </a:lnTo>
                <a:lnTo>
                  <a:pt x="0" y="22"/>
                </a:lnTo>
                <a:lnTo>
                  <a:pt x="23" y="0"/>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latin typeface="Arial"/>
            </a:endParaRPr>
          </a:p>
        </p:txBody>
      </p:sp>
      <p:sp>
        <p:nvSpPr>
          <p:cNvPr id="72" name="Freeform 747">
            <a:extLst>
              <a:ext uri="{FF2B5EF4-FFF2-40B4-BE49-F238E27FC236}">
                <a16:creationId xmlns:a16="http://schemas.microsoft.com/office/drawing/2014/main" xmlns="" id="{F2A11C5A-073E-4E60-B5FC-169AE4203009}"/>
              </a:ext>
            </a:extLst>
          </p:cNvPr>
          <p:cNvSpPr>
            <a:spLocks/>
          </p:cNvSpPr>
          <p:nvPr/>
        </p:nvSpPr>
        <p:spPr bwMode="gray">
          <a:xfrm>
            <a:off x="500511" y="3296824"/>
            <a:ext cx="825702" cy="704842"/>
          </a:xfrm>
          <a:custGeom>
            <a:avLst/>
            <a:gdLst/>
            <a:ahLst/>
            <a:cxnLst>
              <a:cxn ang="0">
                <a:pos x="6" y="0"/>
              </a:cxn>
              <a:cxn ang="0">
                <a:pos x="51" y="0"/>
              </a:cxn>
              <a:cxn ang="0">
                <a:pos x="93" y="36"/>
              </a:cxn>
              <a:cxn ang="0">
                <a:pos x="143" y="36"/>
              </a:cxn>
              <a:cxn ang="0">
                <a:pos x="150" y="29"/>
              </a:cxn>
              <a:cxn ang="0">
                <a:pos x="179" y="36"/>
              </a:cxn>
              <a:cxn ang="0">
                <a:pos x="201" y="93"/>
              </a:cxn>
              <a:cxn ang="0">
                <a:pos x="214" y="100"/>
              </a:cxn>
              <a:cxn ang="0">
                <a:pos x="230" y="84"/>
              </a:cxn>
              <a:cxn ang="0">
                <a:pos x="250" y="93"/>
              </a:cxn>
              <a:cxn ang="0">
                <a:pos x="256" y="171"/>
              </a:cxn>
              <a:cxn ang="0">
                <a:pos x="278" y="184"/>
              </a:cxn>
              <a:cxn ang="0">
                <a:pos x="265" y="228"/>
              </a:cxn>
              <a:cxn ang="0">
                <a:pos x="250" y="314"/>
              </a:cxn>
              <a:cxn ang="0">
                <a:pos x="294" y="370"/>
              </a:cxn>
              <a:cxn ang="0">
                <a:pos x="358" y="363"/>
              </a:cxn>
              <a:cxn ang="0">
                <a:pos x="365" y="341"/>
              </a:cxn>
              <a:cxn ang="0">
                <a:pos x="371" y="314"/>
              </a:cxn>
              <a:cxn ang="0">
                <a:pos x="442" y="306"/>
              </a:cxn>
              <a:cxn ang="0">
                <a:pos x="400" y="392"/>
              </a:cxn>
              <a:cxn ang="0">
                <a:pos x="349" y="398"/>
              </a:cxn>
              <a:cxn ang="0">
                <a:pos x="349" y="405"/>
              </a:cxn>
              <a:cxn ang="0">
                <a:pos x="358" y="434"/>
              </a:cxn>
              <a:cxn ang="0">
                <a:pos x="336" y="443"/>
              </a:cxn>
              <a:cxn ang="0">
                <a:pos x="323" y="469"/>
              </a:cxn>
              <a:cxn ang="0">
                <a:pos x="294" y="427"/>
              </a:cxn>
              <a:cxn ang="0">
                <a:pos x="265" y="434"/>
              </a:cxn>
              <a:cxn ang="0">
                <a:pos x="243" y="443"/>
              </a:cxn>
              <a:cxn ang="0">
                <a:pos x="185" y="414"/>
              </a:cxn>
              <a:cxn ang="0">
                <a:pos x="115" y="328"/>
              </a:cxn>
              <a:cxn ang="0">
                <a:pos x="121" y="264"/>
              </a:cxn>
              <a:cxn ang="0">
                <a:pos x="93" y="199"/>
              </a:cxn>
              <a:cxn ang="0">
                <a:pos x="73" y="129"/>
              </a:cxn>
              <a:cxn ang="0">
                <a:pos x="57" y="42"/>
              </a:cxn>
              <a:cxn ang="0">
                <a:pos x="44" y="20"/>
              </a:cxn>
              <a:cxn ang="0">
                <a:pos x="28" y="65"/>
              </a:cxn>
              <a:cxn ang="0">
                <a:pos x="51" y="135"/>
              </a:cxn>
              <a:cxn ang="0">
                <a:pos x="51" y="199"/>
              </a:cxn>
              <a:cxn ang="0">
                <a:pos x="64" y="241"/>
              </a:cxn>
              <a:cxn ang="0">
                <a:pos x="51" y="257"/>
              </a:cxn>
              <a:cxn ang="0">
                <a:pos x="35" y="228"/>
              </a:cxn>
              <a:cxn ang="0">
                <a:pos x="35" y="164"/>
              </a:cxn>
              <a:cxn ang="0">
                <a:pos x="15" y="135"/>
              </a:cxn>
              <a:cxn ang="0">
                <a:pos x="0" y="113"/>
              </a:cxn>
              <a:cxn ang="0">
                <a:pos x="15" y="107"/>
              </a:cxn>
              <a:cxn ang="0">
                <a:pos x="6" y="49"/>
              </a:cxn>
              <a:cxn ang="0">
                <a:pos x="6" y="0"/>
              </a:cxn>
            </a:cxnLst>
            <a:rect l="0" t="0" r="r" b="b"/>
            <a:pathLst>
              <a:path w="442" h="469">
                <a:moveTo>
                  <a:pt x="6" y="0"/>
                </a:moveTo>
                <a:lnTo>
                  <a:pt x="51" y="0"/>
                </a:lnTo>
                <a:lnTo>
                  <a:pt x="93" y="36"/>
                </a:lnTo>
                <a:lnTo>
                  <a:pt x="143" y="36"/>
                </a:lnTo>
                <a:lnTo>
                  <a:pt x="150" y="29"/>
                </a:lnTo>
                <a:lnTo>
                  <a:pt x="179" y="36"/>
                </a:lnTo>
                <a:lnTo>
                  <a:pt x="201" y="93"/>
                </a:lnTo>
                <a:lnTo>
                  <a:pt x="214" y="100"/>
                </a:lnTo>
                <a:lnTo>
                  <a:pt x="230" y="84"/>
                </a:lnTo>
                <a:lnTo>
                  <a:pt x="250" y="93"/>
                </a:lnTo>
                <a:lnTo>
                  <a:pt x="256" y="171"/>
                </a:lnTo>
                <a:lnTo>
                  <a:pt x="278" y="184"/>
                </a:lnTo>
                <a:lnTo>
                  <a:pt x="265" y="228"/>
                </a:lnTo>
                <a:lnTo>
                  <a:pt x="250" y="314"/>
                </a:lnTo>
                <a:lnTo>
                  <a:pt x="294" y="370"/>
                </a:lnTo>
                <a:lnTo>
                  <a:pt x="358" y="363"/>
                </a:lnTo>
                <a:lnTo>
                  <a:pt x="365" y="341"/>
                </a:lnTo>
                <a:lnTo>
                  <a:pt x="371" y="314"/>
                </a:lnTo>
                <a:lnTo>
                  <a:pt x="442" y="306"/>
                </a:lnTo>
                <a:lnTo>
                  <a:pt x="400" y="392"/>
                </a:lnTo>
                <a:lnTo>
                  <a:pt x="349" y="398"/>
                </a:lnTo>
                <a:lnTo>
                  <a:pt x="349" y="405"/>
                </a:lnTo>
                <a:lnTo>
                  <a:pt x="358" y="434"/>
                </a:lnTo>
                <a:lnTo>
                  <a:pt x="336" y="443"/>
                </a:lnTo>
                <a:lnTo>
                  <a:pt x="323" y="469"/>
                </a:lnTo>
                <a:lnTo>
                  <a:pt x="294" y="427"/>
                </a:lnTo>
                <a:lnTo>
                  <a:pt x="265" y="434"/>
                </a:lnTo>
                <a:lnTo>
                  <a:pt x="243" y="443"/>
                </a:lnTo>
                <a:lnTo>
                  <a:pt x="185" y="414"/>
                </a:lnTo>
                <a:lnTo>
                  <a:pt x="115" y="328"/>
                </a:lnTo>
                <a:lnTo>
                  <a:pt x="121" y="264"/>
                </a:lnTo>
                <a:lnTo>
                  <a:pt x="93" y="199"/>
                </a:lnTo>
                <a:lnTo>
                  <a:pt x="73" y="129"/>
                </a:lnTo>
                <a:lnTo>
                  <a:pt x="57" y="42"/>
                </a:lnTo>
                <a:lnTo>
                  <a:pt x="44" y="20"/>
                </a:lnTo>
                <a:lnTo>
                  <a:pt x="28" y="65"/>
                </a:lnTo>
                <a:lnTo>
                  <a:pt x="51" y="135"/>
                </a:lnTo>
                <a:lnTo>
                  <a:pt x="51" y="199"/>
                </a:lnTo>
                <a:lnTo>
                  <a:pt x="64" y="241"/>
                </a:lnTo>
                <a:lnTo>
                  <a:pt x="51" y="257"/>
                </a:lnTo>
                <a:lnTo>
                  <a:pt x="35" y="228"/>
                </a:lnTo>
                <a:lnTo>
                  <a:pt x="35" y="164"/>
                </a:lnTo>
                <a:lnTo>
                  <a:pt x="15" y="135"/>
                </a:lnTo>
                <a:lnTo>
                  <a:pt x="0" y="113"/>
                </a:lnTo>
                <a:lnTo>
                  <a:pt x="15" y="107"/>
                </a:lnTo>
                <a:lnTo>
                  <a:pt x="6" y="49"/>
                </a:lnTo>
                <a:lnTo>
                  <a:pt x="6" y="0"/>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Arial Unicode MS"/>
              <a:cs typeface="Arial Unicode MS"/>
            </a:endParaRPr>
          </a:p>
        </p:txBody>
      </p:sp>
      <p:sp>
        <p:nvSpPr>
          <p:cNvPr id="73" name="Freeform 748">
            <a:extLst>
              <a:ext uri="{FF2B5EF4-FFF2-40B4-BE49-F238E27FC236}">
                <a16:creationId xmlns:a16="http://schemas.microsoft.com/office/drawing/2014/main" xmlns="" id="{D74A7EA4-C298-40EC-B97E-9D757C6B1FC5}"/>
              </a:ext>
            </a:extLst>
          </p:cNvPr>
          <p:cNvSpPr>
            <a:spLocks/>
          </p:cNvSpPr>
          <p:nvPr/>
        </p:nvSpPr>
        <p:spPr bwMode="gray">
          <a:xfrm>
            <a:off x="1197314" y="3885946"/>
            <a:ext cx="50439" cy="63120"/>
          </a:xfrm>
          <a:custGeom>
            <a:avLst/>
            <a:gdLst/>
            <a:ahLst/>
            <a:cxnLst>
              <a:cxn ang="0">
                <a:pos x="27" y="0"/>
              </a:cxn>
              <a:cxn ang="0">
                <a:pos x="0" y="4"/>
              </a:cxn>
              <a:cxn ang="0">
                <a:pos x="5" y="35"/>
              </a:cxn>
              <a:cxn ang="0">
                <a:pos x="20" y="42"/>
              </a:cxn>
              <a:cxn ang="0">
                <a:pos x="27" y="29"/>
              </a:cxn>
              <a:cxn ang="0">
                <a:pos x="27" y="0"/>
              </a:cxn>
            </a:cxnLst>
            <a:rect l="0" t="0" r="r" b="b"/>
            <a:pathLst>
              <a:path w="27" h="42">
                <a:moveTo>
                  <a:pt x="27" y="0"/>
                </a:moveTo>
                <a:lnTo>
                  <a:pt x="0" y="4"/>
                </a:lnTo>
                <a:lnTo>
                  <a:pt x="5" y="35"/>
                </a:lnTo>
                <a:lnTo>
                  <a:pt x="20" y="42"/>
                </a:lnTo>
                <a:lnTo>
                  <a:pt x="27" y="29"/>
                </a:lnTo>
                <a:lnTo>
                  <a:pt x="27" y="0"/>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74" name="Freeform 749">
            <a:extLst>
              <a:ext uri="{FF2B5EF4-FFF2-40B4-BE49-F238E27FC236}">
                <a16:creationId xmlns:a16="http://schemas.microsoft.com/office/drawing/2014/main" xmlns="" id="{253CC452-F14E-48CF-8B1C-B8DD740DB399}"/>
              </a:ext>
            </a:extLst>
          </p:cNvPr>
          <p:cNvSpPr>
            <a:spLocks/>
          </p:cNvSpPr>
          <p:nvPr/>
        </p:nvSpPr>
        <p:spPr bwMode="gray">
          <a:xfrm>
            <a:off x="1103909" y="3891957"/>
            <a:ext cx="156921" cy="153292"/>
          </a:xfrm>
          <a:custGeom>
            <a:avLst/>
            <a:gdLst/>
            <a:ahLst/>
            <a:cxnLst>
              <a:cxn ang="0">
                <a:pos x="50" y="0"/>
              </a:cxn>
              <a:cxn ang="0">
                <a:pos x="55" y="31"/>
              </a:cxn>
              <a:cxn ang="0">
                <a:pos x="84" y="38"/>
              </a:cxn>
              <a:cxn ang="0">
                <a:pos x="48" y="73"/>
              </a:cxn>
              <a:cxn ang="0">
                <a:pos x="35" y="102"/>
              </a:cxn>
              <a:cxn ang="0">
                <a:pos x="13" y="89"/>
              </a:cxn>
              <a:cxn ang="0">
                <a:pos x="0" y="73"/>
              </a:cxn>
              <a:cxn ang="0">
                <a:pos x="13" y="47"/>
              </a:cxn>
              <a:cxn ang="0">
                <a:pos x="35" y="38"/>
              </a:cxn>
              <a:cxn ang="0">
                <a:pos x="26" y="9"/>
              </a:cxn>
              <a:cxn ang="0">
                <a:pos x="26" y="2"/>
              </a:cxn>
              <a:cxn ang="0">
                <a:pos x="50" y="0"/>
              </a:cxn>
            </a:cxnLst>
            <a:rect l="0" t="0" r="r" b="b"/>
            <a:pathLst>
              <a:path w="84" h="102">
                <a:moveTo>
                  <a:pt x="50" y="0"/>
                </a:moveTo>
                <a:lnTo>
                  <a:pt x="55" y="31"/>
                </a:lnTo>
                <a:lnTo>
                  <a:pt x="84" y="38"/>
                </a:lnTo>
                <a:lnTo>
                  <a:pt x="48" y="73"/>
                </a:lnTo>
                <a:lnTo>
                  <a:pt x="35" y="102"/>
                </a:lnTo>
                <a:lnTo>
                  <a:pt x="13" y="89"/>
                </a:lnTo>
                <a:lnTo>
                  <a:pt x="0" y="73"/>
                </a:lnTo>
                <a:lnTo>
                  <a:pt x="13" y="47"/>
                </a:lnTo>
                <a:lnTo>
                  <a:pt x="35" y="38"/>
                </a:lnTo>
                <a:lnTo>
                  <a:pt x="26" y="9"/>
                </a:lnTo>
                <a:lnTo>
                  <a:pt x="26" y="2"/>
                </a:lnTo>
                <a:lnTo>
                  <a:pt x="50" y="0"/>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75" name="Freeform 750">
            <a:extLst>
              <a:ext uri="{FF2B5EF4-FFF2-40B4-BE49-F238E27FC236}">
                <a16:creationId xmlns:a16="http://schemas.microsoft.com/office/drawing/2014/main" xmlns="" id="{5AA93CD0-F515-4C2B-BCBD-0AD0AC0C285A}"/>
              </a:ext>
            </a:extLst>
          </p:cNvPr>
          <p:cNvSpPr>
            <a:spLocks/>
          </p:cNvSpPr>
          <p:nvPr/>
        </p:nvSpPr>
        <p:spPr bwMode="gray">
          <a:xfrm>
            <a:off x="1169293" y="4001666"/>
            <a:ext cx="91537" cy="66126"/>
          </a:xfrm>
          <a:custGeom>
            <a:avLst/>
            <a:gdLst/>
            <a:ahLst/>
            <a:cxnLst>
              <a:cxn ang="0">
                <a:pos x="13" y="0"/>
              </a:cxn>
              <a:cxn ang="0">
                <a:pos x="49" y="38"/>
              </a:cxn>
              <a:cxn ang="0">
                <a:pos x="35" y="44"/>
              </a:cxn>
              <a:cxn ang="0">
                <a:pos x="0" y="29"/>
              </a:cxn>
              <a:cxn ang="0">
                <a:pos x="13" y="0"/>
              </a:cxn>
            </a:cxnLst>
            <a:rect l="0" t="0" r="r" b="b"/>
            <a:pathLst>
              <a:path w="49" h="44">
                <a:moveTo>
                  <a:pt x="13" y="0"/>
                </a:moveTo>
                <a:lnTo>
                  <a:pt x="49" y="38"/>
                </a:lnTo>
                <a:lnTo>
                  <a:pt x="35" y="44"/>
                </a:lnTo>
                <a:lnTo>
                  <a:pt x="0" y="29"/>
                </a:lnTo>
                <a:lnTo>
                  <a:pt x="13" y="0"/>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76" name="Freeform 751">
            <a:extLst>
              <a:ext uri="{FF2B5EF4-FFF2-40B4-BE49-F238E27FC236}">
                <a16:creationId xmlns:a16="http://schemas.microsoft.com/office/drawing/2014/main" xmlns="" id="{864F12E4-9F66-4732-B74A-B75A42724A67}"/>
              </a:ext>
            </a:extLst>
          </p:cNvPr>
          <p:cNvSpPr>
            <a:spLocks/>
          </p:cNvSpPr>
          <p:nvPr/>
        </p:nvSpPr>
        <p:spPr bwMode="gray">
          <a:xfrm>
            <a:off x="1193578" y="3949066"/>
            <a:ext cx="214832" cy="118726"/>
          </a:xfrm>
          <a:custGeom>
            <a:avLst/>
            <a:gdLst/>
            <a:ahLst/>
            <a:cxnLst>
              <a:cxn ang="0">
                <a:pos x="36" y="0"/>
              </a:cxn>
              <a:cxn ang="0">
                <a:pos x="86" y="9"/>
              </a:cxn>
              <a:cxn ang="0">
                <a:pos x="115" y="35"/>
              </a:cxn>
              <a:cxn ang="0">
                <a:pos x="44" y="79"/>
              </a:cxn>
              <a:cxn ang="0">
                <a:pos x="36" y="79"/>
              </a:cxn>
              <a:cxn ang="0">
                <a:pos x="36" y="73"/>
              </a:cxn>
              <a:cxn ang="0">
                <a:pos x="0" y="35"/>
              </a:cxn>
              <a:cxn ang="0">
                <a:pos x="36" y="0"/>
              </a:cxn>
            </a:cxnLst>
            <a:rect l="0" t="0" r="r" b="b"/>
            <a:pathLst>
              <a:path w="115" h="79">
                <a:moveTo>
                  <a:pt x="36" y="0"/>
                </a:moveTo>
                <a:lnTo>
                  <a:pt x="86" y="9"/>
                </a:lnTo>
                <a:lnTo>
                  <a:pt x="115" y="35"/>
                </a:lnTo>
                <a:lnTo>
                  <a:pt x="44" y="79"/>
                </a:lnTo>
                <a:lnTo>
                  <a:pt x="36" y="79"/>
                </a:lnTo>
                <a:lnTo>
                  <a:pt x="36" y="73"/>
                </a:lnTo>
                <a:lnTo>
                  <a:pt x="0" y="35"/>
                </a:lnTo>
                <a:lnTo>
                  <a:pt x="36" y="0"/>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77" name="Freeform 752">
            <a:extLst>
              <a:ext uri="{FF2B5EF4-FFF2-40B4-BE49-F238E27FC236}">
                <a16:creationId xmlns:a16="http://schemas.microsoft.com/office/drawing/2014/main" xmlns="" id="{81010C75-4D0C-43B1-B209-DFD934D02ED5}"/>
              </a:ext>
            </a:extLst>
          </p:cNvPr>
          <p:cNvSpPr>
            <a:spLocks/>
          </p:cNvSpPr>
          <p:nvPr/>
        </p:nvSpPr>
        <p:spPr bwMode="gray">
          <a:xfrm>
            <a:off x="1636319" y="3616933"/>
            <a:ext cx="37362" cy="33063"/>
          </a:xfrm>
          <a:custGeom>
            <a:avLst/>
            <a:gdLst/>
            <a:ahLst/>
            <a:cxnLst>
              <a:cxn ang="0">
                <a:pos x="13" y="0"/>
              </a:cxn>
              <a:cxn ang="0">
                <a:pos x="20" y="22"/>
              </a:cxn>
              <a:cxn ang="0">
                <a:pos x="6" y="22"/>
              </a:cxn>
              <a:cxn ang="0">
                <a:pos x="0" y="9"/>
              </a:cxn>
              <a:cxn ang="0">
                <a:pos x="0" y="0"/>
              </a:cxn>
              <a:cxn ang="0">
                <a:pos x="13" y="0"/>
              </a:cxn>
            </a:cxnLst>
            <a:rect l="0" t="0" r="r" b="b"/>
            <a:pathLst>
              <a:path w="20" h="22">
                <a:moveTo>
                  <a:pt x="13" y="0"/>
                </a:moveTo>
                <a:lnTo>
                  <a:pt x="20" y="22"/>
                </a:lnTo>
                <a:lnTo>
                  <a:pt x="6" y="22"/>
                </a:lnTo>
                <a:lnTo>
                  <a:pt x="0" y="9"/>
                </a:lnTo>
                <a:lnTo>
                  <a:pt x="0" y="0"/>
                </a:lnTo>
                <a:lnTo>
                  <a:pt x="13" y="0"/>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78" name="Freeform 753">
            <a:extLst>
              <a:ext uri="{FF2B5EF4-FFF2-40B4-BE49-F238E27FC236}">
                <a16:creationId xmlns:a16="http://schemas.microsoft.com/office/drawing/2014/main" xmlns="" id="{4EBE2495-56E8-4B5E-944B-F7F10B76A7EA}"/>
              </a:ext>
            </a:extLst>
          </p:cNvPr>
          <p:cNvSpPr>
            <a:spLocks/>
          </p:cNvSpPr>
          <p:nvPr/>
        </p:nvSpPr>
        <p:spPr bwMode="gray">
          <a:xfrm>
            <a:off x="1725988" y="3831843"/>
            <a:ext cx="95273" cy="54103"/>
          </a:xfrm>
          <a:custGeom>
            <a:avLst/>
            <a:gdLst/>
            <a:ahLst/>
            <a:cxnLst>
              <a:cxn ang="0">
                <a:pos x="23" y="7"/>
              </a:cxn>
              <a:cxn ang="0">
                <a:pos x="36" y="0"/>
              </a:cxn>
              <a:cxn ang="0">
                <a:pos x="51" y="0"/>
              </a:cxn>
              <a:cxn ang="0">
                <a:pos x="51" y="36"/>
              </a:cxn>
              <a:cxn ang="0">
                <a:pos x="0" y="29"/>
              </a:cxn>
              <a:cxn ang="0">
                <a:pos x="23" y="23"/>
              </a:cxn>
              <a:cxn ang="0">
                <a:pos x="9" y="14"/>
              </a:cxn>
              <a:cxn ang="0">
                <a:pos x="23" y="7"/>
              </a:cxn>
            </a:cxnLst>
            <a:rect l="0" t="0" r="r" b="b"/>
            <a:pathLst>
              <a:path w="51" h="36">
                <a:moveTo>
                  <a:pt x="23" y="7"/>
                </a:moveTo>
                <a:lnTo>
                  <a:pt x="36" y="0"/>
                </a:lnTo>
                <a:lnTo>
                  <a:pt x="51" y="0"/>
                </a:lnTo>
                <a:lnTo>
                  <a:pt x="51" y="36"/>
                </a:lnTo>
                <a:lnTo>
                  <a:pt x="0" y="29"/>
                </a:lnTo>
                <a:lnTo>
                  <a:pt x="23" y="23"/>
                </a:lnTo>
                <a:lnTo>
                  <a:pt x="9" y="14"/>
                </a:lnTo>
                <a:lnTo>
                  <a:pt x="23" y="7"/>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79" name="Freeform 754">
            <a:extLst>
              <a:ext uri="{FF2B5EF4-FFF2-40B4-BE49-F238E27FC236}">
                <a16:creationId xmlns:a16="http://schemas.microsoft.com/office/drawing/2014/main" xmlns="" id="{A9C21A0D-D7E8-4157-805B-F7B7C4D3E98F}"/>
              </a:ext>
            </a:extLst>
          </p:cNvPr>
          <p:cNvSpPr>
            <a:spLocks/>
          </p:cNvSpPr>
          <p:nvPr/>
        </p:nvSpPr>
        <p:spPr bwMode="gray">
          <a:xfrm>
            <a:off x="1574672" y="3882940"/>
            <a:ext cx="95273" cy="33063"/>
          </a:xfrm>
          <a:custGeom>
            <a:avLst/>
            <a:gdLst/>
            <a:ahLst/>
            <a:cxnLst>
              <a:cxn ang="0">
                <a:pos x="6" y="0"/>
              </a:cxn>
              <a:cxn ang="0">
                <a:pos x="51" y="6"/>
              </a:cxn>
              <a:cxn ang="0">
                <a:pos x="51" y="15"/>
              </a:cxn>
              <a:cxn ang="0">
                <a:pos x="28" y="22"/>
              </a:cxn>
              <a:cxn ang="0">
                <a:pos x="0" y="6"/>
              </a:cxn>
              <a:cxn ang="0">
                <a:pos x="6" y="0"/>
              </a:cxn>
            </a:cxnLst>
            <a:rect l="0" t="0" r="r" b="b"/>
            <a:pathLst>
              <a:path w="51" h="22">
                <a:moveTo>
                  <a:pt x="6" y="0"/>
                </a:moveTo>
                <a:lnTo>
                  <a:pt x="51" y="6"/>
                </a:lnTo>
                <a:lnTo>
                  <a:pt x="51" y="15"/>
                </a:lnTo>
                <a:lnTo>
                  <a:pt x="28" y="22"/>
                </a:lnTo>
                <a:lnTo>
                  <a:pt x="0" y="6"/>
                </a:lnTo>
                <a:lnTo>
                  <a:pt x="6" y="0"/>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80" name="Freeform 755">
            <a:extLst>
              <a:ext uri="{FF2B5EF4-FFF2-40B4-BE49-F238E27FC236}">
                <a16:creationId xmlns:a16="http://schemas.microsoft.com/office/drawing/2014/main" xmlns="" id="{36CB1C99-F2C8-41A3-A3FF-5462086505E5}"/>
              </a:ext>
            </a:extLst>
          </p:cNvPr>
          <p:cNvSpPr>
            <a:spLocks/>
          </p:cNvSpPr>
          <p:nvPr/>
        </p:nvSpPr>
        <p:spPr bwMode="gray">
          <a:xfrm>
            <a:off x="1247753" y="4001666"/>
            <a:ext cx="160657" cy="172829"/>
          </a:xfrm>
          <a:custGeom>
            <a:avLst/>
            <a:gdLst/>
            <a:ahLst/>
            <a:cxnLst>
              <a:cxn ang="0">
                <a:pos x="7" y="44"/>
              </a:cxn>
              <a:cxn ang="0">
                <a:pos x="15" y="44"/>
              </a:cxn>
              <a:cxn ang="0">
                <a:pos x="86" y="0"/>
              </a:cxn>
              <a:cxn ang="0">
                <a:pos x="71" y="109"/>
              </a:cxn>
              <a:cxn ang="0">
                <a:pos x="22" y="115"/>
              </a:cxn>
              <a:cxn ang="0">
                <a:pos x="0" y="58"/>
              </a:cxn>
              <a:cxn ang="0">
                <a:pos x="7" y="44"/>
              </a:cxn>
            </a:cxnLst>
            <a:rect l="0" t="0" r="r" b="b"/>
            <a:pathLst>
              <a:path w="86" h="115">
                <a:moveTo>
                  <a:pt x="7" y="44"/>
                </a:moveTo>
                <a:lnTo>
                  <a:pt x="15" y="44"/>
                </a:lnTo>
                <a:lnTo>
                  <a:pt x="86" y="0"/>
                </a:lnTo>
                <a:lnTo>
                  <a:pt x="71" y="109"/>
                </a:lnTo>
                <a:lnTo>
                  <a:pt x="22" y="115"/>
                </a:lnTo>
                <a:lnTo>
                  <a:pt x="0" y="58"/>
                </a:lnTo>
                <a:lnTo>
                  <a:pt x="7" y="44"/>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81" name="Freeform 756">
            <a:extLst>
              <a:ext uri="{FF2B5EF4-FFF2-40B4-BE49-F238E27FC236}">
                <a16:creationId xmlns:a16="http://schemas.microsoft.com/office/drawing/2014/main" xmlns="" id="{46325250-FF4C-4C2C-9BD6-FA778F78EB4B}"/>
              </a:ext>
            </a:extLst>
          </p:cNvPr>
          <p:cNvSpPr>
            <a:spLocks/>
          </p:cNvSpPr>
          <p:nvPr/>
        </p:nvSpPr>
        <p:spPr bwMode="gray">
          <a:xfrm>
            <a:off x="1288851" y="4165478"/>
            <a:ext cx="132635" cy="85663"/>
          </a:xfrm>
          <a:custGeom>
            <a:avLst/>
            <a:gdLst/>
            <a:ahLst/>
            <a:cxnLst>
              <a:cxn ang="0">
                <a:pos x="0" y="6"/>
              </a:cxn>
              <a:cxn ang="0">
                <a:pos x="49" y="0"/>
              </a:cxn>
              <a:cxn ang="0">
                <a:pos x="71" y="35"/>
              </a:cxn>
              <a:cxn ang="0">
                <a:pos x="58" y="57"/>
              </a:cxn>
              <a:cxn ang="0">
                <a:pos x="29" y="28"/>
              </a:cxn>
              <a:cxn ang="0">
                <a:pos x="13" y="35"/>
              </a:cxn>
              <a:cxn ang="0">
                <a:pos x="7" y="28"/>
              </a:cxn>
              <a:cxn ang="0">
                <a:pos x="0" y="6"/>
              </a:cxn>
            </a:cxnLst>
            <a:rect l="0" t="0" r="r" b="b"/>
            <a:pathLst>
              <a:path w="71" h="57">
                <a:moveTo>
                  <a:pt x="0" y="6"/>
                </a:moveTo>
                <a:lnTo>
                  <a:pt x="49" y="0"/>
                </a:lnTo>
                <a:lnTo>
                  <a:pt x="71" y="35"/>
                </a:lnTo>
                <a:lnTo>
                  <a:pt x="58" y="57"/>
                </a:lnTo>
                <a:lnTo>
                  <a:pt x="29" y="28"/>
                </a:lnTo>
                <a:lnTo>
                  <a:pt x="13" y="35"/>
                </a:lnTo>
                <a:lnTo>
                  <a:pt x="7" y="28"/>
                </a:lnTo>
                <a:lnTo>
                  <a:pt x="0" y="6"/>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82" name="Freeform 757">
            <a:extLst>
              <a:ext uri="{FF2B5EF4-FFF2-40B4-BE49-F238E27FC236}">
                <a16:creationId xmlns:a16="http://schemas.microsoft.com/office/drawing/2014/main" xmlns="" id="{957F18B2-55C0-4FB7-86F6-C2AE3F575479}"/>
              </a:ext>
            </a:extLst>
          </p:cNvPr>
          <p:cNvSpPr>
            <a:spLocks/>
          </p:cNvSpPr>
          <p:nvPr/>
        </p:nvSpPr>
        <p:spPr bwMode="gray">
          <a:xfrm>
            <a:off x="2140707" y="4270678"/>
            <a:ext cx="160657" cy="235949"/>
          </a:xfrm>
          <a:custGeom>
            <a:avLst/>
            <a:gdLst/>
            <a:ahLst/>
            <a:cxnLst>
              <a:cxn ang="0">
                <a:pos x="37" y="0"/>
              </a:cxn>
              <a:cxn ang="0">
                <a:pos x="86" y="58"/>
              </a:cxn>
              <a:cxn ang="0">
                <a:pos x="64" y="100"/>
              </a:cxn>
              <a:cxn ang="0">
                <a:pos x="79" y="115"/>
              </a:cxn>
              <a:cxn ang="0">
                <a:pos x="86" y="144"/>
              </a:cxn>
              <a:cxn ang="0">
                <a:pos x="50" y="157"/>
              </a:cxn>
              <a:cxn ang="0">
                <a:pos x="28" y="129"/>
              </a:cxn>
              <a:cxn ang="0">
                <a:pos x="28" y="87"/>
              </a:cxn>
              <a:cxn ang="0">
                <a:pos x="15" y="71"/>
              </a:cxn>
              <a:cxn ang="0">
                <a:pos x="0" y="51"/>
              </a:cxn>
              <a:cxn ang="0">
                <a:pos x="8" y="36"/>
              </a:cxn>
              <a:cxn ang="0">
                <a:pos x="15" y="16"/>
              </a:cxn>
              <a:cxn ang="0">
                <a:pos x="37" y="0"/>
              </a:cxn>
            </a:cxnLst>
            <a:rect l="0" t="0" r="r" b="b"/>
            <a:pathLst>
              <a:path w="86" h="157">
                <a:moveTo>
                  <a:pt x="37" y="0"/>
                </a:moveTo>
                <a:lnTo>
                  <a:pt x="86" y="58"/>
                </a:lnTo>
                <a:lnTo>
                  <a:pt x="64" y="100"/>
                </a:lnTo>
                <a:lnTo>
                  <a:pt x="79" y="115"/>
                </a:lnTo>
                <a:lnTo>
                  <a:pt x="86" y="144"/>
                </a:lnTo>
                <a:lnTo>
                  <a:pt x="50" y="157"/>
                </a:lnTo>
                <a:lnTo>
                  <a:pt x="28" y="129"/>
                </a:lnTo>
                <a:lnTo>
                  <a:pt x="28" y="87"/>
                </a:lnTo>
                <a:lnTo>
                  <a:pt x="15" y="71"/>
                </a:lnTo>
                <a:lnTo>
                  <a:pt x="0" y="51"/>
                </a:lnTo>
                <a:lnTo>
                  <a:pt x="8" y="36"/>
                </a:lnTo>
                <a:lnTo>
                  <a:pt x="15" y="16"/>
                </a:lnTo>
                <a:lnTo>
                  <a:pt x="37" y="0"/>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83" name="Freeform 758">
            <a:extLst>
              <a:ext uri="{FF2B5EF4-FFF2-40B4-BE49-F238E27FC236}">
                <a16:creationId xmlns:a16="http://schemas.microsoft.com/office/drawing/2014/main" xmlns="" id="{12ADAF0B-F3A0-47B5-AB96-E163432F6365}"/>
              </a:ext>
            </a:extLst>
          </p:cNvPr>
          <p:cNvSpPr>
            <a:spLocks/>
          </p:cNvSpPr>
          <p:nvPr/>
        </p:nvSpPr>
        <p:spPr bwMode="gray">
          <a:xfrm>
            <a:off x="2260266" y="4347324"/>
            <a:ext cx="136372" cy="139766"/>
          </a:xfrm>
          <a:custGeom>
            <a:avLst/>
            <a:gdLst/>
            <a:ahLst/>
            <a:cxnLst>
              <a:cxn ang="0">
                <a:pos x="22" y="7"/>
              </a:cxn>
              <a:cxn ang="0">
                <a:pos x="57" y="0"/>
              </a:cxn>
              <a:cxn ang="0">
                <a:pos x="73" y="13"/>
              </a:cxn>
              <a:cxn ang="0">
                <a:pos x="73" y="84"/>
              </a:cxn>
              <a:cxn ang="0">
                <a:pos x="66" y="93"/>
              </a:cxn>
              <a:cxn ang="0">
                <a:pos x="57" y="84"/>
              </a:cxn>
              <a:cxn ang="0">
                <a:pos x="22" y="93"/>
              </a:cxn>
              <a:cxn ang="0">
                <a:pos x="15" y="64"/>
              </a:cxn>
              <a:cxn ang="0">
                <a:pos x="0" y="49"/>
              </a:cxn>
              <a:cxn ang="0">
                <a:pos x="22" y="7"/>
              </a:cxn>
            </a:cxnLst>
            <a:rect l="0" t="0" r="r" b="b"/>
            <a:pathLst>
              <a:path w="73" h="93">
                <a:moveTo>
                  <a:pt x="22" y="7"/>
                </a:moveTo>
                <a:lnTo>
                  <a:pt x="57" y="0"/>
                </a:lnTo>
                <a:lnTo>
                  <a:pt x="73" y="13"/>
                </a:lnTo>
                <a:lnTo>
                  <a:pt x="73" y="84"/>
                </a:lnTo>
                <a:lnTo>
                  <a:pt x="66" y="93"/>
                </a:lnTo>
                <a:lnTo>
                  <a:pt x="57" y="84"/>
                </a:lnTo>
                <a:lnTo>
                  <a:pt x="22" y="93"/>
                </a:lnTo>
                <a:lnTo>
                  <a:pt x="15" y="64"/>
                </a:lnTo>
                <a:lnTo>
                  <a:pt x="0" y="49"/>
                </a:lnTo>
                <a:lnTo>
                  <a:pt x="22" y="7"/>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84" name="Freeform 759">
            <a:extLst>
              <a:ext uri="{FF2B5EF4-FFF2-40B4-BE49-F238E27FC236}">
                <a16:creationId xmlns:a16="http://schemas.microsoft.com/office/drawing/2014/main" xmlns="" id="{0990AC55-71AA-4B2C-9291-157973F39639}"/>
              </a:ext>
            </a:extLst>
          </p:cNvPr>
          <p:cNvSpPr>
            <a:spLocks/>
          </p:cNvSpPr>
          <p:nvPr/>
        </p:nvSpPr>
        <p:spPr bwMode="gray">
          <a:xfrm>
            <a:off x="2396638" y="4366862"/>
            <a:ext cx="89669" cy="120229"/>
          </a:xfrm>
          <a:custGeom>
            <a:avLst/>
            <a:gdLst/>
            <a:ahLst/>
            <a:cxnLst>
              <a:cxn ang="0">
                <a:pos x="0" y="0"/>
              </a:cxn>
              <a:cxn ang="0">
                <a:pos x="48" y="29"/>
              </a:cxn>
              <a:cxn ang="0">
                <a:pos x="22" y="60"/>
              </a:cxn>
              <a:cxn ang="0">
                <a:pos x="6" y="80"/>
              </a:cxn>
              <a:cxn ang="0">
                <a:pos x="0" y="71"/>
              </a:cxn>
              <a:cxn ang="0">
                <a:pos x="0" y="0"/>
              </a:cxn>
            </a:cxnLst>
            <a:rect l="0" t="0" r="r" b="b"/>
            <a:pathLst>
              <a:path w="48" h="80">
                <a:moveTo>
                  <a:pt x="0" y="0"/>
                </a:moveTo>
                <a:lnTo>
                  <a:pt x="48" y="29"/>
                </a:lnTo>
                <a:lnTo>
                  <a:pt x="22" y="60"/>
                </a:lnTo>
                <a:lnTo>
                  <a:pt x="6" y="80"/>
                </a:lnTo>
                <a:lnTo>
                  <a:pt x="0" y="71"/>
                </a:lnTo>
                <a:lnTo>
                  <a:pt x="0" y="0"/>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85" name="Freeform 760">
            <a:extLst>
              <a:ext uri="{FF2B5EF4-FFF2-40B4-BE49-F238E27FC236}">
                <a16:creationId xmlns:a16="http://schemas.microsoft.com/office/drawing/2014/main" xmlns="" id="{C3B86B23-BCD9-4A77-A6F7-80C4AC657561}"/>
              </a:ext>
            </a:extLst>
          </p:cNvPr>
          <p:cNvSpPr>
            <a:spLocks/>
          </p:cNvSpPr>
          <p:nvPr/>
        </p:nvSpPr>
        <p:spPr bwMode="gray">
          <a:xfrm>
            <a:off x="2181806" y="4185015"/>
            <a:ext cx="95273" cy="52600"/>
          </a:xfrm>
          <a:custGeom>
            <a:avLst/>
            <a:gdLst/>
            <a:ahLst/>
            <a:cxnLst>
              <a:cxn ang="0">
                <a:pos x="6" y="0"/>
              </a:cxn>
              <a:cxn ang="0">
                <a:pos x="51" y="0"/>
              </a:cxn>
              <a:cxn ang="0">
                <a:pos x="35" y="15"/>
              </a:cxn>
              <a:cxn ang="0">
                <a:pos x="35" y="35"/>
              </a:cxn>
              <a:cxn ang="0">
                <a:pos x="0" y="29"/>
              </a:cxn>
              <a:cxn ang="0">
                <a:pos x="6" y="22"/>
              </a:cxn>
              <a:cxn ang="0">
                <a:pos x="6" y="0"/>
              </a:cxn>
            </a:cxnLst>
            <a:rect l="0" t="0" r="r" b="b"/>
            <a:pathLst>
              <a:path w="51" h="35">
                <a:moveTo>
                  <a:pt x="6" y="0"/>
                </a:moveTo>
                <a:lnTo>
                  <a:pt x="51" y="0"/>
                </a:lnTo>
                <a:lnTo>
                  <a:pt x="35" y="15"/>
                </a:lnTo>
                <a:lnTo>
                  <a:pt x="35" y="35"/>
                </a:lnTo>
                <a:lnTo>
                  <a:pt x="0" y="29"/>
                </a:lnTo>
                <a:lnTo>
                  <a:pt x="6" y="22"/>
                </a:lnTo>
                <a:lnTo>
                  <a:pt x="6" y="0"/>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86" name="Freeform 761">
            <a:extLst>
              <a:ext uri="{FF2B5EF4-FFF2-40B4-BE49-F238E27FC236}">
                <a16:creationId xmlns:a16="http://schemas.microsoft.com/office/drawing/2014/main" xmlns="" id="{5E102493-C958-4BC9-A39E-9F69B153048E}"/>
              </a:ext>
            </a:extLst>
          </p:cNvPr>
          <p:cNvSpPr>
            <a:spLocks/>
          </p:cNvSpPr>
          <p:nvPr/>
        </p:nvSpPr>
        <p:spPr bwMode="gray">
          <a:xfrm>
            <a:off x="1862360" y="4936446"/>
            <a:ext cx="450213" cy="471899"/>
          </a:xfrm>
          <a:custGeom>
            <a:avLst/>
            <a:gdLst/>
            <a:ahLst/>
            <a:cxnLst>
              <a:cxn ang="0">
                <a:pos x="14" y="22"/>
              </a:cxn>
              <a:cxn ang="0">
                <a:pos x="29" y="15"/>
              </a:cxn>
              <a:cxn ang="0">
                <a:pos x="42" y="15"/>
              </a:cxn>
              <a:cxn ang="0">
                <a:pos x="56" y="0"/>
              </a:cxn>
              <a:cxn ang="0">
                <a:pos x="78" y="0"/>
              </a:cxn>
              <a:cxn ang="0">
                <a:pos x="78" y="35"/>
              </a:cxn>
              <a:cxn ang="0">
                <a:pos x="113" y="64"/>
              </a:cxn>
              <a:cxn ang="0">
                <a:pos x="129" y="64"/>
              </a:cxn>
              <a:cxn ang="0">
                <a:pos x="177" y="92"/>
              </a:cxn>
              <a:cxn ang="0">
                <a:pos x="193" y="143"/>
              </a:cxn>
              <a:cxn ang="0">
                <a:pos x="199" y="157"/>
              </a:cxn>
              <a:cxn ang="0">
                <a:pos x="228" y="157"/>
              </a:cxn>
              <a:cxn ang="0">
                <a:pos x="235" y="170"/>
              </a:cxn>
              <a:cxn ang="0">
                <a:pos x="241" y="243"/>
              </a:cxn>
              <a:cxn ang="0">
                <a:pos x="206" y="249"/>
              </a:cxn>
              <a:cxn ang="0">
                <a:pos x="164" y="291"/>
              </a:cxn>
              <a:cxn ang="0">
                <a:pos x="164" y="300"/>
              </a:cxn>
              <a:cxn ang="0">
                <a:pos x="122" y="307"/>
              </a:cxn>
              <a:cxn ang="0">
                <a:pos x="107" y="291"/>
              </a:cxn>
              <a:cxn ang="0">
                <a:pos x="93" y="291"/>
              </a:cxn>
              <a:cxn ang="0">
                <a:pos x="84" y="314"/>
              </a:cxn>
              <a:cxn ang="0">
                <a:pos x="65" y="307"/>
              </a:cxn>
              <a:cxn ang="0">
                <a:pos x="65" y="278"/>
              </a:cxn>
              <a:cxn ang="0">
                <a:pos x="49" y="263"/>
              </a:cxn>
              <a:cxn ang="0">
                <a:pos x="36" y="214"/>
              </a:cxn>
              <a:cxn ang="0">
                <a:pos x="14" y="185"/>
              </a:cxn>
              <a:cxn ang="0">
                <a:pos x="20" y="157"/>
              </a:cxn>
              <a:cxn ang="0">
                <a:pos x="36" y="143"/>
              </a:cxn>
              <a:cxn ang="0">
                <a:pos x="14" y="128"/>
              </a:cxn>
              <a:cxn ang="0">
                <a:pos x="20" y="64"/>
              </a:cxn>
              <a:cxn ang="0">
                <a:pos x="0" y="22"/>
              </a:cxn>
              <a:cxn ang="0">
                <a:pos x="14" y="22"/>
              </a:cxn>
            </a:cxnLst>
            <a:rect l="0" t="0" r="r" b="b"/>
            <a:pathLst>
              <a:path w="241" h="314">
                <a:moveTo>
                  <a:pt x="14" y="22"/>
                </a:moveTo>
                <a:lnTo>
                  <a:pt x="29" y="15"/>
                </a:lnTo>
                <a:lnTo>
                  <a:pt x="42" y="15"/>
                </a:lnTo>
                <a:lnTo>
                  <a:pt x="56" y="0"/>
                </a:lnTo>
                <a:lnTo>
                  <a:pt x="78" y="0"/>
                </a:lnTo>
                <a:lnTo>
                  <a:pt x="78" y="35"/>
                </a:lnTo>
                <a:lnTo>
                  <a:pt x="113" y="64"/>
                </a:lnTo>
                <a:lnTo>
                  <a:pt x="129" y="64"/>
                </a:lnTo>
                <a:lnTo>
                  <a:pt x="177" y="92"/>
                </a:lnTo>
                <a:lnTo>
                  <a:pt x="193" y="143"/>
                </a:lnTo>
                <a:lnTo>
                  <a:pt x="199" y="157"/>
                </a:lnTo>
                <a:lnTo>
                  <a:pt x="228" y="157"/>
                </a:lnTo>
                <a:lnTo>
                  <a:pt x="235" y="170"/>
                </a:lnTo>
                <a:lnTo>
                  <a:pt x="241" y="243"/>
                </a:lnTo>
                <a:lnTo>
                  <a:pt x="206" y="249"/>
                </a:lnTo>
                <a:lnTo>
                  <a:pt x="164" y="291"/>
                </a:lnTo>
                <a:lnTo>
                  <a:pt x="164" y="300"/>
                </a:lnTo>
                <a:lnTo>
                  <a:pt x="122" y="307"/>
                </a:lnTo>
                <a:lnTo>
                  <a:pt x="107" y="291"/>
                </a:lnTo>
                <a:lnTo>
                  <a:pt x="93" y="291"/>
                </a:lnTo>
                <a:lnTo>
                  <a:pt x="84" y="314"/>
                </a:lnTo>
                <a:lnTo>
                  <a:pt x="65" y="307"/>
                </a:lnTo>
                <a:lnTo>
                  <a:pt x="65" y="278"/>
                </a:lnTo>
                <a:lnTo>
                  <a:pt x="49" y="263"/>
                </a:lnTo>
                <a:lnTo>
                  <a:pt x="36" y="214"/>
                </a:lnTo>
                <a:lnTo>
                  <a:pt x="14" y="185"/>
                </a:lnTo>
                <a:lnTo>
                  <a:pt x="20" y="157"/>
                </a:lnTo>
                <a:lnTo>
                  <a:pt x="36" y="143"/>
                </a:lnTo>
                <a:lnTo>
                  <a:pt x="14" y="128"/>
                </a:lnTo>
                <a:lnTo>
                  <a:pt x="20" y="64"/>
                </a:lnTo>
                <a:lnTo>
                  <a:pt x="0" y="22"/>
                </a:lnTo>
                <a:lnTo>
                  <a:pt x="14" y="22"/>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87" name="Freeform 762">
            <a:extLst>
              <a:ext uri="{FF2B5EF4-FFF2-40B4-BE49-F238E27FC236}">
                <a16:creationId xmlns:a16="http://schemas.microsoft.com/office/drawing/2014/main" xmlns="" id="{4497F79C-3C4A-497A-BC7F-4AD7E74A73E8}"/>
              </a:ext>
            </a:extLst>
          </p:cNvPr>
          <p:cNvSpPr>
            <a:spLocks/>
          </p:cNvSpPr>
          <p:nvPr/>
        </p:nvSpPr>
        <p:spPr bwMode="gray">
          <a:xfrm>
            <a:off x="2168729" y="5301642"/>
            <a:ext cx="293293" cy="266007"/>
          </a:xfrm>
          <a:custGeom>
            <a:avLst/>
            <a:gdLst/>
            <a:ahLst/>
            <a:cxnLst>
              <a:cxn ang="0">
                <a:pos x="77" y="0"/>
              </a:cxn>
              <a:cxn ang="0">
                <a:pos x="86" y="42"/>
              </a:cxn>
              <a:cxn ang="0">
                <a:pos x="135" y="48"/>
              </a:cxn>
              <a:cxn ang="0">
                <a:pos x="157" y="128"/>
              </a:cxn>
              <a:cxn ang="0">
                <a:pos x="157" y="135"/>
              </a:cxn>
              <a:cxn ang="0">
                <a:pos x="135" y="170"/>
              </a:cxn>
              <a:cxn ang="0">
                <a:pos x="115" y="177"/>
              </a:cxn>
              <a:cxn ang="0">
                <a:pos x="106" y="170"/>
              </a:cxn>
              <a:cxn ang="0">
                <a:pos x="106" y="128"/>
              </a:cxn>
              <a:cxn ang="0">
                <a:pos x="58" y="99"/>
              </a:cxn>
              <a:cxn ang="0">
                <a:pos x="42" y="71"/>
              </a:cxn>
              <a:cxn ang="0">
                <a:pos x="13" y="57"/>
              </a:cxn>
              <a:cxn ang="0">
                <a:pos x="0" y="57"/>
              </a:cxn>
              <a:cxn ang="0">
                <a:pos x="0" y="48"/>
              </a:cxn>
              <a:cxn ang="0">
                <a:pos x="42" y="6"/>
              </a:cxn>
              <a:cxn ang="0">
                <a:pos x="77" y="0"/>
              </a:cxn>
            </a:cxnLst>
            <a:rect l="0" t="0" r="r" b="b"/>
            <a:pathLst>
              <a:path w="157" h="177">
                <a:moveTo>
                  <a:pt x="77" y="0"/>
                </a:moveTo>
                <a:lnTo>
                  <a:pt x="86" y="42"/>
                </a:lnTo>
                <a:lnTo>
                  <a:pt x="135" y="48"/>
                </a:lnTo>
                <a:lnTo>
                  <a:pt x="157" y="128"/>
                </a:lnTo>
                <a:lnTo>
                  <a:pt x="157" y="135"/>
                </a:lnTo>
                <a:lnTo>
                  <a:pt x="135" y="170"/>
                </a:lnTo>
                <a:lnTo>
                  <a:pt x="115" y="177"/>
                </a:lnTo>
                <a:lnTo>
                  <a:pt x="106" y="170"/>
                </a:lnTo>
                <a:lnTo>
                  <a:pt x="106" y="128"/>
                </a:lnTo>
                <a:lnTo>
                  <a:pt x="58" y="99"/>
                </a:lnTo>
                <a:lnTo>
                  <a:pt x="42" y="71"/>
                </a:lnTo>
                <a:lnTo>
                  <a:pt x="13" y="57"/>
                </a:lnTo>
                <a:lnTo>
                  <a:pt x="0" y="57"/>
                </a:lnTo>
                <a:lnTo>
                  <a:pt x="0" y="48"/>
                </a:lnTo>
                <a:lnTo>
                  <a:pt x="42" y="6"/>
                </a:lnTo>
                <a:lnTo>
                  <a:pt x="77" y="0"/>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88" name="Freeform 763">
            <a:extLst>
              <a:ext uri="{FF2B5EF4-FFF2-40B4-BE49-F238E27FC236}">
                <a16:creationId xmlns:a16="http://schemas.microsoft.com/office/drawing/2014/main" xmlns="" id="{DFD94FD6-9AEF-47C0-BA6C-D613DB3C4ABE}"/>
              </a:ext>
            </a:extLst>
          </p:cNvPr>
          <p:cNvSpPr>
            <a:spLocks/>
          </p:cNvSpPr>
          <p:nvPr/>
        </p:nvSpPr>
        <p:spPr bwMode="gray">
          <a:xfrm>
            <a:off x="2396638" y="5677358"/>
            <a:ext cx="198019" cy="159303"/>
          </a:xfrm>
          <a:custGeom>
            <a:avLst/>
            <a:gdLst/>
            <a:ahLst/>
            <a:cxnLst>
              <a:cxn ang="0">
                <a:pos x="13" y="0"/>
              </a:cxn>
              <a:cxn ang="0">
                <a:pos x="20" y="0"/>
              </a:cxn>
              <a:cxn ang="0">
                <a:pos x="106" y="55"/>
              </a:cxn>
              <a:cxn ang="0">
                <a:pos x="99" y="64"/>
              </a:cxn>
              <a:cxn ang="0">
                <a:pos x="77" y="99"/>
              </a:cxn>
              <a:cxn ang="0">
                <a:pos x="57" y="106"/>
              </a:cxn>
              <a:cxn ang="0">
                <a:pos x="42" y="106"/>
              </a:cxn>
              <a:cxn ang="0">
                <a:pos x="20" y="99"/>
              </a:cxn>
              <a:cxn ang="0">
                <a:pos x="13" y="84"/>
              </a:cxn>
              <a:cxn ang="0">
                <a:pos x="0" y="42"/>
              </a:cxn>
              <a:cxn ang="0">
                <a:pos x="0" y="13"/>
              </a:cxn>
              <a:cxn ang="0">
                <a:pos x="13" y="0"/>
              </a:cxn>
            </a:cxnLst>
            <a:rect l="0" t="0" r="r" b="b"/>
            <a:pathLst>
              <a:path w="106" h="106">
                <a:moveTo>
                  <a:pt x="13" y="0"/>
                </a:moveTo>
                <a:lnTo>
                  <a:pt x="20" y="0"/>
                </a:lnTo>
                <a:lnTo>
                  <a:pt x="106" y="55"/>
                </a:lnTo>
                <a:lnTo>
                  <a:pt x="99" y="64"/>
                </a:lnTo>
                <a:lnTo>
                  <a:pt x="77" y="99"/>
                </a:lnTo>
                <a:lnTo>
                  <a:pt x="57" y="106"/>
                </a:lnTo>
                <a:lnTo>
                  <a:pt x="42" y="106"/>
                </a:lnTo>
                <a:lnTo>
                  <a:pt x="20" y="99"/>
                </a:lnTo>
                <a:lnTo>
                  <a:pt x="13" y="84"/>
                </a:lnTo>
                <a:lnTo>
                  <a:pt x="0" y="42"/>
                </a:lnTo>
                <a:lnTo>
                  <a:pt x="0" y="13"/>
                </a:lnTo>
                <a:lnTo>
                  <a:pt x="13" y="0"/>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89" name="Freeform 764">
            <a:extLst>
              <a:ext uri="{FF2B5EF4-FFF2-40B4-BE49-F238E27FC236}">
                <a16:creationId xmlns:a16="http://schemas.microsoft.com/office/drawing/2014/main" xmlns="" id="{47EEFB22-01D6-4908-9FD7-D8870D357778}"/>
              </a:ext>
            </a:extLst>
          </p:cNvPr>
          <p:cNvSpPr>
            <a:spLocks/>
          </p:cNvSpPr>
          <p:nvPr/>
        </p:nvSpPr>
        <p:spPr bwMode="gray">
          <a:xfrm>
            <a:off x="2635755" y="6437806"/>
            <a:ext cx="13077" cy="52600"/>
          </a:xfrm>
          <a:custGeom>
            <a:avLst/>
            <a:gdLst/>
            <a:ahLst/>
            <a:cxnLst>
              <a:cxn ang="0">
                <a:pos x="0" y="0"/>
              </a:cxn>
              <a:cxn ang="0">
                <a:pos x="7" y="7"/>
              </a:cxn>
              <a:cxn ang="0">
                <a:pos x="7" y="35"/>
              </a:cxn>
              <a:cxn ang="0">
                <a:pos x="0" y="27"/>
              </a:cxn>
              <a:cxn ang="0">
                <a:pos x="0" y="0"/>
              </a:cxn>
            </a:cxnLst>
            <a:rect l="0" t="0" r="r" b="b"/>
            <a:pathLst>
              <a:path w="7" h="35">
                <a:moveTo>
                  <a:pt x="0" y="0"/>
                </a:moveTo>
                <a:lnTo>
                  <a:pt x="7" y="7"/>
                </a:lnTo>
                <a:lnTo>
                  <a:pt x="7" y="35"/>
                </a:lnTo>
                <a:lnTo>
                  <a:pt x="0" y="27"/>
                </a:lnTo>
                <a:lnTo>
                  <a:pt x="0" y="0"/>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90" name="Freeform 765">
            <a:extLst>
              <a:ext uri="{FF2B5EF4-FFF2-40B4-BE49-F238E27FC236}">
                <a16:creationId xmlns:a16="http://schemas.microsoft.com/office/drawing/2014/main" xmlns="" id="{4A9E71DA-59C7-4872-A5DB-53724A90B2E8}"/>
              </a:ext>
            </a:extLst>
          </p:cNvPr>
          <p:cNvSpPr>
            <a:spLocks/>
          </p:cNvSpPr>
          <p:nvPr/>
        </p:nvSpPr>
        <p:spPr bwMode="gray">
          <a:xfrm>
            <a:off x="2594657" y="6437806"/>
            <a:ext cx="11209" cy="30057"/>
          </a:xfrm>
          <a:custGeom>
            <a:avLst/>
            <a:gdLst/>
            <a:ahLst/>
            <a:cxnLst>
              <a:cxn ang="0">
                <a:pos x="6" y="0"/>
              </a:cxn>
              <a:cxn ang="0">
                <a:pos x="6" y="20"/>
              </a:cxn>
              <a:cxn ang="0">
                <a:pos x="0" y="20"/>
              </a:cxn>
              <a:cxn ang="0">
                <a:pos x="6" y="0"/>
              </a:cxn>
            </a:cxnLst>
            <a:rect l="0" t="0" r="r" b="b"/>
            <a:pathLst>
              <a:path w="6" h="20">
                <a:moveTo>
                  <a:pt x="6" y="0"/>
                </a:moveTo>
                <a:lnTo>
                  <a:pt x="6" y="20"/>
                </a:lnTo>
                <a:lnTo>
                  <a:pt x="0" y="20"/>
                </a:lnTo>
                <a:lnTo>
                  <a:pt x="6" y="0"/>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91" name="Freeform 766">
            <a:extLst>
              <a:ext uri="{FF2B5EF4-FFF2-40B4-BE49-F238E27FC236}">
                <a16:creationId xmlns:a16="http://schemas.microsoft.com/office/drawing/2014/main" xmlns="" id="{EE7613B1-5FCE-43D2-8464-B14DF01FF8A3}"/>
              </a:ext>
            </a:extLst>
          </p:cNvPr>
          <p:cNvSpPr>
            <a:spLocks/>
          </p:cNvSpPr>
          <p:nvPr/>
        </p:nvSpPr>
        <p:spPr bwMode="gray">
          <a:xfrm>
            <a:off x="5299398" y="2074997"/>
            <a:ext cx="239117" cy="341150"/>
          </a:xfrm>
          <a:custGeom>
            <a:avLst/>
            <a:gdLst/>
            <a:ahLst/>
            <a:cxnLst>
              <a:cxn ang="0">
                <a:pos x="93" y="13"/>
              </a:cxn>
              <a:cxn ang="0">
                <a:pos x="100" y="13"/>
              </a:cxn>
              <a:cxn ang="0">
                <a:pos x="106" y="35"/>
              </a:cxn>
              <a:cxn ang="0">
                <a:pos x="106" y="99"/>
              </a:cxn>
              <a:cxn ang="0">
                <a:pos x="128" y="163"/>
              </a:cxn>
              <a:cxn ang="0">
                <a:pos x="115" y="205"/>
              </a:cxn>
              <a:cxn ang="0">
                <a:pos x="100" y="205"/>
              </a:cxn>
              <a:cxn ang="0">
                <a:pos x="42" y="227"/>
              </a:cxn>
              <a:cxn ang="0">
                <a:pos x="13" y="214"/>
              </a:cxn>
              <a:cxn ang="0">
                <a:pos x="7" y="163"/>
              </a:cxn>
              <a:cxn ang="0">
                <a:pos x="22" y="150"/>
              </a:cxn>
              <a:cxn ang="0">
                <a:pos x="29" y="128"/>
              </a:cxn>
              <a:cxn ang="0">
                <a:pos x="42" y="99"/>
              </a:cxn>
              <a:cxn ang="0">
                <a:pos x="36" y="86"/>
              </a:cxn>
              <a:cxn ang="0">
                <a:pos x="36" y="64"/>
              </a:cxn>
              <a:cxn ang="0">
                <a:pos x="22" y="57"/>
              </a:cxn>
              <a:cxn ang="0">
                <a:pos x="22" y="42"/>
              </a:cxn>
              <a:cxn ang="0">
                <a:pos x="0" y="22"/>
              </a:cxn>
              <a:cxn ang="0">
                <a:pos x="51" y="22"/>
              </a:cxn>
              <a:cxn ang="0">
                <a:pos x="71" y="0"/>
              </a:cxn>
              <a:cxn ang="0">
                <a:pos x="93" y="13"/>
              </a:cxn>
            </a:cxnLst>
            <a:rect l="0" t="0" r="r" b="b"/>
            <a:pathLst>
              <a:path w="128" h="227">
                <a:moveTo>
                  <a:pt x="93" y="13"/>
                </a:moveTo>
                <a:lnTo>
                  <a:pt x="100" y="13"/>
                </a:lnTo>
                <a:lnTo>
                  <a:pt x="106" y="35"/>
                </a:lnTo>
                <a:lnTo>
                  <a:pt x="106" y="99"/>
                </a:lnTo>
                <a:lnTo>
                  <a:pt x="128" y="163"/>
                </a:lnTo>
                <a:lnTo>
                  <a:pt x="115" y="205"/>
                </a:lnTo>
                <a:lnTo>
                  <a:pt x="100" y="205"/>
                </a:lnTo>
                <a:lnTo>
                  <a:pt x="42" y="227"/>
                </a:lnTo>
                <a:lnTo>
                  <a:pt x="13" y="214"/>
                </a:lnTo>
                <a:lnTo>
                  <a:pt x="7" y="163"/>
                </a:lnTo>
                <a:lnTo>
                  <a:pt x="22" y="150"/>
                </a:lnTo>
                <a:lnTo>
                  <a:pt x="29" y="128"/>
                </a:lnTo>
                <a:lnTo>
                  <a:pt x="42" y="99"/>
                </a:lnTo>
                <a:lnTo>
                  <a:pt x="36" y="86"/>
                </a:lnTo>
                <a:lnTo>
                  <a:pt x="36" y="64"/>
                </a:lnTo>
                <a:lnTo>
                  <a:pt x="22" y="57"/>
                </a:lnTo>
                <a:lnTo>
                  <a:pt x="22" y="42"/>
                </a:lnTo>
                <a:lnTo>
                  <a:pt x="0" y="22"/>
                </a:lnTo>
                <a:lnTo>
                  <a:pt x="51" y="22"/>
                </a:lnTo>
                <a:lnTo>
                  <a:pt x="71" y="0"/>
                </a:lnTo>
                <a:lnTo>
                  <a:pt x="93" y="13"/>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92" name="Freeform 767">
            <a:extLst>
              <a:ext uri="{FF2B5EF4-FFF2-40B4-BE49-F238E27FC236}">
                <a16:creationId xmlns:a16="http://schemas.microsoft.com/office/drawing/2014/main" xmlns="" id="{E97734F8-B6CA-4094-8EAE-9D8FB32DB77D}"/>
              </a:ext>
            </a:extLst>
          </p:cNvPr>
          <p:cNvSpPr>
            <a:spLocks/>
          </p:cNvSpPr>
          <p:nvPr/>
        </p:nvSpPr>
        <p:spPr bwMode="gray">
          <a:xfrm>
            <a:off x="5030391" y="2108060"/>
            <a:ext cx="336259" cy="458373"/>
          </a:xfrm>
          <a:custGeom>
            <a:avLst/>
            <a:gdLst/>
            <a:ahLst/>
            <a:cxnLst>
              <a:cxn ang="0">
                <a:pos x="144" y="0"/>
              </a:cxn>
              <a:cxn ang="0">
                <a:pos x="166" y="20"/>
              </a:cxn>
              <a:cxn ang="0">
                <a:pos x="166" y="35"/>
              </a:cxn>
              <a:cxn ang="0">
                <a:pos x="180" y="42"/>
              </a:cxn>
              <a:cxn ang="0">
                <a:pos x="180" y="64"/>
              </a:cxn>
              <a:cxn ang="0">
                <a:pos x="166" y="64"/>
              </a:cxn>
              <a:cxn ang="0">
                <a:pos x="144" y="119"/>
              </a:cxn>
              <a:cxn ang="0">
                <a:pos x="109" y="148"/>
              </a:cxn>
              <a:cxn ang="0">
                <a:pos x="93" y="192"/>
              </a:cxn>
              <a:cxn ang="0">
                <a:pos x="122" y="212"/>
              </a:cxn>
              <a:cxn ang="0">
                <a:pos x="93" y="247"/>
              </a:cxn>
              <a:cxn ang="0">
                <a:pos x="80" y="263"/>
              </a:cxn>
              <a:cxn ang="0">
                <a:pos x="65" y="298"/>
              </a:cxn>
              <a:cxn ang="0">
                <a:pos x="36" y="305"/>
              </a:cxn>
              <a:cxn ang="0">
                <a:pos x="0" y="228"/>
              </a:cxn>
              <a:cxn ang="0">
                <a:pos x="29" y="205"/>
              </a:cxn>
              <a:cxn ang="0">
                <a:pos x="23" y="113"/>
              </a:cxn>
              <a:cxn ang="0">
                <a:pos x="45" y="106"/>
              </a:cxn>
              <a:cxn ang="0">
                <a:pos x="58" y="64"/>
              </a:cxn>
              <a:cxn ang="0">
                <a:pos x="109" y="13"/>
              </a:cxn>
              <a:cxn ang="0">
                <a:pos x="138" y="0"/>
              </a:cxn>
              <a:cxn ang="0">
                <a:pos x="144" y="0"/>
              </a:cxn>
            </a:cxnLst>
            <a:rect l="0" t="0" r="r" b="b"/>
            <a:pathLst>
              <a:path w="180" h="305">
                <a:moveTo>
                  <a:pt x="144" y="0"/>
                </a:moveTo>
                <a:lnTo>
                  <a:pt x="166" y="20"/>
                </a:lnTo>
                <a:lnTo>
                  <a:pt x="166" y="35"/>
                </a:lnTo>
                <a:lnTo>
                  <a:pt x="180" y="42"/>
                </a:lnTo>
                <a:lnTo>
                  <a:pt x="180" y="64"/>
                </a:lnTo>
                <a:lnTo>
                  <a:pt x="166" y="64"/>
                </a:lnTo>
                <a:lnTo>
                  <a:pt x="144" y="119"/>
                </a:lnTo>
                <a:lnTo>
                  <a:pt x="109" y="148"/>
                </a:lnTo>
                <a:lnTo>
                  <a:pt x="93" y="192"/>
                </a:lnTo>
                <a:lnTo>
                  <a:pt x="122" y="212"/>
                </a:lnTo>
                <a:lnTo>
                  <a:pt x="93" y="247"/>
                </a:lnTo>
                <a:lnTo>
                  <a:pt x="80" y="263"/>
                </a:lnTo>
                <a:lnTo>
                  <a:pt x="65" y="298"/>
                </a:lnTo>
                <a:lnTo>
                  <a:pt x="36" y="305"/>
                </a:lnTo>
                <a:lnTo>
                  <a:pt x="0" y="228"/>
                </a:lnTo>
                <a:lnTo>
                  <a:pt x="29" y="205"/>
                </a:lnTo>
                <a:lnTo>
                  <a:pt x="23" y="113"/>
                </a:lnTo>
                <a:lnTo>
                  <a:pt x="45" y="106"/>
                </a:lnTo>
                <a:lnTo>
                  <a:pt x="58" y="64"/>
                </a:lnTo>
                <a:lnTo>
                  <a:pt x="109" y="13"/>
                </a:lnTo>
                <a:lnTo>
                  <a:pt x="138" y="0"/>
                </a:lnTo>
                <a:lnTo>
                  <a:pt x="144" y="0"/>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93" name="Freeform 768">
            <a:extLst>
              <a:ext uri="{FF2B5EF4-FFF2-40B4-BE49-F238E27FC236}">
                <a16:creationId xmlns:a16="http://schemas.microsoft.com/office/drawing/2014/main" xmlns="" id="{C69B8D3A-D23B-4C9B-8449-CA45B6C17C40}"/>
              </a:ext>
            </a:extLst>
          </p:cNvPr>
          <p:cNvSpPr>
            <a:spLocks/>
          </p:cNvSpPr>
          <p:nvPr/>
        </p:nvSpPr>
        <p:spPr bwMode="gray">
          <a:xfrm>
            <a:off x="5151818" y="2588976"/>
            <a:ext cx="293293" cy="202886"/>
          </a:xfrm>
          <a:custGeom>
            <a:avLst/>
            <a:gdLst/>
            <a:ahLst/>
            <a:cxnLst>
              <a:cxn ang="0">
                <a:pos x="90" y="9"/>
              </a:cxn>
              <a:cxn ang="0">
                <a:pos x="117" y="3"/>
              </a:cxn>
              <a:cxn ang="0">
                <a:pos x="143" y="7"/>
              </a:cxn>
              <a:cxn ang="0">
                <a:pos x="157" y="49"/>
              </a:cxn>
              <a:cxn ang="0">
                <a:pos x="137" y="65"/>
              </a:cxn>
              <a:cxn ang="0">
                <a:pos x="137" y="107"/>
              </a:cxn>
              <a:cxn ang="0">
                <a:pos x="115" y="113"/>
              </a:cxn>
              <a:cxn ang="0">
                <a:pos x="115" y="135"/>
              </a:cxn>
              <a:cxn ang="0">
                <a:pos x="86" y="135"/>
              </a:cxn>
              <a:cxn ang="0">
                <a:pos x="57" y="122"/>
              </a:cxn>
              <a:cxn ang="0">
                <a:pos x="37" y="122"/>
              </a:cxn>
              <a:cxn ang="0">
                <a:pos x="8" y="107"/>
              </a:cxn>
              <a:cxn ang="0">
                <a:pos x="0" y="65"/>
              </a:cxn>
              <a:cxn ang="0">
                <a:pos x="0" y="20"/>
              </a:cxn>
              <a:cxn ang="0">
                <a:pos x="44" y="7"/>
              </a:cxn>
              <a:cxn ang="0">
                <a:pos x="86" y="0"/>
              </a:cxn>
              <a:cxn ang="0">
                <a:pos x="90" y="9"/>
              </a:cxn>
            </a:cxnLst>
            <a:rect l="0" t="0" r="r" b="b"/>
            <a:pathLst>
              <a:path w="157" h="135">
                <a:moveTo>
                  <a:pt x="90" y="9"/>
                </a:moveTo>
                <a:lnTo>
                  <a:pt x="117" y="3"/>
                </a:lnTo>
                <a:lnTo>
                  <a:pt x="143" y="7"/>
                </a:lnTo>
                <a:lnTo>
                  <a:pt x="157" y="49"/>
                </a:lnTo>
                <a:lnTo>
                  <a:pt x="137" y="65"/>
                </a:lnTo>
                <a:lnTo>
                  <a:pt x="137" y="107"/>
                </a:lnTo>
                <a:lnTo>
                  <a:pt x="115" y="113"/>
                </a:lnTo>
                <a:lnTo>
                  <a:pt x="115" y="135"/>
                </a:lnTo>
                <a:lnTo>
                  <a:pt x="86" y="135"/>
                </a:lnTo>
                <a:lnTo>
                  <a:pt x="57" y="122"/>
                </a:lnTo>
                <a:lnTo>
                  <a:pt x="37" y="122"/>
                </a:lnTo>
                <a:lnTo>
                  <a:pt x="8" y="107"/>
                </a:lnTo>
                <a:lnTo>
                  <a:pt x="0" y="65"/>
                </a:lnTo>
                <a:lnTo>
                  <a:pt x="0" y="20"/>
                </a:lnTo>
                <a:lnTo>
                  <a:pt x="44" y="7"/>
                </a:lnTo>
                <a:lnTo>
                  <a:pt x="86" y="0"/>
                </a:lnTo>
                <a:lnTo>
                  <a:pt x="90" y="9"/>
                </a:lnTo>
                <a:close/>
              </a:path>
            </a:pathLst>
          </a:custGeom>
          <a:solidFill>
            <a:schemeClr val="accent4"/>
          </a:solidFill>
          <a:ln w="3175" cap="flat" cmpd="sng">
            <a:solidFill>
              <a:schemeClr val="bg1">
                <a:lumMod val="85000"/>
              </a:schemeClr>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latin typeface="Arial"/>
            </a:endParaRPr>
          </a:p>
        </p:txBody>
      </p:sp>
      <p:sp>
        <p:nvSpPr>
          <p:cNvPr id="94" name="Freeform 769">
            <a:extLst>
              <a:ext uri="{FF2B5EF4-FFF2-40B4-BE49-F238E27FC236}">
                <a16:creationId xmlns:a16="http://schemas.microsoft.com/office/drawing/2014/main" xmlns="" id="{0023858C-239F-4989-AC5E-4CA19D5AEA9B}"/>
              </a:ext>
            </a:extLst>
          </p:cNvPr>
          <p:cNvSpPr>
            <a:spLocks/>
          </p:cNvSpPr>
          <p:nvPr/>
        </p:nvSpPr>
        <p:spPr bwMode="gray">
          <a:xfrm>
            <a:off x="4432597" y="2599496"/>
            <a:ext cx="119559" cy="129246"/>
          </a:xfrm>
          <a:custGeom>
            <a:avLst/>
            <a:gdLst/>
            <a:ahLst/>
            <a:cxnLst>
              <a:cxn ang="0">
                <a:pos x="42" y="0"/>
              </a:cxn>
              <a:cxn ang="0">
                <a:pos x="51" y="29"/>
              </a:cxn>
              <a:cxn ang="0">
                <a:pos x="64" y="29"/>
              </a:cxn>
              <a:cxn ang="0">
                <a:pos x="57" y="64"/>
              </a:cxn>
              <a:cxn ang="0">
                <a:pos x="29" y="77"/>
              </a:cxn>
              <a:cxn ang="0">
                <a:pos x="0" y="86"/>
              </a:cxn>
              <a:cxn ang="0">
                <a:pos x="6" y="64"/>
              </a:cxn>
              <a:cxn ang="0">
                <a:pos x="13" y="58"/>
              </a:cxn>
              <a:cxn ang="0">
                <a:pos x="13" y="42"/>
              </a:cxn>
              <a:cxn ang="0">
                <a:pos x="6" y="35"/>
              </a:cxn>
              <a:cxn ang="0">
                <a:pos x="6" y="22"/>
              </a:cxn>
              <a:cxn ang="0">
                <a:pos x="13" y="13"/>
              </a:cxn>
              <a:cxn ang="0">
                <a:pos x="22" y="13"/>
              </a:cxn>
              <a:cxn ang="0">
                <a:pos x="29" y="7"/>
              </a:cxn>
              <a:cxn ang="0">
                <a:pos x="42" y="0"/>
              </a:cxn>
            </a:cxnLst>
            <a:rect l="0" t="0" r="r" b="b"/>
            <a:pathLst>
              <a:path w="64" h="86">
                <a:moveTo>
                  <a:pt x="42" y="0"/>
                </a:moveTo>
                <a:lnTo>
                  <a:pt x="51" y="29"/>
                </a:lnTo>
                <a:lnTo>
                  <a:pt x="64" y="29"/>
                </a:lnTo>
                <a:lnTo>
                  <a:pt x="57" y="64"/>
                </a:lnTo>
                <a:lnTo>
                  <a:pt x="29" y="77"/>
                </a:lnTo>
                <a:lnTo>
                  <a:pt x="0" y="86"/>
                </a:lnTo>
                <a:lnTo>
                  <a:pt x="6" y="64"/>
                </a:lnTo>
                <a:lnTo>
                  <a:pt x="13" y="58"/>
                </a:lnTo>
                <a:lnTo>
                  <a:pt x="13" y="42"/>
                </a:lnTo>
                <a:lnTo>
                  <a:pt x="6" y="35"/>
                </a:lnTo>
                <a:lnTo>
                  <a:pt x="6" y="22"/>
                </a:lnTo>
                <a:lnTo>
                  <a:pt x="13" y="13"/>
                </a:lnTo>
                <a:lnTo>
                  <a:pt x="22" y="13"/>
                </a:lnTo>
                <a:lnTo>
                  <a:pt x="29" y="7"/>
                </a:lnTo>
                <a:lnTo>
                  <a:pt x="42" y="0"/>
                </a:lnTo>
                <a:close/>
              </a:path>
            </a:pathLst>
          </a:custGeom>
          <a:solidFill>
            <a:schemeClr val="accent2"/>
          </a:solidFill>
          <a:ln w="3175" cap="flat" cmpd="sng">
            <a:solidFill>
              <a:schemeClr val="bg1">
                <a:lumMod val="85000"/>
              </a:schemeClr>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latin typeface="Arial"/>
            </a:endParaRPr>
          </a:p>
        </p:txBody>
      </p:sp>
      <p:sp>
        <p:nvSpPr>
          <p:cNvPr id="95" name="Freeform 770">
            <a:extLst>
              <a:ext uri="{FF2B5EF4-FFF2-40B4-BE49-F238E27FC236}">
                <a16:creationId xmlns:a16="http://schemas.microsoft.com/office/drawing/2014/main" xmlns="" id="{E5176E1F-983A-46F0-9356-243A6DA7C73D}"/>
              </a:ext>
            </a:extLst>
          </p:cNvPr>
          <p:cNvSpPr>
            <a:spLocks/>
          </p:cNvSpPr>
          <p:nvPr/>
        </p:nvSpPr>
        <p:spPr bwMode="gray">
          <a:xfrm>
            <a:off x="4791273" y="2706199"/>
            <a:ext cx="95273" cy="76646"/>
          </a:xfrm>
          <a:custGeom>
            <a:avLst/>
            <a:gdLst/>
            <a:ahLst/>
            <a:cxnLst>
              <a:cxn ang="0">
                <a:pos x="16" y="0"/>
              </a:cxn>
              <a:cxn ang="0">
                <a:pos x="29" y="15"/>
              </a:cxn>
              <a:cxn ang="0">
                <a:pos x="44" y="22"/>
              </a:cxn>
              <a:cxn ang="0">
                <a:pos x="51" y="44"/>
              </a:cxn>
              <a:cxn ang="0">
                <a:pos x="36" y="51"/>
              </a:cxn>
              <a:cxn ang="0">
                <a:pos x="22" y="44"/>
              </a:cxn>
              <a:cxn ang="0">
                <a:pos x="7" y="35"/>
              </a:cxn>
              <a:cxn ang="0">
                <a:pos x="0" y="22"/>
              </a:cxn>
              <a:cxn ang="0">
                <a:pos x="16" y="0"/>
              </a:cxn>
            </a:cxnLst>
            <a:rect l="0" t="0" r="r" b="b"/>
            <a:pathLst>
              <a:path w="51" h="51">
                <a:moveTo>
                  <a:pt x="16" y="0"/>
                </a:moveTo>
                <a:lnTo>
                  <a:pt x="29" y="15"/>
                </a:lnTo>
                <a:lnTo>
                  <a:pt x="44" y="22"/>
                </a:lnTo>
                <a:lnTo>
                  <a:pt x="51" y="44"/>
                </a:lnTo>
                <a:lnTo>
                  <a:pt x="36" y="51"/>
                </a:lnTo>
                <a:lnTo>
                  <a:pt x="22" y="44"/>
                </a:lnTo>
                <a:lnTo>
                  <a:pt x="7" y="35"/>
                </a:lnTo>
                <a:lnTo>
                  <a:pt x="0" y="22"/>
                </a:lnTo>
                <a:lnTo>
                  <a:pt x="16" y="0"/>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96" name="Freeform 771">
            <a:extLst>
              <a:ext uri="{FF2B5EF4-FFF2-40B4-BE49-F238E27FC236}">
                <a16:creationId xmlns:a16="http://schemas.microsoft.com/office/drawing/2014/main" xmlns="" id="{9880ADB5-8B80-4DD4-8738-BE96AC825851}"/>
              </a:ext>
            </a:extLst>
          </p:cNvPr>
          <p:cNvSpPr>
            <a:spLocks/>
          </p:cNvSpPr>
          <p:nvPr/>
        </p:nvSpPr>
        <p:spPr bwMode="gray">
          <a:xfrm>
            <a:off x="4899623" y="2854982"/>
            <a:ext cx="119559" cy="76646"/>
          </a:xfrm>
          <a:custGeom>
            <a:avLst/>
            <a:gdLst/>
            <a:ahLst/>
            <a:cxnLst>
              <a:cxn ang="0">
                <a:pos x="28" y="0"/>
              </a:cxn>
              <a:cxn ang="0">
                <a:pos x="64" y="16"/>
              </a:cxn>
              <a:cxn ang="0">
                <a:pos x="64" y="38"/>
              </a:cxn>
              <a:cxn ang="0">
                <a:pos x="57" y="51"/>
              </a:cxn>
              <a:cxn ang="0">
                <a:pos x="42" y="45"/>
              </a:cxn>
              <a:cxn ang="0">
                <a:pos x="35" y="38"/>
              </a:cxn>
              <a:cxn ang="0">
                <a:pos x="35" y="45"/>
              </a:cxn>
              <a:cxn ang="0">
                <a:pos x="6" y="45"/>
              </a:cxn>
              <a:cxn ang="0">
                <a:pos x="0" y="38"/>
              </a:cxn>
              <a:cxn ang="0">
                <a:pos x="0" y="29"/>
              </a:cxn>
              <a:cxn ang="0">
                <a:pos x="6" y="16"/>
              </a:cxn>
              <a:cxn ang="0">
                <a:pos x="22" y="16"/>
              </a:cxn>
              <a:cxn ang="0">
                <a:pos x="28" y="0"/>
              </a:cxn>
            </a:cxnLst>
            <a:rect l="0" t="0" r="r" b="b"/>
            <a:pathLst>
              <a:path w="64" h="51">
                <a:moveTo>
                  <a:pt x="28" y="0"/>
                </a:moveTo>
                <a:lnTo>
                  <a:pt x="64" y="16"/>
                </a:lnTo>
                <a:lnTo>
                  <a:pt x="64" y="38"/>
                </a:lnTo>
                <a:lnTo>
                  <a:pt x="57" y="51"/>
                </a:lnTo>
                <a:lnTo>
                  <a:pt x="42" y="45"/>
                </a:lnTo>
                <a:lnTo>
                  <a:pt x="35" y="38"/>
                </a:lnTo>
                <a:lnTo>
                  <a:pt x="35" y="45"/>
                </a:lnTo>
                <a:lnTo>
                  <a:pt x="6" y="45"/>
                </a:lnTo>
                <a:lnTo>
                  <a:pt x="0" y="38"/>
                </a:lnTo>
                <a:lnTo>
                  <a:pt x="0" y="29"/>
                </a:lnTo>
                <a:lnTo>
                  <a:pt x="6" y="16"/>
                </a:lnTo>
                <a:lnTo>
                  <a:pt x="22" y="16"/>
                </a:lnTo>
                <a:lnTo>
                  <a:pt x="28" y="0"/>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97" name="Freeform 772">
            <a:extLst>
              <a:ext uri="{FF2B5EF4-FFF2-40B4-BE49-F238E27FC236}">
                <a16:creationId xmlns:a16="http://schemas.microsoft.com/office/drawing/2014/main" xmlns="" id="{36C71FBC-0C97-4515-B176-062075106075}"/>
              </a:ext>
            </a:extLst>
          </p:cNvPr>
          <p:cNvSpPr>
            <a:spLocks/>
          </p:cNvSpPr>
          <p:nvPr/>
        </p:nvSpPr>
        <p:spPr bwMode="gray">
          <a:xfrm>
            <a:off x="5084566" y="2749782"/>
            <a:ext cx="207360" cy="75143"/>
          </a:xfrm>
          <a:custGeom>
            <a:avLst/>
            <a:gdLst/>
            <a:ahLst/>
            <a:cxnLst>
              <a:cxn ang="0">
                <a:pos x="73" y="42"/>
              </a:cxn>
              <a:cxn ang="0">
                <a:pos x="22" y="50"/>
              </a:cxn>
              <a:cxn ang="0">
                <a:pos x="7" y="35"/>
              </a:cxn>
              <a:cxn ang="0">
                <a:pos x="0" y="6"/>
              </a:cxn>
              <a:cxn ang="0">
                <a:pos x="7" y="15"/>
              </a:cxn>
              <a:cxn ang="0">
                <a:pos x="44" y="0"/>
              </a:cxn>
              <a:cxn ang="0">
                <a:pos x="73" y="15"/>
              </a:cxn>
              <a:cxn ang="0">
                <a:pos x="93" y="15"/>
              </a:cxn>
              <a:cxn ang="0">
                <a:pos x="111" y="24"/>
              </a:cxn>
              <a:cxn ang="0">
                <a:pos x="73" y="42"/>
              </a:cxn>
            </a:cxnLst>
            <a:rect l="0" t="0" r="r" b="b"/>
            <a:pathLst>
              <a:path w="111" h="50">
                <a:moveTo>
                  <a:pt x="73" y="42"/>
                </a:moveTo>
                <a:lnTo>
                  <a:pt x="22" y="50"/>
                </a:lnTo>
                <a:lnTo>
                  <a:pt x="7" y="35"/>
                </a:lnTo>
                <a:lnTo>
                  <a:pt x="0" y="6"/>
                </a:lnTo>
                <a:lnTo>
                  <a:pt x="7" y="15"/>
                </a:lnTo>
                <a:lnTo>
                  <a:pt x="44" y="0"/>
                </a:lnTo>
                <a:lnTo>
                  <a:pt x="73" y="15"/>
                </a:lnTo>
                <a:lnTo>
                  <a:pt x="93" y="15"/>
                </a:lnTo>
                <a:lnTo>
                  <a:pt x="111" y="24"/>
                </a:lnTo>
                <a:lnTo>
                  <a:pt x="73" y="42"/>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98" name="Freeform 773">
            <a:extLst>
              <a:ext uri="{FF2B5EF4-FFF2-40B4-BE49-F238E27FC236}">
                <a16:creationId xmlns:a16="http://schemas.microsoft.com/office/drawing/2014/main" xmlns="" id="{4DB6E517-85A8-4F5A-9378-5A211548FA20}"/>
              </a:ext>
            </a:extLst>
          </p:cNvPr>
          <p:cNvSpPr>
            <a:spLocks/>
          </p:cNvSpPr>
          <p:nvPr/>
        </p:nvSpPr>
        <p:spPr bwMode="gray">
          <a:xfrm>
            <a:off x="5204125" y="2824925"/>
            <a:ext cx="186811" cy="106703"/>
          </a:xfrm>
          <a:custGeom>
            <a:avLst/>
            <a:gdLst/>
            <a:ahLst/>
            <a:cxnLst>
              <a:cxn ang="0">
                <a:pos x="22" y="18"/>
              </a:cxn>
              <a:cxn ang="0">
                <a:pos x="51" y="20"/>
              </a:cxn>
              <a:cxn ang="0">
                <a:pos x="87" y="0"/>
              </a:cxn>
              <a:cxn ang="0">
                <a:pos x="100" y="11"/>
              </a:cxn>
              <a:cxn ang="0">
                <a:pos x="73" y="58"/>
              </a:cxn>
              <a:cxn ang="0">
                <a:pos x="80" y="65"/>
              </a:cxn>
              <a:cxn ang="0">
                <a:pos x="36" y="71"/>
              </a:cxn>
              <a:cxn ang="0">
                <a:pos x="0" y="49"/>
              </a:cxn>
              <a:cxn ang="0">
                <a:pos x="22" y="18"/>
              </a:cxn>
            </a:cxnLst>
            <a:rect l="0" t="0" r="r" b="b"/>
            <a:pathLst>
              <a:path w="100" h="71">
                <a:moveTo>
                  <a:pt x="22" y="18"/>
                </a:moveTo>
                <a:lnTo>
                  <a:pt x="51" y="20"/>
                </a:lnTo>
                <a:lnTo>
                  <a:pt x="87" y="0"/>
                </a:lnTo>
                <a:lnTo>
                  <a:pt x="100" y="11"/>
                </a:lnTo>
                <a:lnTo>
                  <a:pt x="73" y="58"/>
                </a:lnTo>
                <a:lnTo>
                  <a:pt x="80" y="65"/>
                </a:lnTo>
                <a:lnTo>
                  <a:pt x="36" y="71"/>
                </a:lnTo>
                <a:lnTo>
                  <a:pt x="0" y="49"/>
                </a:lnTo>
                <a:lnTo>
                  <a:pt x="22" y="18"/>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99" name="Freeform 774">
            <a:extLst>
              <a:ext uri="{FF2B5EF4-FFF2-40B4-BE49-F238E27FC236}">
                <a16:creationId xmlns:a16="http://schemas.microsoft.com/office/drawing/2014/main" xmlns="" id="{DBAA7034-5D6F-4E6A-A2E5-25396151F12C}"/>
              </a:ext>
            </a:extLst>
          </p:cNvPr>
          <p:cNvSpPr>
            <a:spLocks/>
          </p:cNvSpPr>
          <p:nvPr/>
        </p:nvSpPr>
        <p:spPr bwMode="gray">
          <a:xfrm>
            <a:off x="5121928" y="2904577"/>
            <a:ext cx="231645" cy="136760"/>
          </a:xfrm>
          <a:custGeom>
            <a:avLst/>
            <a:gdLst/>
            <a:ahLst/>
            <a:cxnLst>
              <a:cxn ang="0">
                <a:pos x="102" y="14"/>
              </a:cxn>
              <a:cxn ang="0">
                <a:pos x="108" y="40"/>
              </a:cxn>
              <a:cxn ang="0">
                <a:pos x="82" y="34"/>
              </a:cxn>
              <a:cxn ang="0">
                <a:pos x="66" y="29"/>
              </a:cxn>
              <a:cxn ang="0">
                <a:pos x="51" y="29"/>
              </a:cxn>
              <a:cxn ang="0">
                <a:pos x="44" y="42"/>
              </a:cxn>
              <a:cxn ang="0">
                <a:pos x="53" y="60"/>
              </a:cxn>
              <a:cxn ang="0">
                <a:pos x="71" y="78"/>
              </a:cxn>
              <a:cxn ang="0">
                <a:pos x="80" y="91"/>
              </a:cxn>
              <a:cxn ang="0">
                <a:pos x="53" y="76"/>
              </a:cxn>
              <a:cxn ang="0">
                <a:pos x="40" y="65"/>
              </a:cxn>
              <a:cxn ang="0">
                <a:pos x="24" y="49"/>
              </a:cxn>
              <a:cxn ang="0">
                <a:pos x="16" y="31"/>
              </a:cxn>
              <a:cxn ang="0">
                <a:pos x="9" y="40"/>
              </a:cxn>
              <a:cxn ang="0">
                <a:pos x="0" y="27"/>
              </a:cxn>
              <a:cxn ang="0">
                <a:pos x="31" y="18"/>
              </a:cxn>
              <a:cxn ang="0">
                <a:pos x="51" y="0"/>
              </a:cxn>
              <a:cxn ang="0">
                <a:pos x="80" y="18"/>
              </a:cxn>
              <a:cxn ang="0">
                <a:pos x="124" y="12"/>
              </a:cxn>
              <a:cxn ang="0">
                <a:pos x="102" y="14"/>
              </a:cxn>
            </a:cxnLst>
            <a:rect l="0" t="0" r="r" b="b"/>
            <a:pathLst>
              <a:path w="124" h="91">
                <a:moveTo>
                  <a:pt x="102" y="14"/>
                </a:moveTo>
                <a:lnTo>
                  <a:pt x="108" y="40"/>
                </a:lnTo>
                <a:lnTo>
                  <a:pt x="82" y="34"/>
                </a:lnTo>
                <a:lnTo>
                  <a:pt x="66" y="29"/>
                </a:lnTo>
                <a:lnTo>
                  <a:pt x="51" y="29"/>
                </a:lnTo>
                <a:lnTo>
                  <a:pt x="44" y="42"/>
                </a:lnTo>
                <a:lnTo>
                  <a:pt x="53" y="60"/>
                </a:lnTo>
                <a:lnTo>
                  <a:pt x="71" y="78"/>
                </a:lnTo>
                <a:lnTo>
                  <a:pt x="80" y="91"/>
                </a:lnTo>
                <a:lnTo>
                  <a:pt x="53" y="76"/>
                </a:lnTo>
                <a:lnTo>
                  <a:pt x="40" y="65"/>
                </a:lnTo>
                <a:lnTo>
                  <a:pt x="24" y="49"/>
                </a:lnTo>
                <a:lnTo>
                  <a:pt x="16" y="31"/>
                </a:lnTo>
                <a:lnTo>
                  <a:pt x="9" y="40"/>
                </a:lnTo>
                <a:lnTo>
                  <a:pt x="0" y="27"/>
                </a:lnTo>
                <a:lnTo>
                  <a:pt x="31" y="18"/>
                </a:lnTo>
                <a:lnTo>
                  <a:pt x="51" y="0"/>
                </a:lnTo>
                <a:lnTo>
                  <a:pt x="80" y="18"/>
                </a:lnTo>
                <a:lnTo>
                  <a:pt x="124" y="12"/>
                </a:lnTo>
                <a:lnTo>
                  <a:pt x="102" y="14"/>
                </a:lnTo>
                <a:close/>
              </a:path>
            </a:pathLst>
          </a:custGeom>
          <a:solidFill>
            <a:srgbClr val="F2F2F2"/>
          </a:solidFill>
          <a:ln w="3175" cap="flat" cmpd="sng">
            <a:solidFill>
              <a:schemeClr val="bg1">
                <a:lumMod val="85000"/>
              </a:schemeClr>
            </a:solidFill>
            <a:prstDash val="solid"/>
            <a:round/>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100" name="Freeform 775">
            <a:extLst>
              <a:ext uri="{FF2B5EF4-FFF2-40B4-BE49-F238E27FC236}">
                <a16:creationId xmlns:a16="http://schemas.microsoft.com/office/drawing/2014/main" xmlns="" id="{4854FD84-AD18-4E67-945B-B356011FFF34}"/>
              </a:ext>
            </a:extLst>
          </p:cNvPr>
          <p:cNvSpPr>
            <a:spLocks/>
          </p:cNvSpPr>
          <p:nvPr/>
        </p:nvSpPr>
        <p:spPr bwMode="gray">
          <a:xfrm>
            <a:off x="5121928" y="2904577"/>
            <a:ext cx="231645" cy="136760"/>
          </a:xfrm>
          <a:custGeom>
            <a:avLst/>
            <a:gdLst/>
            <a:ahLst/>
            <a:cxnLst>
              <a:cxn ang="0">
                <a:pos x="102" y="14"/>
              </a:cxn>
              <a:cxn ang="0">
                <a:pos x="108" y="40"/>
              </a:cxn>
              <a:cxn ang="0">
                <a:pos x="82" y="34"/>
              </a:cxn>
              <a:cxn ang="0">
                <a:pos x="66" y="29"/>
              </a:cxn>
              <a:cxn ang="0">
                <a:pos x="51" y="29"/>
              </a:cxn>
              <a:cxn ang="0">
                <a:pos x="44" y="42"/>
              </a:cxn>
              <a:cxn ang="0">
                <a:pos x="53" y="60"/>
              </a:cxn>
              <a:cxn ang="0">
                <a:pos x="71" y="78"/>
              </a:cxn>
              <a:cxn ang="0">
                <a:pos x="80" y="91"/>
              </a:cxn>
              <a:cxn ang="0">
                <a:pos x="53" y="76"/>
              </a:cxn>
              <a:cxn ang="0">
                <a:pos x="40" y="65"/>
              </a:cxn>
              <a:cxn ang="0">
                <a:pos x="24" y="49"/>
              </a:cxn>
              <a:cxn ang="0">
                <a:pos x="16" y="31"/>
              </a:cxn>
              <a:cxn ang="0">
                <a:pos x="9" y="40"/>
              </a:cxn>
              <a:cxn ang="0">
                <a:pos x="0" y="27"/>
              </a:cxn>
              <a:cxn ang="0">
                <a:pos x="31" y="18"/>
              </a:cxn>
              <a:cxn ang="0">
                <a:pos x="51" y="0"/>
              </a:cxn>
              <a:cxn ang="0">
                <a:pos x="80" y="18"/>
              </a:cxn>
              <a:cxn ang="0">
                <a:pos x="124" y="12"/>
              </a:cxn>
            </a:cxnLst>
            <a:rect l="0" t="0" r="r" b="b"/>
            <a:pathLst>
              <a:path w="124" h="91">
                <a:moveTo>
                  <a:pt x="102" y="14"/>
                </a:moveTo>
                <a:lnTo>
                  <a:pt x="108" y="40"/>
                </a:lnTo>
                <a:lnTo>
                  <a:pt x="82" y="34"/>
                </a:lnTo>
                <a:lnTo>
                  <a:pt x="66" y="29"/>
                </a:lnTo>
                <a:lnTo>
                  <a:pt x="51" y="29"/>
                </a:lnTo>
                <a:lnTo>
                  <a:pt x="44" y="42"/>
                </a:lnTo>
                <a:lnTo>
                  <a:pt x="53" y="60"/>
                </a:lnTo>
                <a:lnTo>
                  <a:pt x="71" y="78"/>
                </a:lnTo>
                <a:lnTo>
                  <a:pt x="80" y="91"/>
                </a:lnTo>
                <a:lnTo>
                  <a:pt x="53" y="76"/>
                </a:lnTo>
                <a:lnTo>
                  <a:pt x="40" y="65"/>
                </a:lnTo>
                <a:lnTo>
                  <a:pt x="24" y="49"/>
                </a:lnTo>
                <a:lnTo>
                  <a:pt x="16" y="31"/>
                </a:lnTo>
                <a:lnTo>
                  <a:pt x="9" y="40"/>
                </a:lnTo>
                <a:lnTo>
                  <a:pt x="0" y="27"/>
                </a:lnTo>
                <a:lnTo>
                  <a:pt x="31" y="18"/>
                </a:lnTo>
                <a:lnTo>
                  <a:pt x="51" y="0"/>
                </a:lnTo>
                <a:lnTo>
                  <a:pt x="80" y="18"/>
                </a:lnTo>
                <a:lnTo>
                  <a:pt x="124" y="12"/>
                </a:lnTo>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101" name="Freeform 776">
            <a:extLst>
              <a:ext uri="{FF2B5EF4-FFF2-40B4-BE49-F238E27FC236}">
                <a16:creationId xmlns:a16="http://schemas.microsoft.com/office/drawing/2014/main" xmlns="" id="{0FBF8960-0006-465D-A19C-D9D550577159}"/>
              </a:ext>
            </a:extLst>
          </p:cNvPr>
          <p:cNvSpPr>
            <a:spLocks/>
          </p:cNvSpPr>
          <p:nvPr/>
        </p:nvSpPr>
        <p:spPr bwMode="gray">
          <a:xfrm>
            <a:off x="5312475" y="3048851"/>
            <a:ext cx="74724" cy="96183"/>
          </a:xfrm>
          <a:custGeom>
            <a:avLst/>
            <a:gdLst/>
            <a:ahLst/>
            <a:cxnLst>
              <a:cxn ang="0">
                <a:pos x="0" y="8"/>
              </a:cxn>
              <a:cxn ang="0">
                <a:pos x="22" y="0"/>
              </a:cxn>
              <a:cxn ang="0">
                <a:pos x="40" y="31"/>
              </a:cxn>
              <a:cxn ang="0">
                <a:pos x="29" y="37"/>
              </a:cxn>
              <a:cxn ang="0">
                <a:pos x="15" y="64"/>
              </a:cxn>
              <a:cxn ang="0">
                <a:pos x="6" y="64"/>
              </a:cxn>
              <a:cxn ang="0">
                <a:pos x="0" y="37"/>
              </a:cxn>
              <a:cxn ang="0">
                <a:pos x="0" y="8"/>
              </a:cxn>
            </a:cxnLst>
            <a:rect l="0" t="0" r="r" b="b"/>
            <a:pathLst>
              <a:path w="40" h="64">
                <a:moveTo>
                  <a:pt x="0" y="8"/>
                </a:moveTo>
                <a:lnTo>
                  <a:pt x="22" y="0"/>
                </a:lnTo>
                <a:lnTo>
                  <a:pt x="40" y="31"/>
                </a:lnTo>
                <a:lnTo>
                  <a:pt x="29" y="37"/>
                </a:lnTo>
                <a:lnTo>
                  <a:pt x="15" y="64"/>
                </a:lnTo>
                <a:lnTo>
                  <a:pt x="6" y="64"/>
                </a:lnTo>
                <a:lnTo>
                  <a:pt x="0" y="37"/>
                </a:lnTo>
                <a:lnTo>
                  <a:pt x="0" y="8"/>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102" name="Freeform 777">
            <a:extLst>
              <a:ext uri="{FF2B5EF4-FFF2-40B4-BE49-F238E27FC236}">
                <a16:creationId xmlns:a16="http://schemas.microsoft.com/office/drawing/2014/main" xmlns="" id="{3C491BFD-B06C-4A7E-B19A-2BD7D978FE84}"/>
              </a:ext>
            </a:extLst>
          </p:cNvPr>
          <p:cNvSpPr>
            <a:spLocks/>
          </p:cNvSpPr>
          <p:nvPr/>
        </p:nvSpPr>
        <p:spPr bwMode="gray">
          <a:xfrm>
            <a:off x="5738403" y="3284801"/>
            <a:ext cx="69120" cy="22543"/>
          </a:xfrm>
          <a:custGeom>
            <a:avLst/>
            <a:gdLst/>
            <a:ahLst/>
            <a:cxnLst>
              <a:cxn ang="0">
                <a:pos x="0" y="8"/>
              </a:cxn>
              <a:cxn ang="0">
                <a:pos x="37" y="0"/>
              </a:cxn>
              <a:cxn ang="0">
                <a:pos x="15" y="15"/>
              </a:cxn>
              <a:cxn ang="0">
                <a:pos x="0" y="8"/>
              </a:cxn>
            </a:cxnLst>
            <a:rect l="0" t="0" r="r" b="b"/>
            <a:pathLst>
              <a:path w="37" h="15">
                <a:moveTo>
                  <a:pt x="0" y="8"/>
                </a:moveTo>
                <a:lnTo>
                  <a:pt x="37" y="0"/>
                </a:lnTo>
                <a:lnTo>
                  <a:pt x="15" y="15"/>
                </a:lnTo>
                <a:lnTo>
                  <a:pt x="0" y="8"/>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103" name="Freeform 778">
            <a:extLst>
              <a:ext uri="{FF2B5EF4-FFF2-40B4-BE49-F238E27FC236}">
                <a16:creationId xmlns:a16="http://schemas.microsoft.com/office/drawing/2014/main" xmlns="" id="{CEAE748B-9A7D-4F1A-A639-D80DA0CFFC4C}"/>
              </a:ext>
            </a:extLst>
          </p:cNvPr>
          <p:cNvSpPr>
            <a:spLocks/>
          </p:cNvSpPr>
          <p:nvPr/>
        </p:nvSpPr>
        <p:spPr bwMode="gray">
          <a:xfrm>
            <a:off x="5861698" y="3221681"/>
            <a:ext cx="198019" cy="172829"/>
          </a:xfrm>
          <a:custGeom>
            <a:avLst/>
            <a:gdLst/>
            <a:ahLst/>
            <a:cxnLst>
              <a:cxn ang="0">
                <a:pos x="0" y="35"/>
              </a:cxn>
              <a:cxn ang="0">
                <a:pos x="13" y="35"/>
              </a:cxn>
              <a:cxn ang="0">
                <a:pos x="20" y="13"/>
              </a:cxn>
              <a:cxn ang="0">
                <a:pos x="42" y="6"/>
              </a:cxn>
              <a:cxn ang="0">
                <a:pos x="49" y="6"/>
              </a:cxn>
              <a:cxn ang="0">
                <a:pos x="106" y="0"/>
              </a:cxn>
              <a:cxn ang="0">
                <a:pos x="84" y="70"/>
              </a:cxn>
              <a:cxn ang="0">
                <a:pos x="55" y="86"/>
              </a:cxn>
              <a:cxn ang="0">
                <a:pos x="26" y="115"/>
              </a:cxn>
              <a:cxn ang="0">
                <a:pos x="13" y="106"/>
              </a:cxn>
              <a:cxn ang="0">
                <a:pos x="13" y="92"/>
              </a:cxn>
              <a:cxn ang="0">
                <a:pos x="20" y="79"/>
              </a:cxn>
              <a:cxn ang="0">
                <a:pos x="13" y="57"/>
              </a:cxn>
              <a:cxn ang="0">
                <a:pos x="0" y="64"/>
              </a:cxn>
              <a:cxn ang="0">
                <a:pos x="0" y="35"/>
              </a:cxn>
            </a:cxnLst>
            <a:rect l="0" t="0" r="r" b="b"/>
            <a:pathLst>
              <a:path w="106" h="115">
                <a:moveTo>
                  <a:pt x="0" y="35"/>
                </a:moveTo>
                <a:lnTo>
                  <a:pt x="13" y="35"/>
                </a:lnTo>
                <a:lnTo>
                  <a:pt x="20" y="13"/>
                </a:lnTo>
                <a:lnTo>
                  <a:pt x="42" y="6"/>
                </a:lnTo>
                <a:lnTo>
                  <a:pt x="49" y="6"/>
                </a:lnTo>
                <a:lnTo>
                  <a:pt x="106" y="0"/>
                </a:lnTo>
                <a:lnTo>
                  <a:pt x="84" y="70"/>
                </a:lnTo>
                <a:lnTo>
                  <a:pt x="55" y="86"/>
                </a:lnTo>
                <a:lnTo>
                  <a:pt x="26" y="115"/>
                </a:lnTo>
                <a:lnTo>
                  <a:pt x="13" y="106"/>
                </a:lnTo>
                <a:lnTo>
                  <a:pt x="13" y="92"/>
                </a:lnTo>
                <a:lnTo>
                  <a:pt x="20" y="79"/>
                </a:lnTo>
                <a:lnTo>
                  <a:pt x="13" y="57"/>
                </a:lnTo>
                <a:lnTo>
                  <a:pt x="0" y="64"/>
                </a:lnTo>
                <a:lnTo>
                  <a:pt x="0" y="35"/>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104" name="Freeform 779">
            <a:extLst>
              <a:ext uri="{FF2B5EF4-FFF2-40B4-BE49-F238E27FC236}">
                <a16:creationId xmlns:a16="http://schemas.microsoft.com/office/drawing/2014/main" xmlns="" id="{80A2CDD4-DA11-4B01-A5A9-605557304C3C}"/>
              </a:ext>
            </a:extLst>
          </p:cNvPr>
          <p:cNvSpPr>
            <a:spLocks/>
          </p:cNvSpPr>
          <p:nvPr/>
        </p:nvSpPr>
        <p:spPr bwMode="gray">
          <a:xfrm>
            <a:off x="5844885" y="3307344"/>
            <a:ext cx="54175" cy="52600"/>
          </a:xfrm>
          <a:custGeom>
            <a:avLst/>
            <a:gdLst/>
            <a:ahLst/>
            <a:cxnLst>
              <a:cxn ang="0">
                <a:pos x="9" y="7"/>
              </a:cxn>
              <a:cxn ang="0">
                <a:pos x="22" y="0"/>
              </a:cxn>
              <a:cxn ang="0">
                <a:pos x="29" y="22"/>
              </a:cxn>
              <a:cxn ang="0">
                <a:pos x="22" y="35"/>
              </a:cxn>
              <a:cxn ang="0">
                <a:pos x="0" y="35"/>
              </a:cxn>
              <a:cxn ang="0">
                <a:pos x="9" y="22"/>
              </a:cxn>
              <a:cxn ang="0">
                <a:pos x="9" y="7"/>
              </a:cxn>
            </a:cxnLst>
            <a:rect l="0" t="0" r="r" b="b"/>
            <a:pathLst>
              <a:path w="29" h="35">
                <a:moveTo>
                  <a:pt x="9" y="7"/>
                </a:moveTo>
                <a:lnTo>
                  <a:pt x="22" y="0"/>
                </a:lnTo>
                <a:lnTo>
                  <a:pt x="29" y="22"/>
                </a:lnTo>
                <a:lnTo>
                  <a:pt x="22" y="35"/>
                </a:lnTo>
                <a:lnTo>
                  <a:pt x="0" y="35"/>
                </a:lnTo>
                <a:lnTo>
                  <a:pt x="9" y="22"/>
                </a:lnTo>
                <a:lnTo>
                  <a:pt x="9" y="7"/>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105" name="Freeform 780">
            <a:extLst>
              <a:ext uri="{FF2B5EF4-FFF2-40B4-BE49-F238E27FC236}">
                <a16:creationId xmlns:a16="http://schemas.microsoft.com/office/drawing/2014/main" xmlns="" id="{4C20D723-F773-4CAB-A272-30860682B7E1}"/>
              </a:ext>
            </a:extLst>
          </p:cNvPr>
          <p:cNvSpPr>
            <a:spLocks/>
          </p:cNvSpPr>
          <p:nvPr/>
        </p:nvSpPr>
        <p:spPr bwMode="gray">
          <a:xfrm>
            <a:off x="5844885" y="3340407"/>
            <a:ext cx="136372" cy="159303"/>
          </a:xfrm>
          <a:custGeom>
            <a:avLst/>
            <a:gdLst/>
            <a:ahLst/>
            <a:cxnLst>
              <a:cxn ang="0">
                <a:pos x="16" y="36"/>
              </a:cxn>
              <a:cxn ang="0">
                <a:pos x="22" y="27"/>
              </a:cxn>
              <a:cxn ang="0">
                <a:pos x="35" y="36"/>
              </a:cxn>
              <a:cxn ang="0">
                <a:pos x="64" y="0"/>
              </a:cxn>
              <a:cxn ang="0">
                <a:pos x="73" y="0"/>
              </a:cxn>
              <a:cxn ang="0">
                <a:pos x="73" y="42"/>
              </a:cxn>
              <a:cxn ang="0">
                <a:pos x="44" y="64"/>
              </a:cxn>
              <a:cxn ang="0">
                <a:pos x="44" y="71"/>
              </a:cxn>
              <a:cxn ang="0">
                <a:pos x="58" y="100"/>
              </a:cxn>
              <a:cxn ang="0">
                <a:pos x="51" y="106"/>
              </a:cxn>
              <a:cxn ang="0">
                <a:pos x="9" y="100"/>
              </a:cxn>
              <a:cxn ang="0">
                <a:pos x="9" y="64"/>
              </a:cxn>
              <a:cxn ang="0">
                <a:pos x="0" y="55"/>
              </a:cxn>
              <a:cxn ang="0">
                <a:pos x="0" y="36"/>
              </a:cxn>
              <a:cxn ang="0">
                <a:pos x="16" y="36"/>
              </a:cxn>
            </a:cxnLst>
            <a:rect l="0" t="0" r="r" b="b"/>
            <a:pathLst>
              <a:path w="73" h="106">
                <a:moveTo>
                  <a:pt x="16" y="36"/>
                </a:moveTo>
                <a:lnTo>
                  <a:pt x="22" y="27"/>
                </a:lnTo>
                <a:lnTo>
                  <a:pt x="35" y="36"/>
                </a:lnTo>
                <a:lnTo>
                  <a:pt x="64" y="0"/>
                </a:lnTo>
                <a:lnTo>
                  <a:pt x="73" y="0"/>
                </a:lnTo>
                <a:lnTo>
                  <a:pt x="73" y="42"/>
                </a:lnTo>
                <a:lnTo>
                  <a:pt x="44" y="64"/>
                </a:lnTo>
                <a:lnTo>
                  <a:pt x="44" y="71"/>
                </a:lnTo>
                <a:lnTo>
                  <a:pt x="58" y="100"/>
                </a:lnTo>
                <a:lnTo>
                  <a:pt x="51" y="106"/>
                </a:lnTo>
                <a:lnTo>
                  <a:pt x="9" y="100"/>
                </a:lnTo>
                <a:lnTo>
                  <a:pt x="9" y="64"/>
                </a:lnTo>
                <a:lnTo>
                  <a:pt x="0" y="55"/>
                </a:lnTo>
                <a:lnTo>
                  <a:pt x="0" y="36"/>
                </a:lnTo>
                <a:lnTo>
                  <a:pt x="16" y="36"/>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106" name="Freeform 781">
            <a:extLst>
              <a:ext uri="{FF2B5EF4-FFF2-40B4-BE49-F238E27FC236}">
                <a16:creationId xmlns:a16="http://schemas.microsoft.com/office/drawing/2014/main" xmlns="" id="{7C2AA519-4B00-48D7-9E80-30BE156126C3}"/>
              </a:ext>
            </a:extLst>
          </p:cNvPr>
          <p:cNvSpPr>
            <a:spLocks/>
          </p:cNvSpPr>
          <p:nvPr/>
        </p:nvSpPr>
        <p:spPr bwMode="gray">
          <a:xfrm>
            <a:off x="4994897" y="3394510"/>
            <a:ext cx="543619" cy="524499"/>
          </a:xfrm>
          <a:custGeom>
            <a:avLst/>
            <a:gdLst/>
            <a:ahLst/>
            <a:cxnLst>
              <a:cxn ang="0">
                <a:pos x="48" y="0"/>
              </a:cxn>
              <a:cxn ang="0">
                <a:pos x="106" y="13"/>
              </a:cxn>
              <a:cxn ang="0">
                <a:pos x="176" y="55"/>
              </a:cxn>
              <a:cxn ang="0">
                <a:pos x="192" y="48"/>
              </a:cxn>
              <a:cxn ang="0">
                <a:pos x="185" y="35"/>
              </a:cxn>
              <a:cxn ang="0">
                <a:pos x="192" y="13"/>
              </a:cxn>
              <a:cxn ang="0">
                <a:pos x="205" y="6"/>
              </a:cxn>
              <a:cxn ang="0">
                <a:pos x="241" y="6"/>
              </a:cxn>
              <a:cxn ang="0">
                <a:pos x="249" y="19"/>
              </a:cxn>
              <a:cxn ang="0">
                <a:pos x="285" y="19"/>
              </a:cxn>
              <a:cxn ang="0">
                <a:pos x="291" y="291"/>
              </a:cxn>
              <a:cxn ang="0">
                <a:pos x="269" y="291"/>
              </a:cxn>
              <a:cxn ang="0">
                <a:pos x="269" y="349"/>
              </a:cxn>
              <a:cxn ang="0">
                <a:pos x="234" y="340"/>
              </a:cxn>
              <a:cxn ang="0">
                <a:pos x="221" y="327"/>
              </a:cxn>
              <a:cxn ang="0">
                <a:pos x="199" y="314"/>
              </a:cxn>
              <a:cxn ang="0">
                <a:pos x="185" y="314"/>
              </a:cxn>
              <a:cxn ang="0">
                <a:pos x="170" y="298"/>
              </a:cxn>
              <a:cxn ang="0">
                <a:pos x="141" y="291"/>
              </a:cxn>
              <a:cxn ang="0">
                <a:pos x="128" y="285"/>
              </a:cxn>
              <a:cxn ang="0">
                <a:pos x="112" y="276"/>
              </a:cxn>
              <a:cxn ang="0">
                <a:pos x="106" y="276"/>
              </a:cxn>
              <a:cxn ang="0">
                <a:pos x="92" y="263"/>
              </a:cxn>
              <a:cxn ang="0">
                <a:pos x="77" y="263"/>
              </a:cxn>
              <a:cxn ang="0">
                <a:pos x="64" y="249"/>
              </a:cxn>
              <a:cxn ang="0">
                <a:pos x="48" y="249"/>
              </a:cxn>
              <a:cxn ang="0">
                <a:pos x="6" y="199"/>
              </a:cxn>
              <a:cxn ang="0">
                <a:pos x="6" y="148"/>
              </a:cxn>
              <a:cxn ang="0">
                <a:pos x="13" y="141"/>
              </a:cxn>
              <a:cxn ang="0">
                <a:pos x="6" y="128"/>
              </a:cxn>
              <a:cxn ang="0">
                <a:pos x="0" y="55"/>
              </a:cxn>
              <a:cxn ang="0">
                <a:pos x="6" y="48"/>
              </a:cxn>
              <a:cxn ang="0">
                <a:pos x="6" y="35"/>
              </a:cxn>
              <a:cxn ang="0">
                <a:pos x="19" y="19"/>
              </a:cxn>
              <a:cxn ang="0">
                <a:pos x="48" y="0"/>
              </a:cxn>
            </a:cxnLst>
            <a:rect l="0" t="0" r="r" b="b"/>
            <a:pathLst>
              <a:path w="291" h="349">
                <a:moveTo>
                  <a:pt x="48" y="0"/>
                </a:moveTo>
                <a:lnTo>
                  <a:pt x="106" y="13"/>
                </a:lnTo>
                <a:lnTo>
                  <a:pt x="176" y="55"/>
                </a:lnTo>
                <a:lnTo>
                  <a:pt x="192" y="48"/>
                </a:lnTo>
                <a:lnTo>
                  <a:pt x="185" y="35"/>
                </a:lnTo>
                <a:lnTo>
                  <a:pt x="192" y="13"/>
                </a:lnTo>
                <a:lnTo>
                  <a:pt x="205" y="6"/>
                </a:lnTo>
                <a:lnTo>
                  <a:pt x="241" y="6"/>
                </a:lnTo>
                <a:lnTo>
                  <a:pt x="249" y="19"/>
                </a:lnTo>
                <a:lnTo>
                  <a:pt x="285" y="19"/>
                </a:lnTo>
                <a:lnTo>
                  <a:pt x="291" y="291"/>
                </a:lnTo>
                <a:lnTo>
                  <a:pt x="269" y="291"/>
                </a:lnTo>
                <a:lnTo>
                  <a:pt x="269" y="349"/>
                </a:lnTo>
                <a:lnTo>
                  <a:pt x="234" y="340"/>
                </a:lnTo>
                <a:lnTo>
                  <a:pt x="221" y="327"/>
                </a:lnTo>
                <a:lnTo>
                  <a:pt x="199" y="314"/>
                </a:lnTo>
                <a:lnTo>
                  <a:pt x="185" y="314"/>
                </a:lnTo>
                <a:lnTo>
                  <a:pt x="170" y="298"/>
                </a:lnTo>
                <a:lnTo>
                  <a:pt x="141" y="291"/>
                </a:lnTo>
                <a:lnTo>
                  <a:pt x="128" y="285"/>
                </a:lnTo>
                <a:lnTo>
                  <a:pt x="112" y="276"/>
                </a:lnTo>
                <a:lnTo>
                  <a:pt x="106" y="276"/>
                </a:lnTo>
                <a:lnTo>
                  <a:pt x="92" y="263"/>
                </a:lnTo>
                <a:lnTo>
                  <a:pt x="77" y="263"/>
                </a:lnTo>
                <a:lnTo>
                  <a:pt x="64" y="249"/>
                </a:lnTo>
                <a:lnTo>
                  <a:pt x="48" y="249"/>
                </a:lnTo>
                <a:lnTo>
                  <a:pt x="6" y="199"/>
                </a:lnTo>
                <a:lnTo>
                  <a:pt x="6" y="148"/>
                </a:lnTo>
                <a:lnTo>
                  <a:pt x="13" y="141"/>
                </a:lnTo>
                <a:lnTo>
                  <a:pt x="6" y="128"/>
                </a:lnTo>
                <a:lnTo>
                  <a:pt x="0" y="55"/>
                </a:lnTo>
                <a:lnTo>
                  <a:pt x="6" y="48"/>
                </a:lnTo>
                <a:lnTo>
                  <a:pt x="6" y="35"/>
                </a:lnTo>
                <a:lnTo>
                  <a:pt x="19" y="19"/>
                </a:lnTo>
                <a:lnTo>
                  <a:pt x="48" y="0"/>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107" name="Freeform 782">
            <a:extLst>
              <a:ext uri="{FF2B5EF4-FFF2-40B4-BE49-F238E27FC236}">
                <a16:creationId xmlns:a16="http://schemas.microsoft.com/office/drawing/2014/main" xmlns="" id="{F30B0C38-70C9-4104-BF1E-2E49F8F4F5D6}"/>
              </a:ext>
            </a:extLst>
          </p:cNvPr>
          <p:cNvSpPr>
            <a:spLocks/>
          </p:cNvSpPr>
          <p:nvPr/>
        </p:nvSpPr>
        <p:spPr bwMode="gray">
          <a:xfrm>
            <a:off x="4951930" y="3241218"/>
            <a:ext cx="132635" cy="205892"/>
          </a:xfrm>
          <a:custGeom>
            <a:avLst/>
            <a:gdLst/>
            <a:ahLst/>
            <a:cxnLst>
              <a:cxn ang="0">
                <a:pos x="7" y="9"/>
              </a:cxn>
              <a:cxn ang="0">
                <a:pos x="29" y="0"/>
              </a:cxn>
              <a:cxn ang="0">
                <a:pos x="51" y="15"/>
              </a:cxn>
              <a:cxn ang="0">
                <a:pos x="51" y="66"/>
              </a:cxn>
              <a:cxn ang="0">
                <a:pos x="36" y="73"/>
              </a:cxn>
              <a:cxn ang="0">
                <a:pos x="36" y="86"/>
              </a:cxn>
              <a:cxn ang="0">
                <a:pos x="71" y="102"/>
              </a:cxn>
              <a:cxn ang="0">
                <a:pos x="29" y="137"/>
              </a:cxn>
              <a:cxn ang="0">
                <a:pos x="23" y="115"/>
              </a:cxn>
              <a:cxn ang="0">
                <a:pos x="7" y="115"/>
              </a:cxn>
              <a:cxn ang="0">
                <a:pos x="0" y="102"/>
              </a:cxn>
              <a:cxn ang="0">
                <a:pos x="0" y="73"/>
              </a:cxn>
              <a:cxn ang="0">
                <a:pos x="7" y="57"/>
              </a:cxn>
              <a:cxn ang="0">
                <a:pos x="7" y="9"/>
              </a:cxn>
            </a:cxnLst>
            <a:rect l="0" t="0" r="r" b="b"/>
            <a:pathLst>
              <a:path w="71" h="137">
                <a:moveTo>
                  <a:pt x="7" y="9"/>
                </a:moveTo>
                <a:lnTo>
                  <a:pt x="29" y="0"/>
                </a:lnTo>
                <a:lnTo>
                  <a:pt x="51" y="15"/>
                </a:lnTo>
                <a:lnTo>
                  <a:pt x="51" y="66"/>
                </a:lnTo>
                <a:lnTo>
                  <a:pt x="36" y="73"/>
                </a:lnTo>
                <a:lnTo>
                  <a:pt x="36" y="86"/>
                </a:lnTo>
                <a:lnTo>
                  <a:pt x="71" y="102"/>
                </a:lnTo>
                <a:lnTo>
                  <a:pt x="29" y="137"/>
                </a:lnTo>
                <a:lnTo>
                  <a:pt x="23" y="115"/>
                </a:lnTo>
                <a:lnTo>
                  <a:pt x="7" y="115"/>
                </a:lnTo>
                <a:lnTo>
                  <a:pt x="0" y="102"/>
                </a:lnTo>
                <a:lnTo>
                  <a:pt x="0" y="73"/>
                </a:lnTo>
                <a:lnTo>
                  <a:pt x="7" y="57"/>
                </a:lnTo>
                <a:lnTo>
                  <a:pt x="7" y="9"/>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108" name="Freeform 783">
            <a:extLst>
              <a:ext uri="{FF2B5EF4-FFF2-40B4-BE49-F238E27FC236}">
                <a16:creationId xmlns:a16="http://schemas.microsoft.com/office/drawing/2014/main" xmlns="" id="{F6E4750D-8BDA-4CC1-BC0F-3F2F9005A7B5}"/>
              </a:ext>
            </a:extLst>
          </p:cNvPr>
          <p:cNvSpPr>
            <a:spLocks/>
          </p:cNvSpPr>
          <p:nvPr/>
        </p:nvSpPr>
        <p:spPr bwMode="gray">
          <a:xfrm>
            <a:off x="4391499" y="3254744"/>
            <a:ext cx="681858" cy="631202"/>
          </a:xfrm>
          <a:custGeom>
            <a:avLst/>
            <a:gdLst/>
            <a:ahLst/>
            <a:cxnLst>
              <a:cxn ang="0">
                <a:pos x="128" y="35"/>
              </a:cxn>
              <a:cxn ang="0">
                <a:pos x="201" y="6"/>
              </a:cxn>
              <a:cxn ang="0">
                <a:pos x="307" y="0"/>
              </a:cxn>
              <a:cxn ang="0">
                <a:pos x="307" y="48"/>
              </a:cxn>
              <a:cxn ang="0">
                <a:pos x="300" y="64"/>
              </a:cxn>
              <a:cxn ang="0">
                <a:pos x="300" y="93"/>
              </a:cxn>
              <a:cxn ang="0">
                <a:pos x="307" y="106"/>
              </a:cxn>
              <a:cxn ang="0">
                <a:pos x="323" y="106"/>
              </a:cxn>
              <a:cxn ang="0">
                <a:pos x="329" y="128"/>
              </a:cxn>
              <a:cxn ang="0">
                <a:pos x="329" y="141"/>
              </a:cxn>
              <a:cxn ang="0">
                <a:pos x="323" y="148"/>
              </a:cxn>
              <a:cxn ang="0">
                <a:pos x="336" y="234"/>
              </a:cxn>
              <a:cxn ang="0">
                <a:pos x="329" y="241"/>
              </a:cxn>
              <a:cxn ang="0">
                <a:pos x="329" y="292"/>
              </a:cxn>
              <a:cxn ang="0">
                <a:pos x="365" y="334"/>
              </a:cxn>
              <a:cxn ang="0">
                <a:pos x="351" y="342"/>
              </a:cxn>
              <a:cxn ang="0">
                <a:pos x="323" y="362"/>
              </a:cxn>
              <a:cxn ang="0">
                <a:pos x="314" y="362"/>
              </a:cxn>
              <a:cxn ang="0">
                <a:pos x="287" y="391"/>
              </a:cxn>
              <a:cxn ang="0">
                <a:pos x="278" y="391"/>
              </a:cxn>
              <a:cxn ang="0">
                <a:pos x="250" y="407"/>
              </a:cxn>
              <a:cxn ang="0">
                <a:pos x="243" y="407"/>
              </a:cxn>
              <a:cxn ang="0">
                <a:pos x="230" y="420"/>
              </a:cxn>
              <a:cxn ang="0">
                <a:pos x="214" y="391"/>
              </a:cxn>
              <a:cxn ang="0">
                <a:pos x="194" y="378"/>
              </a:cxn>
              <a:cxn ang="0">
                <a:pos x="185" y="378"/>
              </a:cxn>
              <a:cxn ang="0">
                <a:pos x="128" y="327"/>
              </a:cxn>
              <a:cxn ang="0">
                <a:pos x="79" y="285"/>
              </a:cxn>
              <a:cxn ang="0">
                <a:pos x="0" y="212"/>
              </a:cxn>
              <a:cxn ang="0">
                <a:pos x="15" y="192"/>
              </a:cxn>
              <a:cxn ang="0">
                <a:pos x="108" y="128"/>
              </a:cxn>
              <a:cxn ang="0">
                <a:pos x="115" y="106"/>
              </a:cxn>
              <a:cxn ang="0">
                <a:pos x="137" y="99"/>
              </a:cxn>
              <a:cxn ang="0">
                <a:pos x="137" y="93"/>
              </a:cxn>
              <a:cxn ang="0">
                <a:pos x="121" y="77"/>
              </a:cxn>
              <a:cxn ang="0">
                <a:pos x="128" y="35"/>
              </a:cxn>
            </a:cxnLst>
            <a:rect l="0" t="0" r="r" b="b"/>
            <a:pathLst>
              <a:path w="365" h="420">
                <a:moveTo>
                  <a:pt x="128" y="35"/>
                </a:moveTo>
                <a:lnTo>
                  <a:pt x="201" y="6"/>
                </a:lnTo>
                <a:lnTo>
                  <a:pt x="307" y="0"/>
                </a:lnTo>
                <a:lnTo>
                  <a:pt x="307" y="48"/>
                </a:lnTo>
                <a:lnTo>
                  <a:pt x="300" y="64"/>
                </a:lnTo>
                <a:lnTo>
                  <a:pt x="300" y="93"/>
                </a:lnTo>
                <a:lnTo>
                  <a:pt x="307" y="106"/>
                </a:lnTo>
                <a:lnTo>
                  <a:pt x="323" y="106"/>
                </a:lnTo>
                <a:lnTo>
                  <a:pt x="329" y="128"/>
                </a:lnTo>
                <a:lnTo>
                  <a:pt x="329" y="141"/>
                </a:lnTo>
                <a:lnTo>
                  <a:pt x="323" y="148"/>
                </a:lnTo>
                <a:lnTo>
                  <a:pt x="336" y="234"/>
                </a:lnTo>
                <a:lnTo>
                  <a:pt x="329" y="241"/>
                </a:lnTo>
                <a:lnTo>
                  <a:pt x="329" y="292"/>
                </a:lnTo>
                <a:lnTo>
                  <a:pt x="365" y="334"/>
                </a:lnTo>
                <a:lnTo>
                  <a:pt x="351" y="342"/>
                </a:lnTo>
                <a:lnTo>
                  <a:pt x="323" y="362"/>
                </a:lnTo>
                <a:lnTo>
                  <a:pt x="314" y="362"/>
                </a:lnTo>
                <a:lnTo>
                  <a:pt x="287" y="391"/>
                </a:lnTo>
                <a:lnTo>
                  <a:pt x="278" y="391"/>
                </a:lnTo>
                <a:lnTo>
                  <a:pt x="250" y="407"/>
                </a:lnTo>
                <a:lnTo>
                  <a:pt x="243" y="407"/>
                </a:lnTo>
                <a:lnTo>
                  <a:pt x="230" y="420"/>
                </a:lnTo>
                <a:lnTo>
                  <a:pt x="214" y="391"/>
                </a:lnTo>
                <a:lnTo>
                  <a:pt x="194" y="378"/>
                </a:lnTo>
                <a:lnTo>
                  <a:pt x="185" y="378"/>
                </a:lnTo>
                <a:lnTo>
                  <a:pt x="128" y="327"/>
                </a:lnTo>
                <a:lnTo>
                  <a:pt x="79" y="285"/>
                </a:lnTo>
                <a:lnTo>
                  <a:pt x="0" y="212"/>
                </a:lnTo>
                <a:lnTo>
                  <a:pt x="15" y="192"/>
                </a:lnTo>
                <a:lnTo>
                  <a:pt x="108" y="128"/>
                </a:lnTo>
                <a:lnTo>
                  <a:pt x="115" y="106"/>
                </a:lnTo>
                <a:lnTo>
                  <a:pt x="137" y="99"/>
                </a:lnTo>
                <a:lnTo>
                  <a:pt x="137" y="93"/>
                </a:lnTo>
                <a:lnTo>
                  <a:pt x="121" y="77"/>
                </a:lnTo>
                <a:lnTo>
                  <a:pt x="128" y="35"/>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109" name="Freeform 784">
            <a:extLst>
              <a:ext uri="{FF2B5EF4-FFF2-40B4-BE49-F238E27FC236}">
                <a16:creationId xmlns:a16="http://schemas.microsoft.com/office/drawing/2014/main" xmlns="" id="{5FEC555A-F0F8-47C3-8A61-4FFC3AB06698}"/>
              </a:ext>
            </a:extLst>
          </p:cNvPr>
          <p:cNvSpPr>
            <a:spLocks/>
          </p:cNvSpPr>
          <p:nvPr/>
        </p:nvSpPr>
        <p:spPr bwMode="gray">
          <a:xfrm>
            <a:off x="4245787" y="3307344"/>
            <a:ext cx="401643" cy="266007"/>
          </a:xfrm>
          <a:custGeom>
            <a:avLst/>
            <a:gdLst/>
            <a:ahLst/>
            <a:cxnLst>
              <a:cxn ang="0">
                <a:pos x="206" y="0"/>
              </a:cxn>
              <a:cxn ang="0">
                <a:pos x="199" y="42"/>
              </a:cxn>
              <a:cxn ang="0">
                <a:pos x="215" y="58"/>
              </a:cxn>
              <a:cxn ang="0">
                <a:pos x="215" y="64"/>
              </a:cxn>
              <a:cxn ang="0">
                <a:pos x="193" y="71"/>
              </a:cxn>
              <a:cxn ang="0">
                <a:pos x="186" y="93"/>
              </a:cxn>
              <a:cxn ang="0">
                <a:pos x="93" y="157"/>
              </a:cxn>
              <a:cxn ang="0">
                <a:pos x="78" y="177"/>
              </a:cxn>
              <a:cxn ang="0">
                <a:pos x="0" y="170"/>
              </a:cxn>
              <a:cxn ang="0">
                <a:pos x="14" y="164"/>
              </a:cxn>
              <a:cxn ang="0">
                <a:pos x="64" y="122"/>
              </a:cxn>
              <a:cxn ang="0">
                <a:pos x="78" y="64"/>
              </a:cxn>
              <a:cxn ang="0">
                <a:pos x="142" y="0"/>
              </a:cxn>
              <a:cxn ang="0">
                <a:pos x="206" y="0"/>
              </a:cxn>
            </a:cxnLst>
            <a:rect l="0" t="0" r="r" b="b"/>
            <a:pathLst>
              <a:path w="215" h="177">
                <a:moveTo>
                  <a:pt x="206" y="0"/>
                </a:moveTo>
                <a:lnTo>
                  <a:pt x="199" y="42"/>
                </a:lnTo>
                <a:lnTo>
                  <a:pt x="215" y="58"/>
                </a:lnTo>
                <a:lnTo>
                  <a:pt x="215" y="64"/>
                </a:lnTo>
                <a:lnTo>
                  <a:pt x="193" y="71"/>
                </a:lnTo>
                <a:lnTo>
                  <a:pt x="186" y="93"/>
                </a:lnTo>
                <a:lnTo>
                  <a:pt x="93" y="157"/>
                </a:lnTo>
                <a:lnTo>
                  <a:pt x="78" y="177"/>
                </a:lnTo>
                <a:lnTo>
                  <a:pt x="0" y="170"/>
                </a:lnTo>
                <a:lnTo>
                  <a:pt x="14" y="164"/>
                </a:lnTo>
                <a:lnTo>
                  <a:pt x="64" y="122"/>
                </a:lnTo>
                <a:lnTo>
                  <a:pt x="78" y="64"/>
                </a:lnTo>
                <a:lnTo>
                  <a:pt x="142" y="0"/>
                </a:lnTo>
                <a:lnTo>
                  <a:pt x="206" y="0"/>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110" name="Freeform 785">
            <a:extLst>
              <a:ext uri="{FF2B5EF4-FFF2-40B4-BE49-F238E27FC236}">
                <a16:creationId xmlns:a16="http://schemas.microsoft.com/office/drawing/2014/main" xmlns="" id="{A77A6B61-9186-429C-A17A-EF0475498BDF}"/>
              </a:ext>
            </a:extLst>
          </p:cNvPr>
          <p:cNvSpPr>
            <a:spLocks/>
          </p:cNvSpPr>
          <p:nvPr/>
        </p:nvSpPr>
        <p:spPr bwMode="gray">
          <a:xfrm>
            <a:off x="4951930" y="4111375"/>
            <a:ext cx="293293" cy="362190"/>
          </a:xfrm>
          <a:custGeom>
            <a:avLst/>
            <a:gdLst/>
            <a:ahLst/>
            <a:cxnLst>
              <a:cxn ang="0">
                <a:pos x="0" y="193"/>
              </a:cxn>
              <a:cxn ang="0">
                <a:pos x="29" y="148"/>
              </a:cxn>
              <a:cxn ang="0">
                <a:pos x="42" y="157"/>
              </a:cxn>
              <a:cxn ang="0">
                <a:pos x="93" y="100"/>
              </a:cxn>
              <a:cxn ang="0">
                <a:pos x="93" y="84"/>
              </a:cxn>
              <a:cxn ang="0">
                <a:pos x="115" y="49"/>
              </a:cxn>
              <a:cxn ang="0">
                <a:pos x="107" y="0"/>
              </a:cxn>
              <a:cxn ang="0">
                <a:pos x="135" y="29"/>
              </a:cxn>
              <a:cxn ang="0">
                <a:pos x="129" y="42"/>
              </a:cxn>
              <a:cxn ang="0">
                <a:pos x="144" y="71"/>
              </a:cxn>
              <a:cxn ang="0">
                <a:pos x="129" y="71"/>
              </a:cxn>
              <a:cxn ang="0">
                <a:pos x="129" y="78"/>
              </a:cxn>
              <a:cxn ang="0">
                <a:pos x="151" y="113"/>
              </a:cxn>
              <a:cxn ang="0">
                <a:pos x="135" y="170"/>
              </a:cxn>
              <a:cxn ang="0">
                <a:pos x="157" y="235"/>
              </a:cxn>
              <a:cxn ang="0">
                <a:pos x="157" y="241"/>
              </a:cxn>
              <a:cxn ang="0">
                <a:pos x="36" y="241"/>
              </a:cxn>
              <a:cxn ang="0">
                <a:pos x="29" y="228"/>
              </a:cxn>
              <a:cxn ang="0">
                <a:pos x="0" y="193"/>
              </a:cxn>
            </a:cxnLst>
            <a:rect l="0" t="0" r="r" b="b"/>
            <a:pathLst>
              <a:path w="157" h="241">
                <a:moveTo>
                  <a:pt x="0" y="193"/>
                </a:moveTo>
                <a:lnTo>
                  <a:pt x="29" y="148"/>
                </a:lnTo>
                <a:lnTo>
                  <a:pt x="42" y="157"/>
                </a:lnTo>
                <a:lnTo>
                  <a:pt x="93" y="100"/>
                </a:lnTo>
                <a:lnTo>
                  <a:pt x="93" y="84"/>
                </a:lnTo>
                <a:lnTo>
                  <a:pt x="115" y="49"/>
                </a:lnTo>
                <a:lnTo>
                  <a:pt x="107" y="0"/>
                </a:lnTo>
                <a:lnTo>
                  <a:pt x="135" y="29"/>
                </a:lnTo>
                <a:lnTo>
                  <a:pt x="129" y="42"/>
                </a:lnTo>
                <a:lnTo>
                  <a:pt x="144" y="71"/>
                </a:lnTo>
                <a:lnTo>
                  <a:pt x="129" y="71"/>
                </a:lnTo>
                <a:lnTo>
                  <a:pt x="129" y="78"/>
                </a:lnTo>
                <a:lnTo>
                  <a:pt x="151" y="113"/>
                </a:lnTo>
                <a:lnTo>
                  <a:pt x="135" y="170"/>
                </a:lnTo>
                <a:lnTo>
                  <a:pt x="157" y="235"/>
                </a:lnTo>
                <a:lnTo>
                  <a:pt x="157" y="241"/>
                </a:lnTo>
                <a:lnTo>
                  <a:pt x="36" y="241"/>
                </a:lnTo>
                <a:lnTo>
                  <a:pt x="29" y="228"/>
                </a:lnTo>
                <a:lnTo>
                  <a:pt x="0" y="193"/>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111" name="Freeform 786">
            <a:extLst>
              <a:ext uri="{FF2B5EF4-FFF2-40B4-BE49-F238E27FC236}">
                <a16:creationId xmlns:a16="http://schemas.microsoft.com/office/drawing/2014/main" xmlns="" id="{E575B6D2-7EA5-4FF5-A840-243611FCA909}"/>
              </a:ext>
            </a:extLst>
          </p:cNvPr>
          <p:cNvSpPr>
            <a:spLocks/>
          </p:cNvSpPr>
          <p:nvPr/>
        </p:nvSpPr>
        <p:spPr bwMode="gray">
          <a:xfrm>
            <a:off x="5701041" y="4646394"/>
            <a:ext cx="37362" cy="43583"/>
          </a:xfrm>
          <a:custGeom>
            <a:avLst/>
            <a:gdLst/>
            <a:ahLst/>
            <a:cxnLst>
              <a:cxn ang="0">
                <a:pos x="0" y="0"/>
              </a:cxn>
              <a:cxn ang="0">
                <a:pos x="20" y="0"/>
              </a:cxn>
              <a:cxn ang="0">
                <a:pos x="20" y="22"/>
              </a:cxn>
              <a:cxn ang="0">
                <a:pos x="13" y="29"/>
              </a:cxn>
              <a:cxn ang="0">
                <a:pos x="0" y="22"/>
              </a:cxn>
              <a:cxn ang="0">
                <a:pos x="0" y="0"/>
              </a:cxn>
            </a:cxnLst>
            <a:rect l="0" t="0" r="r" b="b"/>
            <a:pathLst>
              <a:path w="20" h="29">
                <a:moveTo>
                  <a:pt x="0" y="0"/>
                </a:moveTo>
                <a:lnTo>
                  <a:pt x="20" y="0"/>
                </a:lnTo>
                <a:lnTo>
                  <a:pt x="20" y="22"/>
                </a:lnTo>
                <a:lnTo>
                  <a:pt x="13" y="29"/>
                </a:lnTo>
                <a:lnTo>
                  <a:pt x="0" y="22"/>
                </a:lnTo>
                <a:lnTo>
                  <a:pt x="0" y="0"/>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112" name="Freeform 787">
            <a:extLst>
              <a:ext uri="{FF2B5EF4-FFF2-40B4-BE49-F238E27FC236}">
                <a16:creationId xmlns:a16="http://schemas.microsoft.com/office/drawing/2014/main" xmlns="" id="{E0D04BA9-5C68-40B4-B75E-8295305FA946}"/>
              </a:ext>
            </a:extLst>
          </p:cNvPr>
          <p:cNvSpPr>
            <a:spLocks/>
          </p:cNvSpPr>
          <p:nvPr/>
        </p:nvSpPr>
        <p:spPr bwMode="gray">
          <a:xfrm>
            <a:off x="5725326" y="4593794"/>
            <a:ext cx="347468" cy="375716"/>
          </a:xfrm>
          <a:custGeom>
            <a:avLst/>
            <a:gdLst/>
            <a:ahLst/>
            <a:cxnLst>
              <a:cxn ang="0">
                <a:pos x="179" y="86"/>
              </a:cxn>
              <a:cxn ang="0">
                <a:pos x="166" y="121"/>
              </a:cxn>
              <a:cxn ang="0">
                <a:pos x="172" y="141"/>
              </a:cxn>
              <a:cxn ang="0">
                <a:pos x="179" y="199"/>
              </a:cxn>
              <a:cxn ang="0">
                <a:pos x="186" y="205"/>
              </a:cxn>
              <a:cxn ang="0">
                <a:pos x="186" y="221"/>
              </a:cxn>
              <a:cxn ang="0">
                <a:pos x="137" y="250"/>
              </a:cxn>
              <a:cxn ang="0">
                <a:pos x="86" y="243"/>
              </a:cxn>
              <a:cxn ang="0">
                <a:pos x="80" y="199"/>
              </a:cxn>
              <a:cxn ang="0">
                <a:pos x="64" y="186"/>
              </a:cxn>
              <a:cxn ang="0">
                <a:pos x="57" y="163"/>
              </a:cxn>
              <a:cxn ang="0">
                <a:pos x="35" y="150"/>
              </a:cxn>
              <a:cxn ang="0">
                <a:pos x="22" y="163"/>
              </a:cxn>
              <a:cxn ang="0">
                <a:pos x="15" y="163"/>
              </a:cxn>
              <a:cxn ang="0">
                <a:pos x="0" y="106"/>
              </a:cxn>
              <a:cxn ang="0">
                <a:pos x="0" y="64"/>
              </a:cxn>
              <a:cxn ang="0">
                <a:pos x="7" y="57"/>
              </a:cxn>
              <a:cxn ang="0">
                <a:pos x="7" y="35"/>
              </a:cxn>
              <a:cxn ang="0">
                <a:pos x="15" y="29"/>
              </a:cxn>
              <a:cxn ang="0">
                <a:pos x="15" y="6"/>
              </a:cxn>
              <a:cxn ang="0">
                <a:pos x="35" y="6"/>
              </a:cxn>
              <a:cxn ang="0">
                <a:pos x="29" y="13"/>
              </a:cxn>
              <a:cxn ang="0">
                <a:pos x="35" y="35"/>
              </a:cxn>
              <a:cxn ang="0">
                <a:pos x="57" y="35"/>
              </a:cxn>
              <a:cxn ang="0">
                <a:pos x="73" y="29"/>
              </a:cxn>
              <a:cxn ang="0">
                <a:pos x="86" y="0"/>
              </a:cxn>
              <a:cxn ang="0">
                <a:pos x="122" y="13"/>
              </a:cxn>
              <a:cxn ang="0">
                <a:pos x="179" y="86"/>
              </a:cxn>
            </a:cxnLst>
            <a:rect l="0" t="0" r="r" b="b"/>
            <a:pathLst>
              <a:path w="186" h="250">
                <a:moveTo>
                  <a:pt x="179" y="86"/>
                </a:moveTo>
                <a:lnTo>
                  <a:pt x="166" y="121"/>
                </a:lnTo>
                <a:lnTo>
                  <a:pt x="172" y="141"/>
                </a:lnTo>
                <a:lnTo>
                  <a:pt x="179" y="199"/>
                </a:lnTo>
                <a:lnTo>
                  <a:pt x="186" y="205"/>
                </a:lnTo>
                <a:lnTo>
                  <a:pt x="186" y="221"/>
                </a:lnTo>
                <a:lnTo>
                  <a:pt x="137" y="250"/>
                </a:lnTo>
                <a:lnTo>
                  <a:pt x="86" y="243"/>
                </a:lnTo>
                <a:lnTo>
                  <a:pt x="80" y="199"/>
                </a:lnTo>
                <a:lnTo>
                  <a:pt x="64" y="186"/>
                </a:lnTo>
                <a:lnTo>
                  <a:pt x="57" y="163"/>
                </a:lnTo>
                <a:lnTo>
                  <a:pt x="35" y="150"/>
                </a:lnTo>
                <a:lnTo>
                  <a:pt x="22" y="163"/>
                </a:lnTo>
                <a:lnTo>
                  <a:pt x="15" y="163"/>
                </a:lnTo>
                <a:lnTo>
                  <a:pt x="0" y="106"/>
                </a:lnTo>
                <a:lnTo>
                  <a:pt x="0" y="64"/>
                </a:lnTo>
                <a:lnTo>
                  <a:pt x="7" y="57"/>
                </a:lnTo>
                <a:lnTo>
                  <a:pt x="7" y="35"/>
                </a:lnTo>
                <a:lnTo>
                  <a:pt x="15" y="29"/>
                </a:lnTo>
                <a:lnTo>
                  <a:pt x="15" y="6"/>
                </a:lnTo>
                <a:lnTo>
                  <a:pt x="35" y="6"/>
                </a:lnTo>
                <a:lnTo>
                  <a:pt x="29" y="13"/>
                </a:lnTo>
                <a:lnTo>
                  <a:pt x="35" y="35"/>
                </a:lnTo>
                <a:lnTo>
                  <a:pt x="57" y="35"/>
                </a:lnTo>
                <a:lnTo>
                  <a:pt x="73" y="29"/>
                </a:lnTo>
                <a:lnTo>
                  <a:pt x="86" y="0"/>
                </a:lnTo>
                <a:lnTo>
                  <a:pt x="122" y="13"/>
                </a:lnTo>
                <a:lnTo>
                  <a:pt x="179" y="86"/>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113" name="Freeform 788">
            <a:extLst>
              <a:ext uri="{FF2B5EF4-FFF2-40B4-BE49-F238E27FC236}">
                <a16:creationId xmlns:a16="http://schemas.microsoft.com/office/drawing/2014/main" xmlns="" id="{A1731517-5F28-4F27-A20F-858BF8864C58}"/>
              </a:ext>
            </a:extLst>
          </p:cNvPr>
          <p:cNvSpPr>
            <a:spLocks/>
          </p:cNvSpPr>
          <p:nvPr/>
        </p:nvSpPr>
        <p:spPr bwMode="gray">
          <a:xfrm>
            <a:off x="5084566" y="4763617"/>
            <a:ext cx="442741" cy="428316"/>
          </a:xfrm>
          <a:custGeom>
            <a:avLst/>
            <a:gdLst/>
            <a:ahLst/>
            <a:cxnLst>
              <a:cxn ang="0">
                <a:pos x="7" y="0"/>
              </a:cxn>
              <a:cxn ang="0">
                <a:pos x="93" y="0"/>
              </a:cxn>
              <a:cxn ang="0">
                <a:pos x="122" y="50"/>
              </a:cxn>
              <a:cxn ang="0">
                <a:pos x="151" y="50"/>
              </a:cxn>
              <a:cxn ang="0">
                <a:pos x="166" y="37"/>
              </a:cxn>
              <a:cxn ang="0">
                <a:pos x="179" y="37"/>
              </a:cxn>
              <a:cxn ang="0">
                <a:pos x="201" y="101"/>
              </a:cxn>
              <a:cxn ang="0">
                <a:pos x="193" y="121"/>
              </a:cxn>
              <a:cxn ang="0">
                <a:pos x="237" y="121"/>
              </a:cxn>
              <a:cxn ang="0">
                <a:pos x="237" y="172"/>
              </a:cxn>
              <a:cxn ang="0">
                <a:pos x="193" y="172"/>
              </a:cxn>
              <a:cxn ang="0">
                <a:pos x="193" y="249"/>
              </a:cxn>
              <a:cxn ang="0">
                <a:pos x="221" y="285"/>
              </a:cxn>
              <a:cxn ang="0">
                <a:pos x="173" y="285"/>
              </a:cxn>
              <a:cxn ang="0">
                <a:pos x="128" y="278"/>
              </a:cxn>
              <a:cxn ang="0">
                <a:pos x="0" y="265"/>
              </a:cxn>
              <a:cxn ang="0">
                <a:pos x="0" y="236"/>
              </a:cxn>
              <a:cxn ang="0">
                <a:pos x="16" y="230"/>
              </a:cxn>
              <a:cxn ang="0">
                <a:pos x="16" y="185"/>
              </a:cxn>
              <a:cxn ang="0">
                <a:pos x="36" y="157"/>
              </a:cxn>
              <a:cxn ang="0">
                <a:pos x="22" y="64"/>
              </a:cxn>
              <a:cxn ang="0">
                <a:pos x="22" y="28"/>
              </a:cxn>
              <a:cxn ang="0">
                <a:pos x="16" y="15"/>
              </a:cxn>
              <a:cxn ang="0">
                <a:pos x="7" y="0"/>
              </a:cxn>
            </a:cxnLst>
            <a:rect l="0" t="0" r="r" b="b"/>
            <a:pathLst>
              <a:path w="237" h="285">
                <a:moveTo>
                  <a:pt x="7" y="0"/>
                </a:moveTo>
                <a:lnTo>
                  <a:pt x="93" y="0"/>
                </a:lnTo>
                <a:lnTo>
                  <a:pt x="122" y="50"/>
                </a:lnTo>
                <a:lnTo>
                  <a:pt x="151" y="50"/>
                </a:lnTo>
                <a:lnTo>
                  <a:pt x="166" y="37"/>
                </a:lnTo>
                <a:lnTo>
                  <a:pt x="179" y="37"/>
                </a:lnTo>
                <a:lnTo>
                  <a:pt x="201" y="101"/>
                </a:lnTo>
                <a:lnTo>
                  <a:pt x="193" y="121"/>
                </a:lnTo>
                <a:lnTo>
                  <a:pt x="237" y="121"/>
                </a:lnTo>
                <a:lnTo>
                  <a:pt x="237" y="172"/>
                </a:lnTo>
                <a:lnTo>
                  <a:pt x="193" y="172"/>
                </a:lnTo>
                <a:lnTo>
                  <a:pt x="193" y="249"/>
                </a:lnTo>
                <a:lnTo>
                  <a:pt x="221" y="285"/>
                </a:lnTo>
                <a:lnTo>
                  <a:pt x="173" y="285"/>
                </a:lnTo>
                <a:lnTo>
                  <a:pt x="128" y="278"/>
                </a:lnTo>
                <a:lnTo>
                  <a:pt x="0" y="265"/>
                </a:lnTo>
                <a:lnTo>
                  <a:pt x="0" y="236"/>
                </a:lnTo>
                <a:lnTo>
                  <a:pt x="16" y="230"/>
                </a:lnTo>
                <a:lnTo>
                  <a:pt x="16" y="185"/>
                </a:lnTo>
                <a:lnTo>
                  <a:pt x="36" y="157"/>
                </a:lnTo>
                <a:lnTo>
                  <a:pt x="22" y="64"/>
                </a:lnTo>
                <a:lnTo>
                  <a:pt x="22" y="28"/>
                </a:lnTo>
                <a:lnTo>
                  <a:pt x="16" y="15"/>
                </a:lnTo>
                <a:lnTo>
                  <a:pt x="7" y="0"/>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114" name="Freeform 789">
            <a:extLst>
              <a:ext uri="{FF2B5EF4-FFF2-40B4-BE49-F238E27FC236}">
                <a16:creationId xmlns:a16="http://schemas.microsoft.com/office/drawing/2014/main" xmlns="" id="{4611A292-E2CE-4CA9-82EB-B6DAAE846A38}"/>
              </a:ext>
            </a:extLst>
          </p:cNvPr>
          <p:cNvSpPr>
            <a:spLocks/>
          </p:cNvSpPr>
          <p:nvPr/>
        </p:nvSpPr>
        <p:spPr bwMode="gray">
          <a:xfrm>
            <a:off x="4580177" y="4174495"/>
            <a:ext cx="121427" cy="202886"/>
          </a:xfrm>
          <a:custGeom>
            <a:avLst/>
            <a:gdLst/>
            <a:ahLst/>
            <a:cxnLst>
              <a:cxn ang="0">
                <a:pos x="7" y="135"/>
              </a:cxn>
              <a:cxn ang="0">
                <a:pos x="0" y="93"/>
              </a:cxn>
              <a:cxn ang="0">
                <a:pos x="7" y="64"/>
              </a:cxn>
              <a:cxn ang="0">
                <a:pos x="7" y="0"/>
              </a:cxn>
              <a:cxn ang="0">
                <a:pos x="56" y="7"/>
              </a:cxn>
              <a:cxn ang="0">
                <a:pos x="65" y="16"/>
              </a:cxn>
              <a:cxn ang="0">
                <a:pos x="65" y="128"/>
              </a:cxn>
              <a:cxn ang="0">
                <a:pos x="7" y="135"/>
              </a:cxn>
            </a:cxnLst>
            <a:rect l="0" t="0" r="r" b="b"/>
            <a:pathLst>
              <a:path w="65" h="135">
                <a:moveTo>
                  <a:pt x="7" y="135"/>
                </a:moveTo>
                <a:lnTo>
                  <a:pt x="0" y="93"/>
                </a:lnTo>
                <a:lnTo>
                  <a:pt x="7" y="64"/>
                </a:lnTo>
                <a:lnTo>
                  <a:pt x="7" y="0"/>
                </a:lnTo>
                <a:lnTo>
                  <a:pt x="56" y="7"/>
                </a:lnTo>
                <a:lnTo>
                  <a:pt x="65" y="16"/>
                </a:lnTo>
                <a:lnTo>
                  <a:pt x="65" y="128"/>
                </a:lnTo>
                <a:lnTo>
                  <a:pt x="7" y="135"/>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115" name="Freeform 790">
            <a:extLst>
              <a:ext uri="{FF2B5EF4-FFF2-40B4-BE49-F238E27FC236}">
                <a16:creationId xmlns:a16="http://schemas.microsoft.com/office/drawing/2014/main" xmlns="" id="{AF2F9DFD-773B-45EF-8C49-616109A902C9}"/>
              </a:ext>
            </a:extLst>
          </p:cNvPr>
          <p:cNvSpPr>
            <a:spLocks/>
          </p:cNvSpPr>
          <p:nvPr/>
        </p:nvSpPr>
        <p:spPr bwMode="gray">
          <a:xfrm>
            <a:off x="5766424" y="4819223"/>
            <a:ext cx="173734" cy="318607"/>
          </a:xfrm>
          <a:custGeom>
            <a:avLst/>
            <a:gdLst/>
            <a:ahLst/>
            <a:cxnLst>
              <a:cxn ang="0">
                <a:pos x="0" y="13"/>
              </a:cxn>
              <a:cxn ang="0">
                <a:pos x="13" y="20"/>
              </a:cxn>
              <a:cxn ang="0">
                <a:pos x="35" y="49"/>
              </a:cxn>
              <a:cxn ang="0">
                <a:pos x="42" y="128"/>
              </a:cxn>
              <a:cxn ang="0">
                <a:pos x="42" y="164"/>
              </a:cxn>
              <a:cxn ang="0">
                <a:pos x="51" y="164"/>
              </a:cxn>
              <a:cxn ang="0">
                <a:pos x="58" y="184"/>
              </a:cxn>
              <a:cxn ang="0">
                <a:pos x="58" y="212"/>
              </a:cxn>
              <a:cxn ang="0">
                <a:pos x="71" y="212"/>
              </a:cxn>
              <a:cxn ang="0">
                <a:pos x="93" y="184"/>
              </a:cxn>
              <a:cxn ang="0">
                <a:pos x="64" y="142"/>
              </a:cxn>
              <a:cxn ang="0">
                <a:pos x="64" y="93"/>
              </a:cxn>
              <a:cxn ang="0">
                <a:pos x="58" y="49"/>
              </a:cxn>
              <a:cxn ang="0">
                <a:pos x="42" y="36"/>
              </a:cxn>
              <a:cxn ang="0">
                <a:pos x="35" y="13"/>
              </a:cxn>
              <a:cxn ang="0">
                <a:pos x="13" y="0"/>
              </a:cxn>
              <a:cxn ang="0">
                <a:pos x="0" y="13"/>
              </a:cxn>
            </a:cxnLst>
            <a:rect l="0" t="0" r="r" b="b"/>
            <a:pathLst>
              <a:path w="93" h="212">
                <a:moveTo>
                  <a:pt x="0" y="13"/>
                </a:moveTo>
                <a:lnTo>
                  <a:pt x="13" y="20"/>
                </a:lnTo>
                <a:lnTo>
                  <a:pt x="35" y="49"/>
                </a:lnTo>
                <a:lnTo>
                  <a:pt x="42" y="128"/>
                </a:lnTo>
                <a:lnTo>
                  <a:pt x="42" y="164"/>
                </a:lnTo>
                <a:lnTo>
                  <a:pt x="51" y="164"/>
                </a:lnTo>
                <a:lnTo>
                  <a:pt x="58" y="184"/>
                </a:lnTo>
                <a:lnTo>
                  <a:pt x="58" y="212"/>
                </a:lnTo>
                <a:lnTo>
                  <a:pt x="71" y="212"/>
                </a:lnTo>
                <a:lnTo>
                  <a:pt x="93" y="184"/>
                </a:lnTo>
                <a:lnTo>
                  <a:pt x="64" y="142"/>
                </a:lnTo>
                <a:lnTo>
                  <a:pt x="64" y="93"/>
                </a:lnTo>
                <a:lnTo>
                  <a:pt x="58" y="49"/>
                </a:lnTo>
                <a:lnTo>
                  <a:pt x="42" y="36"/>
                </a:lnTo>
                <a:lnTo>
                  <a:pt x="35" y="13"/>
                </a:lnTo>
                <a:lnTo>
                  <a:pt x="13" y="0"/>
                </a:lnTo>
                <a:lnTo>
                  <a:pt x="0" y="13"/>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116" name="Freeform 791">
            <a:extLst>
              <a:ext uri="{FF2B5EF4-FFF2-40B4-BE49-F238E27FC236}">
                <a16:creationId xmlns:a16="http://schemas.microsoft.com/office/drawing/2014/main" xmlns="" id="{7ACD3F6E-19E9-4096-9BB5-78456B926085}"/>
              </a:ext>
            </a:extLst>
          </p:cNvPr>
          <p:cNvSpPr>
            <a:spLocks/>
          </p:cNvSpPr>
          <p:nvPr/>
        </p:nvSpPr>
        <p:spPr bwMode="gray">
          <a:xfrm>
            <a:off x="4115019" y="3562830"/>
            <a:ext cx="276480" cy="235949"/>
          </a:xfrm>
          <a:custGeom>
            <a:avLst/>
            <a:gdLst/>
            <a:ahLst/>
            <a:cxnLst>
              <a:cxn ang="0">
                <a:pos x="70" y="0"/>
              </a:cxn>
              <a:cxn ang="0">
                <a:pos x="148" y="7"/>
              </a:cxn>
              <a:cxn ang="0">
                <a:pos x="148" y="45"/>
              </a:cxn>
              <a:cxn ang="0">
                <a:pos x="106" y="45"/>
              </a:cxn>
              <a:cxn ang="0">
                <a:pos x="99" y="58"/>
              </a:cxn>
              <a:cxn ang="0">
                <a:pos x="92" y="100"/>
              </a:cxn>
              <a:cxn ang="0">
                <a:pos x="70" y="122"/>
              </a:cxn>
              <a:cxn ang="0">
                <a:pos x="70" y="157"/>
              </a:cxn>
              <a:cxn ang="0">
                <a:pos x="0" y="157"/>
              </a:cxn>
              <a:cxn ang="0">
                <a:pos x="19" y="100"/>
              </a:cxn>
              <a:cxn ang="0">
                <a:pos x="70" y="0"/>
              </a:cxn>
            </a:cxnLst>
            <a:rect l="0" t="0" r="r" b="b"/>
            <a:pathLst>
              <a:path w="148" h="157">
                <a:moveTo>
                  <a:pt x="70" y="0"/>
                </a:moveTo>
                <a:lnTo>
                  <a:pt x="148" y="7"/>
                </a:lnTo>
                <a:lnTo>
                  <a:pt x="148" y="45"/>
                </a:lnTo>
                <a:lnTo>
                  <a:pt x="106" y="45"/>
                </a:lnTo>
                <a:lnTo>
                  <a:pt x="99" y="58"/>
                </a:lnTo>
                <a:lnTo>
                  <a:pt x="92" y="100"/>
                </a:lnTo>
                <a:lnTo>
                  <a:pt x="70" y="122"/>
                </a:lnTo>
                <a:lnTo>
                  <a:pt x="70" y="157"/>
                </a:lnTo>
                <a:lnTo>
                  <a:pt x="0" y="157"/>
                </a:lnTo>
                <a:lnTo>
                  <a:pt x="19" y="100"/>
                </a:lnTo>
                <a:lnTo>
                  <a:pt x="70" y="0"/>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117" name="Freeform 792">
            <a:extLst>
              <a:ext uri="{FF2B5EF4-FFF2-40B4-BE49-F238E27FC236}">
                <a16:creationId xmlns:a16="http://schemas.microsoft.com/office/drawing/2014/main" xmlns="" id="{1901029D-23A0-4D5F-A7E5-CE4A9971911E}"/>
              </a:ext>
            </a:extLst>
          </p:cNvPr>
          <p:cNvSpPr>
            <a:spLocks/>
          </p:cNvSpPr>
          <p:nvPr/>
        </p:nvSpPr>
        <p:spPr bwMode="gray">
          <a:xfrm>
            <a:off x="4115019" y="3573350"/>
            <a:ext cx="424060" cy="485424"/>
          </a:xfrm>
          <a:custGeom>
            <a:avLst/>
            <a:gdLst/>
            <a:ahLst/>
            <a:cxnLst>
              <a:cxn ang="0">
                <a:pos x="148" y="0"/>
              </a:cxn>
              <a:cxn ang="0">
                <a:pos x="227" y="73"/>
              </a:cxn>
              <a:cxn ang="0">
                <a:pos x="212" y="80"/>
              </a:cxn>
              <a:cxn ang="0">
                <a:pos x="199" y="80"/>
              </a:cxn>
              <a:cxn ang="0">
                <a:pos x="199" y="122"/>
              </a:cxn>
              <a:cxn ang="0">
                <a:pos x="212" y="137"/>
              </a:cxn>
              <a:cxn ang="0">
                <a:pos x="212" y="279"/>
              </a:cxn>
              <a:cxn ang="0">
                <a:pos x="183" y="294"/>
              </a:cxn>
              <a:cxn ang="0">
                <a:pos x="128" y="285"/>
              </a:cxn>
              <a:cxn ang="0">
                <a:pos x="99" y="294"/>
              </a:cxn>
              <a:cxn ang="0">
                <a:pos x="84" y="307"/>
              </a:cxn>
              <a:cxn ang="0">
                <a:pos x="77" y="323"/>
              </a:cxn>
              <a:cxn ang="0">
                <a:pos x="35" y="285"/>
              </a:cxn>
              <a:cxn ang="0">
                <a:pos x="0" y="279"/>
              </a:cxn>
              <a:cxn ang="0">
                <a:pos x="13" y="243"/>
              </a:cxn>
              <a:cxn ang="0">
                <a:pos x="6" y="179"/>
              </a:cxn>
              <a:cxn ang="0">
                <a:pos x="0" y="166"/>
              </a:cxn>
              <a:cxn ang="0">
                <a:pos x="0" y="150"/>
              </a:cxn>
              <a:cxn ang="0">
                <a:pos x="70" y="150"/>
              </a:cxn>
              <a:cxn ang="0">
                <a:pos x="70" y="115"/>
              </a:cxn>
              <a:cxn ang="0">
                <a:pos x="92" y="93"/>
              </a:cxn>
              <a:cxn ang="0">
                <a:pos x="99" y="51"/>
              </a:cxn>
              <a:cxn ang="0">
                <a:pos x="106" y="38"/>
              </a:cxn>
              <a:cxn ang="0">
                <a:pos x="148" y="38"/>
              </a:cxn>
              <a:cxn ang="0">
                <a:pos x="148" y="0"/>
              </a:cxn>
              <a:cxn ang="0">
                <a:pos x="227" y="73"/>
              </a:cxn>
              <a:cxn ang="0">
                <a:pos x="148" y="0"/>
              </a:cxn>
            </a:cxnLst>
            <a:rect l="0" t="0" r="r" b="b"/>
            <a:pathLst>
              <a:path w="227" h="323">
                <a:moveTo>
                  <a:pt x="148" y="0"/>
                </a:moveTo>
                <a:lnTo>
                  <a:pt x="227" y="73"/>
                </a:lnTo>
                <a:lnTo>
                  <a:pt x="212" y="80"/>
                </a:lnTo>
                <a:lnTo>
                  <a:pt x="199" y="80"/>
                </a:lnTo>
                <a:lnTo>
                  <a:pt x="199" y="122"/>
                </a:lnTo>
                <a:lnTo>
                  <a:pt x="212" y="137"/>
                </a:lnTo>
                <a:lnTo>
                  <a:pt x="212" y="279"/>
                </a:lnTo>
                <a:lnTo>
                  <a:pt x="183" y="294"/>
                </a:lnTo>
                <a:lnTo>
                  <a:pt x="128" y="285"/>
                </a:lnTo>
                <a:lnTo>
                  <a:pt x="99" y="294"/>
                </a:lnTo>
                <a:lnTo>
                  <a:pt x="84" y="307"/>
                </a:lnTo>
                <a:lnTo>
                  <a:pt x="77" y="323"/>
                </a:lnTo>
                <a:lnTo>
                  <a:pt x="35" y="285"/>
                </a:lnTo>
                <a:lnTo>
                  <a:pt x="0" y="279"/>
                </a:lnTo>
                <a:lnTo>
                  <a:pt x="13" y="243"/>
                </a:lnTo>
                <a:lnTo>
                  <a:pt x="6" y="179"/>
                </a:lnTo>
                <a:lnTo>
                  <a:pt x="0" y="166"/>
                </a:lnTo>
                <a:lnTo>
                  <a:pt x="0" y="150"/>
                </a:lnTo>
                <a:lnTo>
                  <a:pt x="70" y="150"/>
                </a:lnTo>
                <a:lnTo>
                  <a:pt x="70" y="115"/>
                </a:lnTo>
                <a:lnTo>
                  <a:pt x="92" y="93"/>
                </a:lnTo>
                <a:lnTo>
                  <a:pt x="99" y="51"/>
                </a:lnTo>
                <a:lnTo>
                  <a:pt x="106" y="38"/>
                </a:lnTo>
                <a:lnTo>
                  <a:pt x="148" y="38"/>
                </a:lnTo>
                <a:lnTo>
                  <a:pt x="148" y="0"/>
                </a:lnTo>
                <a:lnTo>
                  <a:pt x="227" y="73"/>
                </a:lnTo>
                <a:lnTo>
                  <a:pt x="148" y="0"/>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118" name="Freeform 793">
            <a:extLst>
              <a:ext uri="{FF2B5EF4-FFF2-40B4-BE49-F238E27FC236}">
                <a16:creationId xmlns:a16="http://schemas.microsoft.com/office/drawing/2014/main" xmlns="" id="{4ABDF976-F2E2-48BD-9DD3-7DC5D87CF291}"/>
              </a:ext>
            </a:extLst>
          </p:cNvPr>
          <p:cNvSpPr>
            <a:spLocks/>
          </p:cNvSpPr>
          <p:nvPr/>
        </p:nvSpPr>
        <p:spPr bwMode="gray">
          <a:xfrm>
            <a:off x="4085130" y="3992649"/>
            <a:ext cx="201755" cy="138263"/>
          </a:xfrm>
          <a:custGeom>
            <a:avLst/>
            <a:gdLst/>
            <a:ahLst/>
            <a:cxnLst>
              <a:cxn ang="0">
                <a:pos x="16" y="0"/>
              </a:cxn>
              <a:cxn ang="0">
                <a:pos x="51" y="6"/>
              </a:cxn>
              <a:cxn ang="0">
                <a:pos x="93" y="44"/>
              </a:cxn>
              <a:cxn ang="0">
                <a:pos x="100" y="64"/>
              </a:cxn>
              <a:cxn ang="0">
                <a:pos x="108" y="92"/>
              </a:cxn>
              <a:cxn ang="0">
                <a:pos x="100" y="92"/>
              </a:cxn>
              <a:cxn ang="0">
                <a:pos x="86" y="79"/>
              </a:cxn>
              <a:cxn ang="0">
                <a:pos x="71" y="86"/>
              </a:cxn>
              <a:cxn ang="0">
                <a:pos x="16" y="86"/>
              </a:cxn>
              <a:cxn ang="0">
                <a:pos x="16" y="50"/>
              </a:cxn>
              <a:cxn ang="0">
                <a:pos x="0" y="35"/>
              </a:cxn>
              <a:cxn ang="0">
                <a:pos x="16" y="0"/>
              </a:cxn>
            </a:cxnLst>
            <a:rect l="0" t="0" r="r" b="b"/>
            <a:pathLst>
              <a:path w="108" h="92">
                <a:moveTo>
                  <a:pt x="16" y="0"/>
                </a:moveTo>
                <a:lnTo>
                  <a:pt x="51" y="6"/>
                </a:lnTo>
                <a:lnTo>
                  <a:pt x="93" y="44"/>
                </a:lnTo>
                <a:lnTo>
                  <a:pt x="100" y="64"/>
                </a:lnTo>
                <a:lnTo>
                  <a:pt x="108" y="92"/>
                </a:lnTo>
                <a:lnTo>
                  <a:pt x="100" y="92"/>
                </a:lnTo>
                <a:lnTo>
                  <a:pt x="86" y="79"/>
                </a:lnTo>
                <a:lnTo>
                  <a:pt x="71" y="86"/>
                </a:lnTo>
                <a:lnTo>
                  <a:pt x="16" y="86"/>
                </a:lnTo>
                <a:lnTo>
                  <a:pt x="16" y="50"/>
                </a:lnTo>
                <a:lnTo>
                  <a:pt x="0" y="35"/>
                </a:lnTo>
                <a:lnTo>
                  <a:pt x="16" y="0"/>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119" name="Freeform 794">
            <a:extLst>
              <a:ext uri="{FF2B5EF4-FFF2-40B4-BE49-F238E27FC236}">
                <a16:creationId xmlns:a16="http://schemas.microsoft.com/office/drawing/2014/main" xmlns="" id="{94699C3A-D89F-43D3-BCF3-876510F1B69E}"/>
              </a:ext>
            </a:extLst>
          </p:cNvPr>
          <p:cNvSpPr>
            <a:spLocks/>
          </p:cNvSpPr>
          <p:nvPr/>
        </p:nvSpPr>
        <p:spPr bwMode="gray">
          <a:xfrm>
            <a:off x="4115019" y="4121895"/>
            <a:ext cx="102746" cy="52600"/>
          </a:xfrm>
          <a:custGeom>
            <a:avLst/>
            <a:gdLst/>
            <a:ahLst/>
            <a:cxnLst>
              <a:cxn ang="0">
                <a:pos x="0" y="0"/>
              </a:cxn>
              <a:cxn ang="0">
                <a:pos x="55" y="0"/>
              </a:cxn>
              <a:cxn ang="0">
                <a:pos x="48" y="22"/>
              </a:cxn>
              <a:cxn ang="0">
                <a:pos x="35" y="35"/>
              </a:cxn>
              <a:cxn ang="0">
                <a:pos x="19" y="35"/>
              </a:cxn>
              <a:cxn ang="0">
                <a:pos x="6" y="13"/>
              </a:cxn>
              <a:cxn ang="0">
                <a:pos x="0" y="0"/>
              </a:cxn>
            </a:cxnLst>
            <a:rect l="0" t="0" r="r" b="b"/>
            <a:pathLst>
              <a:path w="55" h="35">
                <a:moveTo>
                  <a:pt x="0" y="0"/>
                </a:moveTo>
                <a:lnTo>
                  <a:pt x="55" y="0"/>
                </a:lnTo>
                <a:lnTo>
                  <a:pt x="48" y="22"/>
                </a:lnTo>
                <a:lnTo>
                  <a:pt x="35" y="35"/>
                </a:lnTo>
                <a:lnTo>
                  <a:pt x="19" y="35"/>
                </a:lnTo>
                <a:lnTo>
                  <a:pt x="6" y="13"/>
                </a:lnTo>
                <a:lnTo>
                  <a:pt x="0" y="0"/>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120" name="Freeform 795">
            <a:extLst>
              <a:ext uri="{FF2B5EF4-FFF2-40B4-BE49-F238E27FC236}">
                <a16:creationId xmlns:a16="http://schemas.microsoft.com/office/drawing/2014/main" xmlns="" id="{515EDAFF-B78F-48F3-8DBB-2D86C49191FA}"/>
              </a:ext>
            </a:extLst>
          </p:cNvPr>
          <p:cNvSpPr>
            <a:spLocks/>
          </p:cNvSpPr>
          <p:nvPr/>
        </p:nvSpPr>
        <p:spPr bwMode="gray">
          <a:xfrm>
            <a:off x="4150513" y="4111375"/>
            <a:ext cx="257799" cy="183349"/>
          </a:xfrm>
          <a:custGeom>
            <a:avLst/>
            <a:gdLst/>
            <a:ahLst/>
            <a:cxnLst>
              <a:cxn ang="0">
                <a:pos x="0" y="42"/>
              </a:cxn>
              <a:cxn ang="0">
                <a:pos x="16" y="42"/>
              </a:cxn>
              <a:cxn ang="0">
                <a:pos x="29" y="29"/>
              </a:cxn>
              <a:cxn ang="0">
                <a:pos x="36" y="7"/>
              </a:cxn>
              <a:cxn ang="0">
                <a:pos x="51" y="0"/>
              </a:cxn>
              <a:cxn ang="0">
                <a:pos x="65" y="13"/>
              </a:cxn>
              <a:cxn ang="0">
                <a:pos x="73" y="13"/>
              </a:cxn>
              <a:cxn ang="0">
                <a:pos x="115" y="20"/>
              </a:cxn>
              <a:cxn ang="0">
                <a:pos x="138" y="49"/>
              </a:cxn>
              <a:cxn ang="0">
                <a:pos x="129" y="64"/>
              </a:cxn>
              <a:cxn ang="0">
                <a:pos x="138" y="100"/>
              </a:cxn>
              <a:cxn ang="0">
                <a:pos x="129" y="122"/>
              </a:cxn>
              <a:cxn ang="0">
                <a:pos x="115" y="122"/>
              </a:cxn>
              <a:cxn ang="0">
                <a:pos x="100" y="106"/>
              </a:cxn>
              <a:cxn ang="0">
                <a:pos x="87" y="100"/>
              </a:cxn>
              <a:cxn ang="0">
                <a:pos x="80" y="71"/>
              </a:cxn>
              <a:cxn ang="0">
                <a:pos x="58" y="64"/>
              </a:cxn>
              <a:cxn ang="0">
                <a:pos x="29" y="93"/>
              </a:cxn>
              <a:cxn ang="0">
                <a:pos x="0" y="42"/>
              </a:cxn>
            </a:cxnLst>
            <a:rect l="0" t="0" r="r" b="b"/>
            <a:pathLst>
              <a:path w="138" h="122">
                <a:moveTo>
                  <a:pt x="0" y="42"/>
                </a:moveTo>
                <a:lnTo>
                  <a:pt x="16" y="42"/>
                </a:lnTo>
                <a:lnTo>
                  <a:pt x="29" y="29"/>
                </a:lnTo>
                <a:lnTo>
                  <a:pt x="36" y="7"/>
                </a:lnTo>
                <a:lnTo>
                  <a:pt x="51" y="0"/>
                </a:lnTo>
                <a:lnTo>
                  <a:pt x="65" y="13"/>
                </a:lnTo>
                <a:lnTo>
                  <a:pt x="73" y="13"/>
                </a:lnTo>
                <a:lnTo>
                  <a:pt x="115" y="20"/>
                </a:lnTo>
                <a:lnTo>
                  <a:pt x="138" y="49"/>
                </a:lnTo>
                <a:lnTo>
                  <a:pt x="129" y="64"/>
                </a:lnTo>
                <a:lnTo>
                  <a:pt x="138" y="100"/>
                </a:lnTo>
                <a:lnTo>
                  <a:pt x="129" y="122"/>
                </a:lnTo>
                <a:lnTo>
                  <a:pt x="115" y="122"/>
                </a:lnTo>
                <a:lnTo>
                  <a:pt x="100" y="106"/>
                </a:lnTo>
                <a:lnTo>
                  <a:pt x="87" y="100"/>
                </a:lnTo>
                <a:lnTo>
                  <a:pt x="80" y="71"/>
                </a:lnTo>
                <a:lnTo>
                  <a:pt x="58" y="64"/>
                </a:lnTo>
                <a:lnTo>
                  <a:pt x="29" y="93"/>
                </a:lnTo>
                <a:lnTo>
                  <a:pt x="0" y="42"/>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121" name="Freeform 796">
            <a:extLst>
              <a:ext uri="{FF2B5EF4-FFF2-40B4-BE49-F238E27FC236}">
                <a16:creationId xmlns:a16="http://schemas.microsoft.com/office/drawing/2014/main" xmlns="" id="{EF2B2D5F-5472-4C7B-B76B-E34A895D0304}"/>
              </a:ext>
            </a:extLst>
          </p:cNvPr>
          <p:cNvSpPr>
            <a:spLocks/>
          </p:cNvSpPr>
          <p:nvPr/>
        </p:nvSpPr>
        <p:spPr bwMode="gray">
          <a:xfrm>
            <a:off x="4286885" y="4261661"/>
            <a:ext cx="145712" cy="139766"/>
          </a:xfrm>
          <a:custGeom>
            <a:avLst/>
            <a:gdLst/>
            <a:ahLst/>
            <a:cxnLst>
              <a:cxn ang="0">
                <a:pos x="0" y="42"/>
              </a:cxn>
              <a:cxn ang="0">
                <a:pos x="7" y="6"/>
              </a:cxn>
              <a:cxn ang="0">
                <a:pos x="14" y="0"/>
              </a:cxn>
              <a:cxn ang="0">
                <a:pos x="27" y="6"/>
              </a:cxn>
              <a:cxn ang="0">
                <a:pos x="42" y="22"/>
              </a:cxn>
              <a:cxn ang="0">
                <a:pos x="56" y="22"/>
              </a:cxn>
              <a:cxn ang="0">
                <a:pos x="56" y="42"/>
              </a:cxn>
              <a:cxn ang="0">
                <a:pos x="78" y="57"/>
              </a:cxn>
              <a:cxn ang="0">
                <a:pos x="78" y="86"/>
              </a:cxn>
              <a:cxn ang="0">
                <a:pos x="65" y="93"/>
              </a:cxn>
              <a:cxn ang="0">
                <a:pos x="49" y="77"/>
              </a:cxn>
              <a:cxn ang="0">
                <a:pos x="0" y="42"/>
              </a:cxn>
            </a:cxnLst>
            <a:rect l="0" t="0" r="r" b="b"/>
            <a:pathLst>
              <a:path w="78" h="93">
                <a:moveTo>
                  <a:pt x="0" y="42"/>
                </a:moveTo>
                <a:lnTo>
                  <a:pt x="7" y="6"/>
                </a:lnTo>
                <a:lnTo>
                  <a:pt x="14" y="0"/>
                </a:lnTo>
                <a:lnTo>
                  <a:pt x="27" y="6"/>
                </a:lnTo>
                <a:lnTo>
                  <a:pt x="42" y="22"/>
                </a:lnTo>
                <a:lnTo>
                  <a:pt x="56" y="22"/>
                </a:lnTo>
                <a:lnTo>
                  <a:pt x="56" y="42"/>
                </a:lnTo>
                <a:lnTo>
                  <a:pt x="78" y="57"/>
                </a:lnTo>
                <a:lnTo>
                  <a:pt x="78" y="86"/>
                </a:lnTo>
                <a:lnTo>
                  <a:pt x="65" y="93"/>
                </a:lnTo>
                <a:lnTo>
                  <a:pt x="49" y="77"/>
                </a:lnTo>
                <a:lnTo>
                  <a:pt x="0" y="42"/>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122" name="Freeform 797">
            <a:extLst>
              <a:ext uri="{FF2B5EF4-FFF2-40B4-BE49-F238E27FC236}">
                <a16:creationId xmlns:a16="http://schemas.microsoft.com/office/drawing/2014/main" xmlns="" id="{2D1E8170-BD3C-43E3-8D4D-7F5573DFEADD}"/>
              </a:ext>
            </a:extLst>
          </p:cNvPr>
          <p:cNvSpPr>
            <a:spLocks/>
          </p:cNvSpPr>
          <p:nvPr/>
        </p:nvSpPr>
        <p:spPr bwMode="gray">
          <a:xfrm>
            <a:off x="4258863" y="3683059"/>
            <a:ext cx="562300" cy="501956"/>
          </a:xfrm>
          <a:custGeom>
            <a:avLst/>
            <a:gdLst/>
            <a:ahLst/>
            <a:cxnLst>
              <a:cxn ang="0">
                <a:pos x="150" y="0"/>
              </a:cxn>
              <a:cxn ang="0">
                <a:pos x="199" y="42"/>
              </a:cxn>
              <a:cxn ang="0">
                <a:pos x="256" y="93"/>
              </a:cxn>
              <a:cxn ang="0">
                <a:pos x="265" y="93"/>
              </a:cxn>
              <a:cxn ang="0">
                <a:pos x="285" y="106"/>
              </a:cxn>
              <a:cxn ang="0">
                <a:pos x="301" y="135"/>
              </a:cxn>
              <a:cxn ang="0">
                <a:pos x="285" y="221"/>
              </a:cxn>
              <a:cxn ang="0">
                <a:pos x="237" y="221"/>
              </a:cxn>
              <a:cxn ang="0">
                <a:pos x="214" y="241"/>
              </a:cxn>
              <a:cxn ang="0">
                <a:pos x="179" y="250"/>
              </a:cxn>
              <a:cxn ang="0">
                <a:pos x="106" y="334"/>
              </a:cxn>
              <a:cxn ang="0">
                <a:pos x="80" y="334"/>
              </a:cxn>
              <a:cxn ang="0">
                <a:pos x="57" y="305"/>
              </a:cxn>
              <a:cxn ang="0">
                <a:pos x="15" y="298"/>
              </a:cxn>
              <a:cxn ang="0">
                <a:pos x="7" y="270"/>
              </a:cxn>
              <a:cxn ang="0">
                <a:pos x="0" y="250"/>
              </a:cxn>
              <a:cxn ang="0">
                <a:pos x="7" y="234"/>
              </a:cxn>
              <a:cxn ang="0">
                <a:pos x="22" y="221"/>
              </a:cxn>
              <a:cxn ang="0">
                <a:pos x="51" y="212"/>
              </a:cxn>
              <a:cxn ang="0">
                <a:pos x="106" y="221"/>
              </a:cxn>
              <a:cxn ang="0">
                <a:pos x="135" y="206"/>
              </a:cxn>
              <a:cxn ang="0">
                <a:pos x="135" y="64"/>
              </a:cxn>
              <a:cxn ang="0">
                <a:pos x="122" y="49"/>
              </a:cxn>
              <a:cxn ang="0">
                <a:pos x="122" y="7"/>
              </a:cxn>
              <a:cxn ang="0">
                <a:pos x="135" y="7"/>
              </a:cxn>
              <a:cxn ang="0">
                <a:pos x="150" y="0"/>
              </a:cxn>
            </a:cxnLst>
            <a:rect l="0" t="0" r="r" b="b"/>
            <a:pathLst>
              <a:path w="301" h="334">
                <a:moveTo>
                  <a:pt x="150" y="0"/>
                </a:moveTo>
                <a:lnTo>
                  <a:pt x="199" y="42"/>
                </a:lnTo>
                <a:lnTo>
                  <a:pt x="256" y="93"/>
                </a:lnTo>
                <a:lnTo>
                  <a:pt x="265" y="93"/>
                </a:lnTo>
                <a:lnTo>
                  <a:pt x="285" y="106"/>
                </a:lnTo>
                <a:lnTo>
                  <a:pt x="301" y="135"/>
                </a:lnTo>
                <a:lnTo>
                  <a:pt x="285" y="221"/>
                </a:lnTo>
                <a:lnTo>
                  <a:pt x="237" y="221"/>
                </a:lnTo>
                <a:lnTo>
                  <a:pt x="214" y="241"/>
                </a:lnTo>
                <a:lnTo>
                  <a:pt x="179" y="250"/>
                </a:lnTo>
                <a:lnTo>
                  <a:pt x="106" y="334"/>
                </a:lnTo>
                <a:lnTo>
                  <a:pt x="80" y="334"/>
                </a:lnTo>
                <a:lnTo>
                  <a:pt x="57" y="305"/>
                </a:lnTo>
                <a:lnTo>
                  <a:pt x="15" y="298"/>
                </a:lnTo>
                <a:lnTo>
                  <a:pt x="7" y="270"/>
                </a:lnTo>
                <a:lnTo>
                  <a:pt x="0" y="250"/>
                </a:lnTo>
                <a:lnTo>
                  <a:pt x="7" y="234"/>
                </a:lnTo>
                <a:lnTo>
                  <a:pt x="22" y="221"/>
                </a:lnTo>
                <a:lnTo>
                  <a:pt x="51" y="212"/>
                </a:lnTo>
                <a:lnTo>
                  <a:pt x="106" y="221"/>
                </a:lnTo>
                <a:lnTo>
                  <a:pt x="135" y="206"/>
                </a:lnTo>
                <a:lnTo>
                  <a:pt x="135" y="64"/>
                </a:lnTo>
                <a:lnTo>
                  <a:pt x="122" y="49"/>
                </a:lnTo>
                <a:lnTo>
                  <a:pt x="122" y="7"/>
                </a:lnTo>
                <a:lnTo>
                  <a:pt x="135" y="7"/>
                </a:lnTo>
                <a:lnTo>
                  <a:pt x="150" y="0"/>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123" name="Freeform 798">
            <a:extLst>
              <a:ext uri="{FF2B5EF4-FFF2-40B4-BE49-F238E27FC236}">
                <a16:creationId xmlns:a16="http://schemas.microsoft.com/office/drawing/2014/main" xmlns="" id="{F38E36C1-EE2A-410D-9C99-7AFDA4279927}"/>
              </a:ext>
            </a:extLst>
          </p:cNvPr>
          <p:cNvSpPr>
            <a:spLocks/>
          </p:cNvSpPr>
          <p:nvPr/>
        </p:nvSpPr>
        <p:spPr bwMode="gray">
          <a:xfrm>
            <a:off x="4391499" y="4185015"/>
            <a:ext cx="201755" cy="205892"/>
          </a:xfrm>
          <a:custGeom>
            <a:avLst/>
            <a:gdLst/>
            <a:ahLst/>
            <a:cxnLst>
              <a:cxn ang="0">
                <a:pos x="9" y="0"/>
              </a:cxn>
              <a:cxn ang="0">
                <a:pos x="73" y="0"/>
              </a:cxn>
              <a:cxn ang="0">
                <a:pos x="73" y="29"/>
              </a:cxn>
              <a:cxn ang="0">
                <a:pos x="108" y="29"/>
              </a:cxn>
              <a:cxn ang="0">
                <a:pos x="108" y="57"/>
              </a:cxn>
              <a:cxn ang="0">
                <a:pos x="101" y="86"/>
              </a:cxn>
              <a:cxn ang="0">
                <a:pos x="108" y="128"/>
              </a:cxn>
              <a:cxn ang="0">
                <a:pos x="57" y="128"/>
              </a:cxn>
              <a:cxn ang="0">
                <a:pos x="22" y="137"/>
              </a:cxn>
              <a:cxn ang="0">
                <a:pos x="22" y="108"/>
              </a:cxn>
              <a:cxn ang="0">
                <a:pos x="0" y="93"/>
              </a:cxn>
              <a:cxn ang="0">
                <a:pos x="0" y="73"/>
              </a:cxn>
              <a:cxn ang="0">
                <a:pos x="9" y="51"/>
              </a:cxn>
              <a:cxn ang="0">
                <a:pos x="0" y="15"/>
              </a:cxn>
              <a:cxn ang="0">
                <a:pos x="9" y="0"/>
              </a:cxn>
            </a:cxnLst>
            <a:rect l="0" t="0" r="r" b="b"/>
            <a:pathLst>
              <a:path w="108" h="137">
                <a:moveTo>
                  <a:pt x="9" y="0"/>
                </a:moveTo>
                <a:lnTo>
                  <a:pt x="73" y="0"/>
                </a:lnTo>
                <a:lnTo>
                  <a:pt x="73" y="29"/>
                </a:lnTo>
                <a:lnTo>
                  <a:pt x="108" y="29"/>
                </a:lnTo>
                <a:lnTo>
                  <a:pt x="108" y="57"/>
                </a:lnTo>
                <a:lnTo>
                  <a:pt x="101" y="86"/>
                </a:lnTo>
                <a:lnTo>
                  <a:pt x="108" y="128"/>
                </a:lnTo>
                <a:lnTo>
                  <a:pt x="57" y="128"/>
                </a:lnTo>
                <a:lnTo>
                  <a:pt x="22" y="137"/>
                </a:lnTo>
                <a:lnTo>
                  <a:pt x="22" y="108"/>
                </a:lnTo>
                <a:lnTo>
                  <a:pt x="0" y="93"/>
                </a:lnTo>
                <a:lnTo>
                  <a:pt x="0" y="73"/>
                </a:lnTo>
                <a:lnTo>
                  <a:pt x="9" y="51"/>
                </a:lnTo>
                <a:lnTo>
                  <a:pt x="0" y="15"/>
                </a:lnTo>
                <a:lnTo>
                  <a:pt x="9" y="0"/>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124" name="Freeform 799">
            <a:extLst>
              <a:ext uri="{FF2B5EF4-FFF2-40B4-BE49-F238E27FC236}">
                <a16:creationId xmlns:a16="http://schemas.microsoft.com/office/drawing/2014/main" xmlns="" id="{19CC7073-5A40-4903-8EBC-73B2485BC5C3}"/>
              </a:ext>
            </a:extLst>
          </p:cNvPr>
          <p:cNvSpPr>
            <a:spLocks/>
          </p:cNvSpPr>
          <p:nvPr/>
        </p:nvSpPr>
        <p:spPr bwMode="gray">
          <a:xfrm>
            <a:off x="4456882" y="4045249"/>
            <a:ext cx="297029" cy="183349"/>
          </a:xfrm>
          <a:custGeom>
            <a:avLst/>
            <a:gdLst/>
            <a:ahLst/>
            <a:cxnLst>
              <a:cxn ang="0">
                <a:pos x="108" y="0"/>
              </a:cxn>
              <a:cxn ang="0">
                <a:pos x="131" y="29"/>
              </a:cxn>
              <a:cxn ang="0">
                <a:pos x="137" y="44"/>
              </a:cxn>
              <a:cxn ang="0">
                <a:pos x="144" y="51"/>
              </a:cxn>
              <a:cxn ang="0">
                <a:pos x="150" y="51"/>
              </a:cxn>
              <a:cxn ang="0">
                <a:pos x="159" y="64"/>
              </a:cxn>
              <a:cxn ang="0">
                <a:pos x="122" y="93"/>
              </a:cxn>
              <a:cxn ang="0">
                <a:pos x="73" y="86"/>
              </a:cxn>
              <a:cxn ang="0">
                <a:pos x="73" y="122"/>
              </a:cxn>
              <a:cxn ang="0">
                <a:pos x="38" y="122"/>
              </a:cxn>
              <a:cxn ang="0">
                <a:pos x="38" y="93"/>
              </a:cxn>
              <a:cxn ang="0">
                <a:pos x="0" y="93"/>
              </a:cxn>
              <a:cxn ang="0">
                <a:pos x="73" y="9"/>
              </a:cxn>
              <a:cxn ang="0">
                <a:pos x="102" y="0"/>
              </a:cxn>
              <a:cxn ang="0">
                <a:pos x="108" y="0"/>
              </a:cxn>
            </a:cxnLst>
            <a:rect l="0" t="0" r="r" b="b"/>
            <a:pathLst>
              <a:path w="159" h="122">
                <a:moveTo>
                  <a:pt x="108" y="0"/>
                </a:moveTo>
                <a:lnTo>
                  <a:pt x="131" y="29"/>
                </a:lnTo>
                <a:lnTo>
                  <a:pt x="137" y="44"/>
                </a:lnTo>
                <a:lnTo>
                  <a:pt x="144" y="51"/>
                </a:lnTo>
                <a:lnTo>
                  <a:pt x="150" y="51"/>
                </a:lnTo>
                <a:lnTo>
                  <a:pt x="159" y="64"/>
                </a:lnTo>
                <a:lnTo>
                  <a:pt x="122" y="93"/>
                </a:lnTo>
                <a:lnTo>
                  <a:pt x="73" y="86"/>
                </a:lnTo>
                <a:lnTo>
                  <a:pt x="73" y="122"/>
                </a:lnTo>
                <a:lnTo>
                  <a:pt x="38" y="122"/>
                </a:lnTo>
                <a:lnTo>
                  <a:pt x="38" y="93"/>
                </a:lnTo>
                <a:lnTo>
                  <a:pt x="0" y="93"/>
                </a:lnTo>
                <a:lnTo>
                  <a:pt x="73" y="9"/>
                </a:lnTo>
                <a:lnTo>
                  <a:pt x="102" y="0"/>
                </a:lnTo>
                <a:lnTo>
                  <a:pt x="108" y="0"/>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125" name="Freeform 800">
            <a:extLst>
              <a:ext uri="{FF2B5EF4-FFF2-40B4-BE49-F238E27FC236}">
                <a16:creationId xmlns:a16="http://schemas.microsoft.com/office/drawing/2014/main" xmlns="" id="{E87A7BE6-C553-4D02-9006-80072F323E5A}"/>
              </a:ext>
            </a:extLst>
          </p:cNvPr>
          <p:cNvSpPr>
            <a:spLocks/>
          </p:cNvSpPr>
          <p:nvPr/>
        </p:nvSpPr>
        <p:spPr bwMode="gray">
          <a:xfrm>
            <a:off x="4658638" y="3756700"/>
            <a:ext cx="545487" cy="398258"/>
          </a:xfrm>
          <a:custGeom>
            <a:avLst/>
            <a:gdLst/>
            <a:ahLst/>
            <a:cxnLst>
              <a:cxn ang="0">
                <a:pos x="87" y="86"/>
              </a:cxn>
              <a:cxn ang="0">
                <a:pos x="93" y="73"/>
              </a:cxn>
              <a:cxn ang="0">
                <a:pos x="107" y="73"/>
              </a:cxn>
              <a:cxn ang="0">
                <a:pos x="135" y="57"/>
              </a:cxn>
              <a:cxn ang="0">
                <a:pos x="144" y="57"/>
              </a:cxn>
              <a:cxn ang="0">
                <a:pos x="171" y="28"/>
              </a:cxn>
              <a:cxn ang="0">
                <a:pos x="180" y="28"/>
              </a:cxn>
              <a:cxn ang="0">
                <a:pos x="208" y="8"/>
              </a:cxn>
              <a:cxn ang="0">
                <a:pos x="222" y="0"/>
              </a:cxn>
              <a:cxn ang="0">
                <a:pos x="228" y="8"/>
              </a:cxn>
              <a:cxn ang="0">
                <a:pos x="244" y="8"/>
              </a:cxn>
              <a:cxn ang="0">
                <a:pos x="257" y="22"/>
              </a:cxn>
              <a:cxn ang="0">
                <a:pos x="272" y="22"/>
              </a:cxn>
              <a:cxn ang="0">
                <a:pos x="286" y="35"/>
              </a:cxn>
              <a:cxn ang="0">
                <a:pos x="286" y="57"/>
              </a:cxn>
              <a:cxn ang="0">
                <a:pos x="292" y="115"/>
              </a:cxn>
              <a:cxn ang="0">
                <a:pos x="292" y="128"/>
              </a:cxn>
              <a:cxn ang="0">
                <a:pos x="250" y="172"/>
              </a:cxn>
              <a:cxn ang="0">
                <a:pos x="244" y="192"/>
              </a:cxn>
              <a:cxn ang="0">
                <a:pos x="228" y="214"/>
              </a:cxn>
              <a:cxn ang="0">
                <a:pos x="208" y="207"/>
              </a:cxn>
              <a:cxn ang="0">
                <a:pos x="193" y="221"/>
              </a:cxn>
              <a:cxn ang="0">
                <a:pos x="171" y="221"/>
              </a:cxn>
              <a:cxn ang="0">
                <a:pos x="129" y="207"/>
              </a:cxn>
              <a:cxn ang="0">
                <a:pos x="107" y="207"/>
              </a:cxn>
              <a:cxn ang="0">
                <a:pos x="87" y="243"/>
              </a:cxn>
              <a:cxn ang="0">
                <a:pos x="78" y="256"/>
              </a:cxn>
              <a:cxn ang="0">
                <a:pos x="71" y="265"/>
              </a:cxn>
              <a:cxn ang="0">
                <a:pos x="51" y="256"/>
              </a:cxn>
              <a:cxn ang="0">
                <a:pos x="42" y="243"/>
              </a:cxn>
              <a:cxn ang="0">
                <a:pos x="29" y="243"/>
              </a:cxn>
              <a:cxn ang="0">
                <a:pos x="23" y="221"/>
              </a:cxn>
              <a:cxn ang="0">
                <a:pos x="0" y="192"/>
              </a:cxn>
              <a:cxn ang="0">
                <a:pos x="23" y="172"/>
              </a:cxn>
              <a:cxn ang="0">
                <a:pos x="71" y="172"/>
              </a:cxn>
              <a:cxn ang="0">
                <a:pos x="87" y="86"/>
              </a:cxn>
            </a:cxnLst>
            <a:rect l="0" t="0" r="r" b="b"/>
            <a:pathLst>
              <a:path w="292" h="265">
                <a:moveTo>
                  <a:pt x="87" y="86"/>
                </a:moveTo>
                <a:lnTo>
                  <a:pt x="93" y="73"/>
                </a:lnTo>
                <a:lnTo>
                  <a:pt x="107" y="73"/>
                </a:lnTo>
                <a:lnTo>
                  <a:pt x="135" y="57"/>
                </a:lnTo>
                <a:lnTo>
                  <a:pt x="144" y="57"/>
                </a:lnTo>
                <a:lnTo>
                  <a:pt x="171" y="28"/>
                </a:lnTo>
                <a:lnTo>
                  <a:pt x="180" y="28"/>
                </a:lnTo>
                <a:lnTo>
                  <a:pt x="208" y="8"/>
                </a:lnTo>
                <a:lnTo>
                  <a:pt x="222" y="0"/>
                </a:lnTo>
                <a:lnTo>
                  <a:pt x="228" y="8"/>
                </a:lnTo>
                <a:lnTo>
                  <a:pt x="244" y="8"/>
                </a:lnTo>
                <a:lnTo>
                  <a:pt x="257" y="22"/>
                </a:lnTo>
                <a:lnTo>
                  <a:pt x="272" y="22"/>
                </a:lnTo>
                <a:lnTo>
                  <a:pt x="286" y="35"/>
                </a:lnTo>
                <a:lnTo>
                  <a:pt x="286" y="57"/>
                </a:lnTo>
                <a:lnTo>
                  <a:pt x="292" y="115"/>
                </a:lnTo>
                <a:lnTo>
                  <a:pt x="292" y="128"/>
                </a:lnTo>
                <a:lnTo>
                  <a:pt x="250" y="172"/>
                </a:lnTo>
                <a:lnTo>
                  <a:pt x="244" y="192"/>
                </a:lnTo>
                <a:lnTo>
                  <a:pt x="228" y="214"/>
                </a:lnTo>
                <a:lnTo>
                  <a:pt x="208" y="207"/>
                </a:lnTo>
                <a:lnTo>
                  <a:pt x="193" y="221"/>
                </a:lnTo>
                <a:lnTo>
                  <a:pt x="171" y="221"/>
                </a:lnTo>
                <a:lnTo>
                  <a:pt x="129" y="207"/>
                </a:lnTo>
                <a:lnTo>
                  <a:pt x="107" y="207"/>
                </a:lnTo>
                <a:lnTo>
                  <a:pt x="87" y="243"/>
                </a:lnTo>
                <a:lnTo>
                  <a:pt x="78" y="256"/>
                </a:lnTo>
                <a:lnTo>
                  <a:pt x="71" y="265"/>
                </a:lnTo>
                <a:lnTo>
                  <a:pt x="51" y="256"/>
                </a:lnTo>
                <a:lnTo>
                  <a:pt x="42" y="243"/>
                </a:lnTo>
                <a:lnTo>
                  <a:pt x="29" y="243"/>
                </a:lnTo>
                <a:lnTo>
                  <a:pt x="23" y="221"/>
                </a:lnTo>
                <a:lnTo>
                  <a:pt x="0" y="192"/>
                </a:lnTo>
                <a:lnTo>
                  <a:pt x="23" y="172"/>
                </a:lnTo>
                <a:lnTo>
                  <a:pt x="71" y="172"/>
                </a:lnTo>
                <a:lnTo>
                  <a:pt x="87" y="86"/>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126" name="Freeform 801">
            <a:extLst>
              <a:ext uri="{FF2B5EF4-FFF2-40B4-BE49-F238E27FC236}">
                <a16:creationId xmlns:a16="http://schemas.microsoft.com/office/drawing/2014/main" xmlns="" id="{104D336B-0196-4291-8C75-730FCC6B633F}"/>
              </a:ext>
            </a:extLst>
          </p:cNvPr>
          <p:cNvSpPr>
            <a:spLocks/>
          </p:cNvSpPr>
          <p:nvPr/>
        </p:nvSpPr>
        <p:spPr bwMode="gray">
          <a:xfrm>
            <a:off x="4766988" y="4045249"/>
            <a:ext cx="399775" cy="365196"/>
          </a:xfrm>
          <a:custGeom>
            <a:avLst/>
            <a:gdLst/>
            <a:ahLst/>
            <a:cxnLst>
              <a:cxn ang="0">
                <a:pos x="7" y="192"/>
              </a:cxn>
              <a:cxn ang="0">
                <a:pos x="0" y="128"/>
              </a:cxn>
              <a:cxn ang="0">
                <a:pos x="13" y="115"/>
              </a:cxn>
              <a:cxn ang="0">
                <a:pos x="20" y="64"/>
              </a:cxn>
              <a:cxn ang="0">
                <a:pos x="29" y="51"/>
              </a:cxn>
              <a:cxn ang="0">
                <a:pos x="49" y="15"/>
              </a:cxn>
              <a:cxn ang="0">
                <a:pos x="71" y="15"/>
              </a:cxn>
              <a:cxn ang="0">
                <a:pos x="113" y="29"/>
              </a:cxn>
              <a:cxn ang="0">
                <a:pos x="135" y="29"/>
              </a:cxn>
              <a:cxn ang="0">
                <a:pos x="150" y="15"/>
              </a:cxn>
              <a:cxn ang="0">
                <a:pos x="170" y="22"/>
              </a:cxn>
              <a:cxn ang="0">
                <a:pos x="186" y="0"/>
              </a:cxn>
              <a:cxn ang="0">
                <a:pos x="206" y="22"/>
              </a:cxn>
              <a:cxn ang="0">
                <a:pos x="214" y="93"/>
              </a:cxn>
              <a:cxn ang="0">
                <a:pos x="192" y="128"/>
              </a:cxn>
              <a:cxn ang="0">
                <a:pos x="192" y="144"/>
              </a:cxn>
              <a:cxn ang="0">
                <a:pos x="141" y="201"/>
              </a:cxn>
              <a:cxn ang="0">
                <a:pos x="128" y="192"/>
              </a:cxn>
              <a:cxn ang="0">
                <a:pos x="99" y="237"/>
              </a:cxn>
              <a:cxn ang="0">
                <a:pos x="57" y="243"/>
              </a:cxn>
              <a:cxn ang="0">
                <a:pos x="35" y="192"/>
              </a:cxn>
              <a:cxn ang="0">
                <a:pos x="7" y="201"/>
              </a:cxn>
              <a:cxn ang="0">
                <a:pos x="7" y="192"/>
              </a:cxn>
            </a:cxnLst>
            <a:rect l="0" t="0" r="r" b="b"/>
            <a:pathLst>
              <a:path w="214" h="243">
                <a:moveTo>
                  <a:pt x="7" y="192"/>
                </a:moveTo>
                <a:lnTo>
                  <a:pt x="0" y="128"/>
                </a:lnTo>
                <a:lnTo>
                  <a:pt x="13" y="115"/>
                </a:lnTo>
                <a:lnTo>
                  <a:pt x="20" y="64"/>
                </a:lnTo>
                <a:lnTo>
                  <a:pt x="29" y="51"/>
                </a:lnTo>
                <a:lnTo>
                  <a:pt x="49" y="15"/>
                </a:lnTo>
                <a:lnTo>
                  <a:pt x="71" y="15"/>
                </a:lnTo>
                <a:lnTo>
                  <a:pt x="113" y="29"/>
                </a:lnTo>
                <a:lnTo>
                  <a:pt x="135" y="29"/>
                </a:lnTo>
                <a:lnTo>
                  <a:pt x="150" y="15"/>
                </a:lnTo>
                <a:lnTo>
                  <a:pt x="170" y="22"/>
                </a:lnTo>
                <a:lnTo>
                  <a:pt x="186" y="0"/>
                </a:lnTo>
                <a:lnTo>
                  <a:pt x="206" y="22"/>
                </a:lnTo>
                <a:lnTo>
                  <a:pt x="214" y="93"/>
                </a:lnTo>
                <a:lnTo>
                  <a:pt x="192" y="128"/>
                </a:lnTo>
                <a:lnTo>
                  <a:pt x="192" y="144"/>
                </a:lnTo>
                <a:lnTo>
                  <a:pt x="141" y="201"/>
                </a:lnTo>
                <a:lnTo>
                  <a:pt x="128" y="192"/>
                </a:lnTo>
                <a:lnTo>
                  <a:pt x="99" y="237"/>
                </a:lnTo>
                <a:lnTo>
                  <a:pt x="57" y="243"/>
                </a:lnTo>
                <a:lnTo>
                  <a:pt x="35" y="192"/>
                </a:lnTo>
                <a:lnTo>
                  <a:pt x="7" y="201"/>
                </a:lnTo>
                <a:lnTo>
                  <a:pt x="7" y="192"/>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127" name="Freeform 802">
            <a:extLst>
              <a:ext uri="{FF2B5EF4-FFF2-40B4-BE49-F238E27FC236}">
                <a16:creationId xmlns:a16="http://schemas.microsoft.com/office/drawing/2014/main" xmlns="" id="{DBBA5383-E30B-42A4-A551-7DEB74FB8EBD}"/>
              </a:ext>
            </a:extLst>
          </p:cNvPr>
          <p:cNvSpPr>
            <a:spLocks/>
          </p:cNvSpPr>
          <p:nvPr/>
        </p:nvSpPr>
        <p:spPr bwMode="gray">
          <a:xfrm>
            <a:off x="5006105" y="4473565"/>
            <a:ext cx="78460" cy="43583"/>
          </a:xfrm>
          <a:custGeom>
            <a:avLst/>
            <a:gdLst/>
            <a:ahLst/>
            <a:cxnLst>
              <a:cxn ang="0">
                <a:pos x="7" y="0"/>
              </a:cxn>
              <a:cxn ang="0">
                <a:pos x="42" y="0"/>
              </a:cxn>
              <a:cxn ang="0">
                <a:pos x="36" y="29"/>
              </a:cxn>
              <a:cxn ang="0">
                <a:pos x="0" y="29"/>
              </a:cxn>
              <a:cxn ang="0">
                <a:pos x="7" y="0"/>
              </a:cxn>
            </a:cxnLst>
            <a:rect l="0" t="0" r="r" b="b"/>
            <a:pathLst>
              <a:path w="42" h="29">
                <a:moveTo>
                  <a:pt x="7" y="0"/>
                </a:moveTo>
                <a:lnTo>
                  <a:pt x="42" y="0"/>
                </a:lnTo>
                <a:lnTo>
                  <a:pt x="36" y="29"/>
                </a:lnTo>
                <a:lnTo>
                  <a:pt x="0" y="29"/>
                </a:lnTo>
                <a:lnTo>
                  <a:pt x="7" y="0"/>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128" name="Freeform 803">
            <a:extLst>
              <a:ext uri="{FF2B5EF4-FFF2-40B4-BE49-F238E27FC236}">
                <a16:creationId xmlns:a16="http://schemas.microsoft.com/office/drawing/2014/main" xmlns="" id="{26C175F9-7D34-4405-A6D1-A1DC36907A63}"/>
              </a:ext>
            </a:extLst>
          </p:cNvPr>
          <p:cNvSpPr>
            <a:spLocks/>
          </p:cNvSpPr>
          <p:nvPr/>
        </p:nvSpPr>
        <p:spPr bwMode="gray">
          <a:xfrm>
            <a:off x="4978084" y="4473565"/>
            <a:ext cx="214832" cy="226932"/>
          </a:xfrm>
          <a:custGeom>
            <a:avLst/>
            <a:gdLst/>
            <a:ahLst/>
            <a:cxnLst>
              <a:cxn ang="0">
                <a:pos x="15" y="29"/>
              </a:cxn>
              <a:cxn ang="0">
                <a:pos x="51" y="29"/>
              </a:cxn>
              <a:cxn ang="0">
                <a:pos x="57" y="0"/>
              </a:cxn>
              <a:cxn ang="0">
                <a:pos x="101" y="0"/>
              </a:cxn>
              <a:cxn ang="0">
                <a:pos x="115" y="38"/>
              </a:cxn>
              <a:cxn ang="0">
                <a:pos x="108" y="64"/>
              </a:cxn>
              <a:cxn ang="0">
                <a:pos x="115" y="80"/>
              </a:cxn>
              <a:cxn ang="0">
                <a:pos x="101" y="122"/>
              </a:cxn>
              <a:cxn ang="0">
                <a:pos x="79" y="122"/>
              </a:cxn>
              <a:cxn ang="0">
                <a:pos x="44" y="151"/>
              </a:cxn>
              <a:cxn ang="0">
                <a:pos x="0" y="80"/>
              </a:cxn>
              <a:cxn ang="0">
                <a:pos x="15" y="29"/>
              </a:cxn>
            </a:cxnLst>
            <a:rect l="0" t="0" r="r" b="b"/>
            <a:pathLst>
              <a:path w="115" h="151">
                <a:moveTo>
                  <a:pt x="15" y="29"/>
                </a:moveTo>
                <a:lnTo>
                  <a:pt x="51" y="29"/>
                </a:lnTo>
                <a:lnTo>
                  <a:pt x="57" y="0"/>
                </a:lnTo>
                <a:lnTo>
                  <a:pt x="101" y="0"/>
                </a:lnTo>
                <a:lnTo>
                  <a:pt x="115" y="38"/>
                </a:lnTo>
                <a:lnTo>
                  <a:pt x="108" y="64"/>
                </a:lnTo>
                <a:lnTo>
                  <a:pt x="115" y="80"/>
                </a:lnTo>
                <a:lnTo>
                  <a:pt x="101" y="122"/>
                </a:lnTo>
                <a:lnTo>
                  <a:pt x="79" y="122"/>
                </a:lnTo>
                <a:lnTo>
                  <a:pt x="44" y="151"/>
                </a:lnTo>
                <a:lnTo>
                  <a:pt x="0" y="80"/>
                </a:lnTo>
                <a:lnTo>
                  <a:pt x="15" y="29"/>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129" name="Freeform 804">
            <a:extLst>
              <a:ext uri="{FF2B5EF4-FFF2-40B4-BE49-F238E27FC236}">
                <a16:creationId xmlns:a16="http://schemas.microsoft.com/office/drawing/2014/main" xmlns="" id="{4E5493EE-9B64-4C7A-B7DC-C07DB57001A2}"/>
              </a:ext>
            </a:extLst>
          </p:cNvPr>
          <p:cNvSpPr>
            <a:spLocks/>
          </p:cNvSpPr>
          <p:nvPr/>
        </p:nvSpPr>
        <p:spPr bwMode="gray">
          <a:xfrm>
            <a:off x="5114456" y="3809300"/>
            <a:ext cx="382962" cy="471899"/>
          </a:xfrm>
          <a:custGeom>
            <a:avLst/>
            <a:gdLst/>
            <a:ahLst/>
            <a:cxnLst>
              <a:cxn ang="0">
                <a:pos x="42" y="0"/>
              </a:cxn>
              <a:cxn ang="0">
                <a:pos x="48" y="0"/>
              </a:cxn>
              <a:cxn ang="0">
                <a:pos x="106" y="22"/>
              </a:cxn>
              <a:cxn ang="0">
                <a:pos x="121" y="38"/>
              </a:cxn>
              <a:cxn ang="0">
                <a:pos x="135" y="38"/>
              </a:cxn>
              <a:cxn ang="0">
                <a:pos x="157" y="51"/>
              </a:cxn>
              <a:cxn ang="0">
                <a:pos x="170" y="64"/>
              </a:cxn>
              <a:cxn ang="0">
                <a:pos x="205" y="73"/>
              </a:cxn>
              <a:cxn ang="0">
                <a:pos x="205" y="137"/>
              </a:cxn>
              <a:cxn ang="0">
                <a:pos x="192" y="144"/>
              </a:cxn>
              <a:cxn ang="0">
                <a:pos x="185" y="166"/>
              </a:cxn>
              <a:cxn ang="0">
                <a:pos x="185" y="201"/>
              </a:cxn>
              <a:cxn ang="0">
                <a:pos x="199" y="250"/>
              </a:cxn>
              <a:cxn ang="0">
                <a:pos x="185" y="265"/>
              </a:cxn>
              <a:cxn ang="0">
                <a:pos x="112" y="294"/>
              </a:cxn>
              <a:cxn ang="0">
                <a:pos x="121" y="307"/>
              </a:cxn>
              <a:cxn ang="0">
                <a:pos x="84" y="314"/>
              </a:cxn>
              <a:cxn ang="0">
                <a:pos x="84" y="307"/>
              </a:cxn>
              <a:cxn ang="0">
                <a:pos x="64" y="314"/>
              </a:cxn>
              <a:cxn ang="0">
                <a:pos x="42" y="279"/>
              </a:cxn>
              <a:cxn ang="0">
                <a:pos x="42" y="272"/>
              </a:cxn>
              <a:cxn ang="0">
                <a:pos x="57" y="272"/>
              </a:cxn>
              <a:cxn ang="0">
                <a:pos x="42" y="243"/>
              </a:cxn>
              <a:cxn ang="0">
                <a:pos x="48" y="230"/>
              </a:cxn>
              <a:cxn ang="0">
                <a:pos x="20" y="201"/>
              </a:cxn>
              <a:cxn ang="0">
                <a:pos x="20" y="179"/>
              </a:cxn>
              <a:cxn ang="0">
                <a:pos x="0" y="157"/>
              </a:cxn>
              <a:cxn ang="0">
                <a:pos x="6" y="137"/>
              </a:cxn>
              <a:cxn ang="0">
                <a:pos x="48" y="93"/>
              </a:cxn>
              <a:cxn ang="0">
                <a:pos x="48" y="86"/>
              </a:cxn>
              <a:cxn ang="0">
                <a:pos x="42" y="22"/>
              </a:cxn>
              <a:cxn ang="0">
                <a:pos x="42" y="0"/>
              </a:cxn>
            </a:cxnLst>
            <a:rect l="0" t="0" r="r" b="b"/>
            <a:pathLst>
              <a:path w="205" h="314">
                <a:moveTo>
                  <a:pt x="42" y="0"/>
                </a:moveTo>
                <a:lnTo>
                  <a:pt x="48" y="0"/>
                </a:lnTo>
                <a:lnTo>
                  <a:pt x="106" y="22"/>
                </a:lnTo>
                <a:lnTo>
                  <a:pt x="121" y="38"/>
                </a:lnTo>
                <a:lnTo>
                  <a:pt x="135" y="38"/>
                </a:lnTo>
                <a:lnTo>
                  <a:pt x="157" y="51"/>
                </a:lnTo>
                <a:lnTo>
                  <a:pt x="170" y="64"/>
                </a:lnTo>
                <a:lnTo>
                  <a:pt x="205" y="73"/>
                </a:lnTo>
                <a:lnTo>
                  <a:pt x="205" y="137"/>
                </a:lnTo>
                <a:lnTo>
                  <a:pt x="192" y="144"/>
                </a:lnTo>
                <a:lnTo>
                  <a:pt x="185" y="166"/>
                </a:lnTo>
                <a:lnTo>
                  <a:pt x="185" y="201"/>
                </a:lnTo>
                <a:lnTo>
                  <a:pt x="199" y="250"/>
                </a:lnTo>
                <a:lnTo>
                  <a:pt x="185" y="265"/>
                </a:lnTo>
                <a:lnTo>
                  <a:pt x="112" y="294"/>
                </a:lnTo>
                <a:lnTo>
                  <a:pt x="121" y="307"/>
                </a:lnTo>
                <a:lnTo>
                  <a:pt x="84" y="314"/>
                </a:lnTo>
                <a:lnTo>
                  <a:pt x="84" y="307"/>
                </a:lnTo>
                <a:lnTo>
                  <a:pt x="64" y="314"/>
                </a:lnTo>
                <a:lnTo>
                  <a:pt x="42" y="279"/>
                </a:lnTo>
                <a:lnTo>
                  <a:pt x="42" y="272"/>
                </a:lnTo>
                <a:lnTo>
                  <a:pt x="57" y="272"/>
                </a:lnTo>
                <a:lnTo>
                  <a:pt x="42" y="243"/>
                </a:lnTo>
                <a:lnTo>
                  <a:pt x="48" y="230"/>
                </a:lnTo>
                <a:lnTo>
                  <a:pt x="20" y="201"/>
                </a:lnTo>
                <a:lnTo>
                  <a:pt x="20" y="179"/>
                </a:lnTo>
                <a:lnTo>
                  <a:pt x="0" y="157"/>
                </a:lnTo>
                <a:lnTo>
                  <a:pt x="6" y="137"/>
                </a:lnTo>
                <a:lnTo>
                  <a:pt x="48" y="93"/>
                </a:lnTo>
                <a:lnTo>
                  <a:pt x="48" y="86"/>
                </a:lnTo>
                <a:lnTo>
                  <a:pt x="42" y="22"/>
                </a:lnTo>
                <a:lnTo>
                  <a:pt x="42" y="0"/>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130" name="Freeform 805">
            <a:extLst>
              <a:ext uri="{FF2B5EF4-FFF2-40B4-BE49-F238E27FC236}">
                <a16:creationId xmlns:a16="http://schemas.microsoft.com/office/drawing/2014/main" xmlns="" id="{0FCCA2D1-A980-439D-9D2B-1D6D9046AC4D}"/>
              </a:ext>
            </a:extLst>
          </p:cNvPr>
          <p:cNvSpPr>
            <a:spLocks/>
          </p:cNvSpPr>
          <p:nvPr/>
        </p:nvSpPr>
        <p:spPr bwMode="gray">
          <a:xfrm>
            <a:off x="5460055" y="3756700"/>
            <a:ext cx="545487" cy="686808"/>
          </a:xfrm>
          <a:custGeom>
            <a:avLst/>
            <a:gdLst/>
            <a:ahLst/>
            <a:cxnLst>
              <a:cxn ang="0">
                <a:pos x="42" y="8"/>
              </a:cxn>
              <a:cxn ang="0">
                <a:pos x="193" y="8"/>
              </a:cxn>
              <a:cxn ang="0">
                <a:pos x="215" y="15"/>
              </a:cxn>
              <a:cxn ang="0">
                <a:pos x="222" y="0"/>
              </a:cxn>
              <a:cxn ang="0">
                <a:pos x="250" y="0"/>
              </a:cxn>
              <a:cxn ang="0">
                <a:pos x="257" y="22"/>
              </a:cxn>
              <a:cxn ang="0">
                <a:pos x="279" y="64"/>
              </a:cxn>
              <a:cxn ang="0">
                <a:pos x="279" y="79"/>
              </a:cxn>
              <a:cxn ang="0">
                <a:pos x="292" y="115"/>
              </a:cxn>
              <a:cxn ang="0">
                <a:pos x="264" y="137"/>
              </a:cxn>
              <a:cxn ang="0">
                <a:pos x="264" y="185"/>
              </a:cxn>
              <a:cxn ang="0">
                <a:pos x="257" y="201"/>
              </a:cxn>
              <a:cxn ang="0">
                <a:pos x="257" y="230"/>
              </a:cxn>
              <a:cxn ang="0">
                <a:pos x="250" y="236"/>
              </a:cxn>
              <a:cxn ang="0">
                <a:pos x="228" y="278"/>
              </a:cxn>
              <a:cxn ang="0">
                <a:pos x="228" y="314"/>
              </a:cxn>
              <a:cxn ang="0">
                <a:pos x="222" y="364"/>
              </a:cxn>
              <a:cxn ang="0">
                <a:pos x="228" y="378"/>
              </a:cxn>
              <a:cxn ang="0">
                <a:pos x="235" y="384"/>
              </a:cxn>
              <a:cxn ang="0">
                <a:pos x="241" y="406"/>
              </a:cxn>
              <a:cxn ang="0">
                <a:pos x="235" y="422"/>
              </a:cxn>
              <a:cxn ang="0">
                <a:pos x="215" y="435"/>
              </a:cxn>
              <a:cxn ang="0">
                <a:pos x="206" y="435"/>
              </a:cxn>
              <a:cxn ang="0">
                <a:pos x="193" y="448"/>
              </a:cxn>
              <a:cxn ang="0">
                <a:pos x="177" y="448"/>
              </a:cxn>
              <a:cxn ang="0">
                <a:pos x="164" y="457"/>
              </a:cxn>
              <a:cxn ang="0">
                <a:pos x="142" y="435"/>
              </a:cxn>
              <a:cxn ang="0">
                <a:pos x="107" y="429"/>
              </a:cxn>
              <a:cxn ang="0">
                <a:pos x="93" y="413"/>
              </a:cxn>
              <a:cxn ang="0">
                <a:pos x="93" y="393"/>
              </a:cxn>
              <a:cxn ang="0">
                <a:pos x="84" y="384"/>
              </a:cxn>
              <a:cxn ang="0">
                <a:pos x="71" y="378"/>
              </a:cxn>
              <a:cxn ang="0">
                <a:pos x="65" y="364"/>
              </a:cxn>
              <a:cxn ang="0">
                <a:pos x="56" y="329"/>
              </a:cxn>
              <a:cxn ang="0">
                <a:pos x="36" y="329"/>
              </a:cxn>
              <a:cxn ang="0">
                <a:pos x="14" y="285"/>
              </a:cxn>
              <a:cxn ang="0">
                <a:pos x="0" y="236"/>
              </a:cxn>
              <a:cxn ang="0">
                <a:pos x="0" y="201"/>
              </a:cxn>
              <a:cxn ang="0">
                <a:pos x="7" y="179"/>
              </a:cxn>
              <a:cxn ang="0">
                <a:pos x="20" y="172"/>
              </a:cxn>
              <a:cxn ang="0">
                <a:pos x="20" y="50"/>
              </a:cxn>
              <a:cxn ang="0">
                <a:pos x="42" y="50"/>
              </a:cxn>
              <a:cxn ang="0">
                <a:pos x="42" y="8"/>
              </a:cxn>
            </a:cxnLst>
            <a:rect l="0" t="0" r="r" b="b"/>
            <a:pathLst>
              <a:path w="292" h="457">
                <a:moveTo>
                  <a:pt x="42" y="8"/>
                </a:moveTo>
                <a:lnTo>
                  <a:pt x="193" y="8"/>
                </a:lnTo>
                <a:lnTo>
                  <a:pt x="215" y="15"/>
                </a:lnTo>
                <a:lnTo>
                  <a:pt x="222" y="0"/>
                </a:lnTo>
                <a:lnTo>
                  <a:pt x="250" y="0"/>
                </a:lnTo>
                <a:lnTo>
                  <a:pt x="257" y="22"/>
                </a:lnTo>
                <a:lnTo>
                  <a:pt x="279" y="64"/>
                </a:lnTo>
                <a:lnTo>
                  <a:pt x="279" y="79"/>
                </a:lnTo>
                <a:lnTo>
                  <a:pt x="292" y="115"/>
                </a:lnTo>
                <a:lnTo>
                  <a:pt x="264" y="137"/>
                </a:lnTo>
                <a:lnTo>
                  <a:pt x="264" y="185"/>
                </a:lnTo>
                <a:lnTo>
                  <a:pt x="257" y="201"/>
                </a:lnTo>
                <a:lnTo>
                  <a:pt x="257" y="230"/>
                </a:lnTo>
                <a:lnTo>
                  <a:pt x="250" y="236"/>
                </a:lnTo>
                <a:lnTo>
                  <a:pt x="228" y="278"/>
                </a:lnTo>
                <a:lnTo>
                  <a:pt x="228" y="314"/>
                </a:lnTo>
                <a:lnTo>
                  <a:pt x="222" y="364"/>
                </a:lnTo>
                <a:lnTo>
                  <a:pt x="228" y="378"/>
                </a:lnTo>
                <a:lnTo>
                  <a:pt x="235" y="384"/>
                </a:lnTo>
                <a:lnTo>
                  <a:pt x="241" y="406"/>
                </a:lnTo>
                <a:lnTo>
                  <a:pt x="235" y="422"/>
                </a:lnTo>
                <a:lnTo>
                  <a:pt x="215" y="435"/>
                </a:lnTo>
                <a:lnTo>
                  <a:pt x="206" y="435"/>
                </a:lnTo>
                <a:lnTo>
                  <a:pt x="193" y="448"/>
                </a:lnTo>
                <a:lnTo>
                  <a:pt x="177" y="448"/>
                </a:lnTo>
                <a:lnTo>
                  <a:pt x="164" y="457"/>
                </a:lnTo>
                <a:lnTo>
                  <a:pt x="142" y="435"/>
                </a:lnTo>
                <a:lnTo>
                  <a:pt x="107" y="429"/>
                </a:lnTo>
                <a:lnTo>
                  <a:pt x="93" y="413"/>
                </a:lnTo>
                <a:lnTo>
                  <a:pt x="93" y="393"/>
                </a:lnTo>
                <a:lnTo>
                  <a:pt x="84" y="384"/>
                </a:lnTo>
                <a:lnTo>
                  <a:pt x="71" y="378"/>
                </a:lnTo>
                <a:lnTo>
                  <a:pt x="65" y="364"/>
                </a:lnTo>
                <a:lnTo>
                  <a:pt x="56" y="329"/>
                </a:lnTo>
                <a:lnTo>
                  <a:pt x="36" y="329"/>
                </a:lnTo>
                <a:lnTo>
                  <a:pt x="14" y="285"/>
                </a:lnTo>
                <a:lnTo>
                  <a:pt x="0" y="236"/>
                </a:lnTo>
                <a:lnTo>
                  <a:pt x="0" y="201"/>
                </a:lnTo>
                <a:lnTo>
                  <a:pt x="7" y="179"/>
                </a:lnTo>
                <a:lnTo>
                  <a:pt x="20" y="172"/>
                </a:lnTo>
                <a:lnTo>
                  <a:pt x="20" y="50"/>
                </a:lnTo>
                <a:lnTo>
                  <a:pt x="42" y="50"/>
                </a:lnTo>
                <a:lnTo>
                  <a:pt x="42" y="8"/>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131" name="Freeform 806">
            <a:extLst>
              <a:ext uri="{FF2B5EF4-FFF2-40B4-BE49-F238E27FC236}">
                <a16:creationId xmlns:a16="http://schemas.microsoft.com/office/drawing/2014/main" xmlns="" id="{5F11EF82-FA93-4FC3-8CA7-EE2609C5256F}"/>
              </a:ext>
            </a:extLst>
          </p:cNvPr>
          <p:cNvSpPr>
            <a:spLocks/>
          </p:cNvSpPr>
          <p:nvPr/>
        </p:nvSpPr>
        <p:spPr bwMode="gray">
          <a:xfrm>
            <a:off x="5204125" y="4185015"/>
            <a:ext cx="429664" cy="288550"/>
          </a:xfrm>
          <a:custGeom>
            <a:avLst/>
            <a:gdLst/>
            <a:ahLst/>
            <a:cxnLst>
              <a:cxn ang="0">
                <a:pos x="22" y="192"/>
              </a:cxn>
              <a:cxn ang="0">
                <a:pos x="22" y="186"/>
              </a:cxn>
              <a:cxn ang="0">
                <a:pos x="0" y="121"/>
              </a:cxn>
              <a:cxn ang="0">
                <a:pos x="16" y="64"/>
              </a:cxn>
              <a:cxn ang="0">
                <a:pos x="36" y="57"/>
              </a:cxn>
              <a:cxn ang="0">
                <a:pos x="36" y="64"/>
              </a:cxn>
              <a:cxn ang="0">
                <a:pos x="73" y="57"/>
              </a:cxn>
              <a:cxn ang="0">
                <a:pos x="64" y="44"/>
              </a:cxn>
              <a:cxn ang="0">
                <a:pos x="137" y="15"/>
              </a:cxn>
              <a:cxn ang="0">
                <a:pos x="151" y="0"/>
              </a:cxn>
              <a:cxn ang="0">
                <a:pos x="173" y="44"/>
              </a:cxn>
              <a:cxn ang="0">
                <a:pos x="193" y="44"/>
              </a:cxn>
              <a:cxn ang="0">
                <a:pos x="202" y="79"/>
              </a:cxn>
              <a:cxn ang="0">
                <a:pos x="208" y="93"/>
              </a:cxn>
              <a:cxn ang="0">
                <a:pos x="221" y="99"/>
              </a:cxn>
              <a:cxn ang="0">
                <a:pos x="230" y="108"/>
              </a:cxn>
              <a:cxn ang="0">
                <a:pos x="230" y="128"/>
              </a:cxn>
              <a:cxn ang="0">
                <a:pos x="186" y="128"/>
              </a:cxn>
              <a:cxn ang="0">
                <a:pos x="157" y="137"/>
              </a:cxn>
              <a:cxn ang="0">
                <a:pos x="122" y="150"/>
              </a:cxn>
              <a:cxn ang="0">
                <a:pos x="109" y="128"/>
              </a:cxn>
              <a:cxn ang="0">
                <a:pos x="93" y="128"/>
              </a:cxn>
              <a:cxn ang="0">
                <a:pos x="73" y="163"/>
              </a:cxn>
              <a:cxn ang="0">
                <a:pos x="36" y="163"/>
              </a:cxn>
              <a:cxn ang="0">
                <a:pos x="22" y="192"/>
              </a:cxn>
            </a:cxnLst>
            <a:rect l="0" t="0" r="r" b="b"/>
            <a:pathLst>
              <a:path w="230" h="192">
                <a:moveTo>
                  <a:pt x="22" y="192"/>
                </a:moveTo>
                <a:lnTo>
                  <a:pt x="22" y="186"/>
                </a:lnTo>
                <a:lnTo>
                  <a:pt x="0" y="121"/>
                </a:lnTo>
                <a:lnTo>
                  <a:pt x="16" y="64"/>
                </a:lnTo>
                <a:lnTo>
                  <a:pt x="36" y="57"/>
                </a:lnTo>
                <a:lnTo>
                  <a:pt x="36" y="64"/>
                </a:lnTo>
                <a:lnTo>
                  <a:pt x="73" y="57"/>
                </a:lnTo>
                <a:lnTo>
                  <a:pt x="64" y="44"/>
                </a:lnTo>
                <a:lnTo>
                  <a:pt x="137" y="15"/>
                </a:lnTo>
                <a:lnTo>
                  <a:pt x="151" y="0"/>
                </a:lnTo>
                <a:lnTo>
                  <a:pt x="173" y="44"/>
                </a:lnTo>
                <a:lnTo>
                  <a:pt x="193" y="44"/>
                </a:lnTo>
                <a:lnTo>
                  <a:pt x="202" y="79"/>
                </a:lnTo>
                <a:lnTo>
                  <a:pt x="208" y="93"/>
                </a:lnTo>
                <a:lnTo>
                  <a:pt x="221" y="99"/>
                </a:lnTo>
                <a:lnTo>
                  <a:pt x="230" y="108"/>
                </a:lnTo>
                <a:lnTo>
                  <a:pt x="230" y="128"/>
                </a:lnTo>
                <a:lnTo>
                  <a:pt x="186" y="128"/>
                </a:lnTo>
                <a:lnTo>
                  <a:pt x="157" y="137"/>
                </a:lnTo>
                <a:lnTo>
                  <a:pt x="122" y="150"/>
                </a:lnTo>
                <a:lnTo>
                  <a:pt x="109" y="128"/>
                </a:lnTo>
                <a:lnTo>
                  <a:pt x="93" y="128"/>
                </a:lnTo>
                <a:lnTo>
                  <a:pt x="73" y="163"/>
                </a:lnTo>
                <a:lnTo>
                  <a:pt x="36" y="163"/>
                </a:lnTo>
                <a:lnTo>
                  <a:pt x="22" y="192"/>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132" name="Freeform 807">
            <a:extLst>
              <a:ext uri="{FF2B5EF4-FFF2-40B4-BE49-F238E27FC236}">
                <a16:creationId xmlns:a16="http://schemas.microsoft.com/office/drawing/2014/main" xmlns="" id="{6B9BFB31-213E-43F3-A00B-1B4A2E9FED60}"/>
              </a:ext>
            </a:extLst>
          </p:cNvPr>
          <p:cNvSpPr>
            <a:spLocks/>
          </p:cNvSpPr>
          <p:nvPr/>
        </p:nvSpPr>
        <p:spPr bwMode="gray">
          <a:xfrm>
            <a:off x="5060280" y="4429982"/>
            <a:ext cx="280216" cy="299070"/>
          </a:xfrm>
          <a:custGeom>
            <a:avLst/>
            <a:gdLst/>
            <a:ahLst/>
            <a:cxnLst>
              <a:cxn ang="0">
                <a:pos x="0" y="180"/>
              </a:cxn>
              <a:cxn ang="0">
                <a:pos x="35" y="151"/>
              </a:cxn>
              <a:cxn ang="0">
                <a:pos x="57" y="151"/>
              </a:cxn>
              <a:cxn ang="0">
                <a:pos x="71" y="109"/>
              </a:cxn>
              <a:cxn ang="0">
                <a:pos x="64" y="93"/>
              </a:cxn>
              <a:cxn ang="0">
                <a:pos x="71" y="67"/>
              </a:cxn>
              <a:cxn ang="0">
                <a:pos x="57" y="29"/>
              </a:cxn>
              <a:cxn ang="0">
                <a:pos x="99" y="29"/>
              </a:cxn>
              <a:cxn ang="0">
                <a:pos x="113" y="0"/>
              </a:cxn>
              <a:cxn ang="0">
                <a:pos x="150" y="0"/>
              </a:cxn>
              <a:cxn ang="0">
                <a:pos x="135" y="67"/>
              </a:cxn>
              <a:cxn ang="0">
                <a:pos x="135" y="87"/>
              </a:cxn>
              <a:cxn ang="0">
                <a:pos x="99" y="138"/>
              </a:cxn>
              <a:cxn ang="0">
                <a:pos x="99" y="157"/>
              </a:cxn>
              <a:cxn ang="0">
                <a:pos x="86" y="180"/>
              </a:cxn>
              <a:cxn ang="0">
                <a:pos x="57" y="193"/>
              </a:cxn>
              <a:cxn ang="0">
                <a:pos x="40" y="195"/>
              </a:cxn>
              <a:cxn ang="0">
                <a:pos x="24" y="191"/>
              </a:cxn>
              <a:cxn ang="0">
                <a:pos x="11" y="199"/>
              </a:cxn>
              <a:cxn ang="0">
                <a:pos x="0" y="180"/>
              </a:cxn>
            </a:cxnLst>
            <a:rect l="0" t="0" r="r" b="b"/>
            <a:pathLst>
              <a:path w="150" h="199">
                <a:moveTo>
                  <a:pt x="0" y="180"/>
                </a:moveTo>
                <a:lnTo>
                  <a:pt x="35" y="151"/>
                </a:lnTo>
                <a:lnTo>
                  <a:pt x="57" y="151"/>
                </a:lnTo>
                <a:lnTo>
                  <a:pt x="71" y="109"/>
                </a:lnTo>
                <a:lnTo>
                  <a:pt x="64" y="93"/>
                </a:lnTo>
                <a:lnTo>
                  <a:pt x="71" y="67"/>
                </a:lnTo>
                <a:lnTo>
                  <a:pt x="57" y="29"/>
                </a:lnTo>
                <a:lnTo>
                  <a:pt x="99" y="29"/>
                </a:lnTo>
                <a:lnTo>
                  <a:pt x="113" y="0"/>
                </a:lnTo>
                <a:lnTo>
                  <a:pt x="150" y="0"/>
                </a:lnTo>
                <a:lnTo>
                  <a:pt x="135" y="67"/>
                </a:lnTo>
                <a:lnTo>
                  <a:pt x="135" y="87"/>
                </a:lnTo>
                <a:lnTo>
                  <a:pt x="99" y="138"/>
                </a:lnTo>
                <a:lnTo>
                  <a:pt x="99" y="157"/>
                </a:lnTo>
                <a:lnTo>
                  <a:pt x="86" y="180"/>
                </a:lnTo>
                <a:lnTo>
                  <a:pt x="57" y="193"/>
                </a:lnTo>
                <a:lnTo>
                  <a:pt x="40" y="195"/>
                </a:lnTo>
                <a:lnTo>
                  <a:pt x="24" y="191"/>
                </a:lnTo>
                <a:lnTo>
                  <a:pt x="11" y="199"/>
                </a:lnTo>
                <a:lnTo>
                  <a:pt x="0" y="180"/>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133" name="Freeform 808">
            <a:extLst>
              <a:ext uri="{FF2B5EF4-FFF2-40B4-BE49-F238E27FC236}">
                <a16:creationId xmlns:a16="http://schemas.microsoft.com/office/drawing/2014/main" xmlns="" id="{914599D1-44AB-4C95-8EDD-56CEE644378A}"/>
              </a:ext>
            </a:extLst>
          </p:cNvPr>
          <p:cNvSpPr>
            <a:spLocks/>
          </p:cNvSpPr>
          <p:nvPr/>
        </p:nvSpPr>
        <p:spPr bwMode="gray">
          <a:xfrm>
            <a:off x="5088302" y="4377382"/>
            <a:ext cx="678122" cy="664265"/>
          </a:xfrm>
          <a:custGeom>
            <a:avLst/>
            <a:gdLst/>
            <a:ahLst/>
            <a:cxnLst>
              <a:cxn ang="0">
                <a:pos x="23" y="232"/>
              </a:cxn>
              <a:cxn ang="0">
                <a:pos x="42" y="228"/>
              </a:cxn>
              <a:cxn ang="0">
                <a:pos x="71" y="215"/>
              </a:cxn>
              <a:cxn ang="0">
                <a:pos x="84" y="192"/>
              </a:cxn>
              <a:cxn ang="0">
                <a:pos x="84" y="173"/>
              </a:cxn>
              <a:cxn ang="0">
                <a:pos x="120" y="122"/>
              </a:cxn>
              <a:cxn ang="0">
                <a:pos x="120" y="102"/>
              </a:cxn>
              <a:cxn ang="0">
                <a:pos x="135" y="35"/>
              </a:cxn>
              <a:cxn ang="0">
                <a:pos x="155" y="0"/>
              </a:cxn>
              <a:cxn ang="0">
                <a:pos x="171" y="0"/>
              </a:cxn>
              <a:cxn ang="0">
                <a:pos x="184" y="22"/>
              </a:cxn>
              <a:cxn ang="0">
                <a:pos x="219" y="9"/>
              </a:cxn>
              <a:cxn ang="0">
                <a:pos x="248" y="0"/>
              </a:cxn>
              <a:cxn ang="0">
                <a:pos x="292" y="0"/>
              </a:cxn>
              <a:cxn ang="0">
                <a:pos x="306" y="16"/>
              </a:cxn>
              <a:cxn ang="0">
                <a:pos x="341" y="22"/>
              </a:cxn>
              <a:cxn ang="0">
                <a:pos x="363" y="44"/>
              </a:cxn>
              <a:cxn ang="0">
                <a:pos x="363" y="73"/>
              </a:cxn>
              <a:cxn ang="0">
                <a:pos x="334" y="128"/>
              </a:cxn>
              <a:cxn ang="0">
                <a:pos x="334" y="150"/>
              </a:cxn>
              <a:cxn ang="0">
                <a:pos x="328" y="208"/>
              </a:cxn>
              <a:cxn ang="0">
                <a:pos x="328" y="265"/>
              </a:cxn>
              <a:cxn ang="0">
                <a:pos x="356" y="307"/>
              </a:cxn>
              <a:cxn ang="0">
                <a:pos x="334" y="314"/>
              </a:cxn>
              <a:cxn ang="0">
                <a:pos x="321" y="314"/>
              </a:cxn>
              <a:cxn ang="0">
                <a:pos x="321" y="400"/>
              </a:cxn>
              <a:cxn ang="0">
                <a:pos x="334" y="400"/>
              </a:cxn>
              <a:cxn ang="0">
                <a:pos x="328" y="442"/>
              </a:cxn>
              <a:cxn ang="0">
                <a:pos x="299" y="407"/>
              </a:cxn>
              <a:cxn ang="0">
                <a:pos x="283" y="414"/>
              </a:cxn>
              <a:cxn ang="0">
                <a:pos x="241" y="378"/>
              </a:cxn>
              <a:cxn ang="0">
                <a:pos x="191" y="378"/>
              </a:cxn>
              <a:cxn ang="0">
                <a:pos x="199" y="358"/>
              </a:cxn>
              <a:cxn ang="0">
                <a:pos x="191" y="343"/>
              </a:cxn>
              <a:cxn ang="0">
                <a:pos x="177" y="294"/>
              </a:cxn>
              <a:cxn ang="0">
                <a:pos x="164" y="294"/>
              </a:cxn>
              <a:cxn ang="0">
                <a:pos x="149" y="307"/>
              </a:cxn>
              <a:cxn ang="0">
                <a:pos x="120" y="307"/>
              </a:cxn>
              <a:cxn ang="0">
                <a:pos x="91" y="257"/>
              </a:cxn>
              <a:cxn ang="0">
                <a:pos x="5" y="257"/>
              </a:cxn>
              <a:cxn ang="0">
                <a:pos x="0" y="252"/>
              </a:cxn>
              <a:cxn ang="0">
                <a:pos x="23" y="232"/>
              </a:cxn>
            </a:cxnLst>
            <a:rect l="0" t="0" r="r" b="b"/>
            <a:pathLst>
              <a:path w="363" h="442">
                <a:moveTo>
                  <a:pt x="23" y="232"/>
                </a:moveTo>
                <a:lnTo>
                  <a:pt x="42" y="228"/>
                </a:lnTo>
                <a:lnTo>
                  <a:pt x="71" y="215"/>
                </a:lnTo>
                <a:lnTo>
                  <a:pt x="84" y="192"/>
                </a:lnTo>
                <a:lnTo>
                  <a:pt x="84" y="173"/>
                </a:lnTo>
                <a:lnTo>
                  <a:pt x="120" y="122"/>
                </a:lnTo>
                <a:lnTo>
                  <a:pt x="120" y="102"/>
                </a:lnTo>
                <a:lnTo>
                  <a:pt x="135" y="35"/>
                </a:lnTo>
                <a:lnTo>
                  <a:pt x="155" y="0"/>
                </a:lnTo>
                <a:lnTo>
                  <a:pt x="171" y="0"/>
                </a:lnTo>
                <a:lnTo>
                  <a:pt x="184" y="22"/>
                </a:lnTo>
                <a:lnTo>
                  <a:pt x="219" y="9"/>
                </a:lnTo>
                <a:lnTo>
                  <a:pt x="248" y="0"/>
                </a:lnTo>
                <a:lnTo>
                  <a:pt x="292" y="0"/>
                </a:lnTo>
                <a:lnTo>
                  <a:pt x="306" y="16"/>
                </a:lnTo>
                <a:lnTo>
                  <a:pt x="341" y="22"/>
                </a:lnTo>
                <a:lnTo>
                  <a:pt x="363" y="44"/>
                </a:lnTo>
                <a:lnTo>
                  <a:pt x="363" y="73"/>
                </a:lnTo>
                <a:lnTo>
                  <a:pt x="334" y="128"/>
                </a:lnTo>
                <a:lnTo>
                  <a:pt x="334" y="150"/>
                </a:lnTo>
                <a:lnTo>
                  <a:pt x="328" y="208"/>
                </a:lnTo>
                <a:lnTo>
                  <a:pt x="328" y="265"/>
                </a:lnTo>
                <a:lnTo>
                  <a:pt x="356" y="307"/>
                </a:lnTo>
                <a:lnTo>
                  <a:pt x="334" y="314"/>
                </a:lnTo>
                <a:lnTo>
                  <a:pt x="321" y="314"/>
                </a:lnTo>
                <a:lnTo>
                  <a:pt x="321" y="400"/>
                </a:lnTo>
                <a:lnTo>
                  <a:pt x="334" y="400"/>
                </a:lnTo>
                <a:lnTo>
                  <a:pt x="328" y="442"/>
                </a:lnTo>
                <a:lnTo>
                  <a:pt x="299" y="407"/>
                </a:lnTo>
                <a:lnTo>
                  <a:pt x="283" y="414"/>
                </a:lnTo>
                <a:lnTo>
                  <a:pt x="241" y="378"/>
                </a:lnTo>
                <a:lnTo>
                  <a:pt x="191" y="378"/>
                </a:lnTo>
                <a:lnTo>
                  <a:pt x="199" y="358"/>
                </a:lnTo>
                <a:lnTo>
                  <a:pt x="191" y="343"/>
                </a:lnTo>
                <a:lnTo>
                  <a:pt x="177" y="294"/>
                </a:lnTo>
                <a:lnTo>
                  <a:pt x="164" y="294"/>
                </a:lnTo>
                <a:lnTo>
                  <a:pt x="149" y="307"/>
                </a:lnTo>
                <a:lnTo>
                  <a:pt x="120" y="307"/>
                </a:lnTo>
                <a:lnTo>
                  <a:pt x="91" y="257"/>
                </a:lnTo>
                <a:lnTo>
                  <a:pt x="5" y="257"/>
                </a:lnTo>
                <a:lnTo>
                  <a:pt x="0" y="252"/>
                </a:lnTo>
                <a:lnTo>
                  <a:pt x="23" y="232"/>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134" name="Freeform 809">
            <a:extLst>
              <a:ext uri="{FF2B5EF4-FFF2-40B4-BE49-F238E27FC236}">
                <a16:creationId xmlns:a16="http://schemas.microsoft.com/office/drawing/2014/main" xmlns="" id="{04426DF7-44A6-4E5E-BA4C-8E791814CFAB}"/>
              </a:ext>
            </a:extLst>
          </p:cNvPr>
          <p:cNvSpPr>
            <a:spLocks/>
          </p:cNvSpPr>
          <p:nvPr/>
        </p:nvSpPr>
        <p:spPr bwMode="gray">
          <a:xfrm>
            <a:off x="5712249" y="4377382"/>
            <a:ext cx="186811" cy="225429"/>
          </a:xfrm>
          <a:custGeom>
            <a:avLst/>
            <a:gdLst/>
            <a:ahLst/>
            <a:cxnLst>
              <a:cxn ang="0">
                <a:pos x="29" y="44"/>
              </a:cxn>
              <a:cxn ang="0">
                <a:pos x="42" y="35"/>
              </a:cxn>
              <a:cxn ang="0">
                <a:pos x="58" y="35"/>
              </a:cxn>
              <a:cxn ang="0">
                <a:pos x="71" y="22"/>
              </a:cxn>
              <a:cxn ang="0">
                <a:pos x="80" y="22"/>
              </a:cxn>
              <a:cxn ang="0">
                <a:pos x="100" y="0"/>
              </a:cxn>
              <a:cxn ang="0">
                <a:pos x="93" y="73"/>
              </a:cxn>
              <a:cxn ang="0">
                <a:pos x="80" y="115"/>
              </a:cxn>
              <a:cxn ang="0">
                <a:pos x="58" y="122"/>
              </a:cxn>
              <a:cxn ang="0">
                <a:pos x="42" y="150"/>
              </a:cxn>
              <a:cxn ang="0">
                <a:pos x="0" y="150"/>
              </a:cxn>
              <a:cxn ang="0">
                <a:pos x="0" y="128"/>
              </a:cxn>
              <a:cxn ang="0">
                <a:pos x="29" y="73"/>
              </a:cxn>
              <a:cxn ang="0">
                <a:pos x="29" y="44"/>
              </a:cxn>
            </a:cxnLst>
            <a:rect l="0" t="0" r="r" b="b"/>
            <a:pathLst>
              <a:path w="100" h="150">
                <a:moveTo>
                  <a:pt x="29" y="44"/>
                </a:moveTo>
                <a:lnTo>
                  <a:pt x="42" y="35"/>
                </a:lnTo>
                <a:lnTo>
                  <a:pt x="58" y="35"/>
                </a:lnTo>
                <a:lnTo>
                  <a:pt x="71" y="22"/>
                </a:lnTo>
                <a:lnTo>
                  <a:pt x="80" y="22"/>
                </a:lnTo>
                <a:lnTo>
                  <a:pt x="100" y="0"/>
                </a:lnTo>
                <a:lnTo>
                  <a:pt x="93" y="73"/>
                </a:lnTo>
                <a:lnTo>
                  <a:pt x="80" y="115"/>
                </a:lnTo>
                <a:lnTo>
                  <a:pt x="58" y="122"/>
                </a:lnTo>
                <a:lnTo>
                  <a:pt x="42" y="150"/>
                </a:lnTo>
                <a:lnTo>
                  <a:pt x="0" y="150"/>
                </a:lnTo>
                <a:lnTo>
                  <a:pt x="0" y="128"/>
                </a:lnTo>
                <a:lnTo>
                  <a:pt x="29" y="73"/>
                </a:lnTo>
                <a:lnTo>
                  <a:pt x="29" y="44"/>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135" name="Freeform 810">
            <a:extLst>
              <a:ext uri="{FF2B5EF4-FFF2-40B4-BE49-F238E27FC236}">
                <a16:creationId xmlns:a16="http://schemas.microsoft.com/office/drawing/2014/main" xmlns="" id="{B22A85C7-129C-479E-910F-073605E1D76D}"/>
              </a:ext>
            </a:extLst>
          </p:cNvPr>
          <p:cNvSpPr>
            <a:spLocks/>
          </p:cNvSpPr>
          <p:nvPr/>
        </p:nvSpPr>
        <p:spPr bwMode="gray">
          <a:xfrm>
            <a:off x="5704777" y="4602811"/>
            <a:ext cx="48571" cy="43583"/>
          </a:xfrm>
          <a:custGeom>
            <a:avLst/>
            <a:gdLst/>
            <a:ahLst/>
            <a:cxnLst>
              <a:cxn ang="0">
                <a:pos x="4" y="0"/>
              </a:cxn>
              <a:cxn ang="0">
                <a:pos x="26" y="0"/>
              </a:cxn>
              <a:cxn ang="0">
                <a:pos x="26" y="23"/>
              </a:cxn>
              <a:cxn ang="0">
                <a:pos x="18" y="29"/>
              </a:cxn>
              <a:cxn ang="0">
                <a:pos x="0" y="29"/>
              </a:cxn>
              <a:cxn ang="0">
                <a:pos x="4" y="0"/>
              </a:cxn>
            </a:cxnLst>
            <a:rect l="0" t="0" r="r" b="b"/>
            <a:pathLst>
              <a:path w="26" h="29">
                <a:moveTo>
                  <a:pt x="4" y="0"/>
                </a:moveTo>
                <a:lnTo>
                  <a:pt x="26" y="0"/>
                </a:lnTo>
                <a:lnTo>
                  <a:pt x="26" y="23"/>
                </a:lnTo>
                <a:lnTo>
                  <a:pt x="18" y="29"/>
                </a:lnTo>
                <a:lnTo>
                  <a:pt x="0" y="29"/>
                </a:lnTo>
                <a:lnTo>
                  <a:pt x="4" y="0"/>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136" name="Freeform 811">
            <a:extLst>
              <a:ext uri="{FF2B5EF4-FFF2-40B4-BE49-F238E27FC236}">
                <a16:creationId xmlns:a16="http://schemas.microsoft.com/office/drawing/2014/main" xmlns="" id="{40BB5274-8D40-4743-B994-3961E520449C}"/>
              </a:ext>
            </a:extLst>
          </p:cNvPr>
          <p:cNvSpPr>
            <a:spLocks/>
          </p:cNvSpPr>
          <p:nvPr/>
        </p:nvSpPr>
        <p:spPr bwMode="gray">
          <a:xfrm>
            <a:off x="6125100" y="4102358"/>
            <a:ext cx="78460" cy="82657"/>
          </a:xfrm>
          <a:custGeom>
            <a:avLst/>
            <a:gdLst/>
            <a:ahLst/>
            <a:cxnLst>
              <a:cxn ang="0">
                <a:pos x="23" y="0"/>
              </a:cxn>
              <a:cxn ang="0">
                <a:pos x="0" y="13"/>
              </a:cxn>
              <a:cxn ang="0">
                <a:pos x="0" y="48"/>
              </a:cxn>
              <a:cxn ang="0">
                <a:pos x="7" y="55"/>
              </a:cxn>
              <a:cxn ang="0">
                <a:pos x="29" y="55"/>
              </a:cxn>
              <a:cxn ang="0">
                <a:pos x="42" y="35"/>
              </a:cxn>
              <a:cxn ang="0">
                <a:pos x="29" y="26"/>
              </a:cxn>
              <a:cxn ang="0">
                <a:pos x="29" y="13"/>
              </a:cxn>
              <a:cxn ang="0">
                <a:pos x="23" y="0"/>
              </a:cxn>
            </a:cxnLst>
            <a:rect l="0" t="0" r="r" b="b"/>
            <a:pathLst>
              <a:path w="42" h="55">
                <a:moveTo>
                  <a:pt x="23" y="0"/>
                </a:moveTo>
                <a:lnTo>
                  <a:pt x="0" y="13"/>
                </a:lnTo>
                <a:lnTo>
                  <a:pt x="0" y="48"/>
                </a:lnTo>
                <a:lnTo>
                  <a:pt x="7" y="55"/>
                </a:lnTo>
                <a:lnTo>
                  <a:pt x="29" y="55"/>
                </a:lnTo>
                <a:lnTo>
                  <a:pt x="42" y="35"/>
                </a:lnTo>
                <a:lnTo>
                  <a:pt x="29" y="26"/>
                </a:lnTo>
                <a:lnTo>
                  <a:pt x="29" y="13"/>
                </a:lnTo>
                <a:lnTo>
                  <a:pt x="23" y="0"/>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137" name="Freeform 812">
            <a:extLst>
              <a:ext uri="{FF2B5EF4-FFF2-40B4-BE49-F238E27FC236}">
                <a16:creationId xmlns:a16="http://schemas.microsoft.com/office/drawing/2014/main" xmlns="" id="{5A17CD5F-8D92-4236-8043-B1F72FA24688}"/>
              </a:ext>
            </a:extLst>
          </p:cNvPr>
          <p:cNvSpPr>
            <a:spLocks/>
          </p:cNvSpPr>
          <p:nvPr/>
        </p:nvSpPr>
        <p:spPr bwMode="gray">
          <a:xfrm>
            <a:off x="6100815" y="4121895"/>
            <a:ext cx="347468" cy="471899"/>
          </a:xfrm>
          <a:custGeom>
            <a:avLst/>
            <a:gdLst/>
            <a:ahLst/>
            <a:cxnLst>
              <a:cxn ang="0">
                <a:pos x="55" y="22"/>
              </a:cxn>
              <a:cxn ang="0">
                <a:pos x="71" y="35"/>
              </a:cxn>
              <a:cxn ang="0">
                <a:pos x="177" y="0"/>
              </a:cxn>
              <a:cxn ang="0">
                <a:pos x="186" y="6"/>
              </a:cxn>
              <a:cxn ang="0">
                <a:pos x="164" y="115"/>
              </a:cxn>
              <a:cxn ang="0">
                <a:pos x="128" y="179"/>
              </a:cxn>
              <a:cxn ang="0">
                <a:pos x="100" y="234"/>
              </a:cxn>
              <a:cxn ang="0">
                <a:pos x="71" y="243"/>
              </a:cxn>
              <a:cxn ang="0">
                <a:pos x="20" y="314"/>
              </a:cxn>
              <a:cxn ang="0">
                <a:pos x="13" y="314"/>
              </a:cxn>
              <a:cxn ang="0">
                <a:pos x="0" y="307"/>
              </a:cxn>
              <a:cxn ang="0">
                <a:pos x="7" y="214"/>
              </a:cxn>
              <a:cxn ang="0">
                <a:pos x="20" y="186"/>
              </a:cxn>
              <a:cxn ang="0">
                <a:pos x="49" y="186"/>
              </a:cxn>
              <a:cxn ang="0">
                <a:pos x="122" y="93"/>
              </a:cxn>
              <a:cxn ang="0">
                <a:pos x="78" y="77"/>
              </a:cxn>
              <a:cxn ang="0">
                <a:pos x="64" y="77"/>
              </a:cxn>
              <a:cxn ang="0">
                <a:pos x="55" y="71"/>
              </a:cxn>
              <a:cxn ang="0">
                <a:pos x="49" y="71"/>
              </a:cxn>
              <a:cxn ang="0">
                <a:pos x="49" y="64"/>
              </a:cxn>
              <a:cxn ang="0">
                <a:pos x="42" y="42"/>
              </a:cxn>
              <a:cxn ang="0">
                <a:pos x="55" y="22"/>
              </a:cxn>
            </a:cxnLst>
            <a:rect l="0" t="0" r="r" b="b"/>
            <a:pathLst>
              <a:path w="186" h="314">
                <a:moveTo>
                  <a:pt x="55" y="22"/>
                </a:moveTo>
                <a:lnTo>
                  <a:pt x="71" y="35"/>
                </a:lnTo>
                <a:lnTo>
                  <a:pt x="177" y="0"/>
                </a:lnTo>
                <a:lnTo>
                  <a:pt x="186" y="6"/>
                </a:lnTo>
                <a:lnTo>
                  <a:pt x="164" y="115"/>
                </a:lnTo>
                <a:lnTo>
                  <a:pt x="128" y="179"/>
                </a:lnTo>
                <a:lnTo>
                  <a:pt x="100" y="234"/>
                </a:lnTo>
                <a:lnTo>
                  <a:pt x="71" y="243"/>
                </a:lnTo>
                <a:lnTo>
                  <a:pt x="20" y="314"/>
                </a:lnTo>
                <a:lnTo>
                  <a:pt x="13" y="314"/>
                </a:lnTo>
                <a:lnTo>
                  <a:pt x="0" y="307"/>
                </a:lnTo>
                <a:lnTo>
                  <a:pt x="7" y="214"/>
                </a:lnTo>
                <a:lnTo>
                  <a:pt x="20" y="186"/>
                </a:lnTo>
                <a:lnTo>
                  <a:pt x="49" y="186"/>
                </a:lnTo>
                <a:lnTo>
                  <a:pt x="122" y="93"/>
                </a:lnTo>
                <a:lnTo>
                  <a:pt x="78" y="77"/>
                </a:lnTo>
                <a:lnTo>
                  <a:pt x="64" y="77"/>
                </a:lnTo>
                <a:lnTo>
                  <a:pt x="55" y="71"/>
                </a:lnTo>
                <a:lnTo>
                  <a:pt x="49" y="71"/>
                </a:lnTo>
                <a:lnTo>
                  <a:pt x="49" y="64"/>
                </a:lnTo>
                <a:lnTo>
                  <a:pt x="42" y="42"/>
                </a:lnTo>
                <a:lnTo>
                  <a:pt x="55" y="22"/>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138" name="Freeform 813">
            <a:extLst>
              <a:ext uri="{FF2B5EF4-FFF2-40B4-BE49-F238E27FC236}">
                <a16:creationId xmlns:a16="http://schemas.microsoft.com/office/drawing/2014/main" xmlns="" id="{4FAE5DBD-88E4-4504-B5A1-E8C602E7E078}"/>
              </a:ext>
            </a:extLst>
          </p:cNvPr>
          <p:cNvSpPr>
            <a:spLocks/>
          </p:cNvSpPr>
          <p:nvPr/>
        </p:nvSpPr>
        <p:spPr bwMode="gray">
          <a:xfrm>
            <a:off x="5538515" y="5118293"/>
            <a:ext cx="282084" cy="235949"/>
          </a:xfrm>
          <a:custGeom>
            <a:avLst/>
            <a:gdLst/>
            <a:ahLst/>
            <a:cxnLst>
              <a:cxn ang="0">
                <a:pos x="0" y="42"/>
              </a:cxn>
              <a:cxn ang="0">
                <a:pos x="42" y="49"/>
              </a:cxn>
              <a:cxn ang="0">
                <a:pos x="80" y="0"/>
              </a:cxn>
              <a:cxn ang="0">
                <a:pos x="107" y="0"/>
              </a:cxn>
              <a:cxn ang="0">
                <a:pos x="115" y="7"/>
              </a:cxn>
              <a:cxn ang="0">
                <a:pos x="129" y="7"/>
              </a:cxn>
              <a:cxn ang="0">
                <a:pos x="151" y="36"/>
              </a:cxn>
              <a:cxn ang="0">
                <a:pos x="135" y="142"/>
              </a:cxn>
              <a:cxn ang="0">
                <a:pos x="115" y="157"/>
              </a:cxn>
              <a:cxn ang="0">
                <a:pos x="100" y="157"/>
              </a:cxn>
              <a:cxn ang="0">
                <a:pos x="0" y="49"/>
              </a:cxn>
              <a:cxn ang="0">
                <a:pos x="0" y="42"/>
              </a:cxn>
            </a:cxnLst>
            <a:rect l="0" t="0" r="r" b="b"/>
            <a:pathLst>
              <a:path w="151" h="157">
                <a:moveTo>
                  <a:pt x="0" y="42"/>
                </a:moveTo>
                <a:lnTo>
                  <a:pt x="42" y="49"/>
                </a:lnTo>
                <a:lnTo>
                  <a:pt x="80" y="0"/>
                </a:lnTo>
                <a:lnTo>
                  <a:pt x="107" y="0"/>
                </a:lnTo>
                <a:lnTo>
                  <a:pt x="115" y="7"/>
                </a:lnTo>
                <a:lnTo>
                  <a:pt x="129" y="7"/>
                </a:lnTo>
                <a:lnTo>
                  <a:pt x="151" y="36"/>
                </a:lnTo>
                <a:lnTo>
                  <a:pt x="135" y="142"/>
                </a:lnTo>
                <a:lnTo>
                  <a:pt x="115" y="157"/>
                </a:lnTo>
                <a:lnTo>
                  <a:pt x="100" y="157"/>
                </a:lnTo>
                <a:lnTo>
                  <a:pt x="0" y="49"/>
                </a:lnTo>
                <a:lnTo>
                  <a:pt x="0" y="42"/>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139" name="Freeform 814">
            <a:extLst>
              <a:ext uri="{FF2B5EF4-FFF2-40B4-BE49-F238E27FC236}">
                <a16:creationId xmlns:a16="http://schemas.microsoft.com/office/drawing/2014/main" xmlns="" id="{0122D115-6A6E-4B94-A547-9C42A97A5BDC}"/>
              </a:ext>
            </a:extLst>
          </p:cNvPr>
          <p:cNvSpPr>
            <a:spLocks/>
          </p:cNvSpPr>
          <p:nvPr/>
        </p:nvSpPr>
        <p:spPr bwMode="gray">
          <a:xfrm>
            <a:off x="5084566" y="5161876"/>
            <a:ext cx="453950" cy="428316"/>
          </a:xfrm>
          <a:custGeom>
            <a:avLst/>
            <a:gdLst/>
            <a:ahLst/>
            <a:cxnLst>
              <a:cxn ang="0">
                <a:pos x="0" y="0"/>
              </a:cxn>
              <a:cxn ang="0">
                <a:pos x="128" y="13"/>
              </a:cxn>
              <a:cxn ang="0">
                <a:pos x="173" y="20"/>
              </a:cxn>
              <a:cxn ang="0">
                <a:pos x="221" y="20"/>
              </a:cxn>
              <a:cxn ang="0">
                <a:pos x="230" y="13"/>
              </a:cxn>
              <a:cxn ang="0">
                <a:pos x="243" y="13"/>
              </a:cxn>
              <a:cxn ang="0">
                <a:pos x="243" y="29"/>
              </a:cxn>
              <a:cxn ang="0">
                <a:pos x="230" y="35"/>
              </a:cxn>
              <a:cxn ang="0">
                <a:pos x="179" y="35"/>
              </a:cxn>
              <a:cxn ang="0">
                <a:pos x="179" y="122"/>
              </a:cxn>
              <a:cxn ang="0">
                <a:pos x="157" y="122"/>
              </a:cxn>
              <a:cxn ang="0">
                <a:pos x="157" y="256"/>
              </a:cxn>
              <a:cxn ang="0">
                <a:pos x="122" y="285"/>
              </a:cxn>
              <a:cxn ang="0">
                <a:pos x="109" y="270"/>
              </a:cxn>
              <a:cxn ang="0">
                <a:pos x="86" y="279"/>
              </a:cxn>
              <a:cxn ang="0">
                <a:pos x="78" y="261"/>
              </a:cxn>
              <a:cxn ang="0">
                <a:pos x="29" y="64"/>
              </a:cxn>
              <a:cxn ang="0">
                <a:pos x="0" y="20"/>
              </a:cxn>
              <a:cxn ang="0">
                <a:pos x="0" y="0"/>
              </a:cxn>
            </a:cxnLst>
            <a:rect l="0" t="0" r="r" b="b"/>
            <a:pathLst>
              <a:path w="243" h="285">
                <a:moveTo>
                  <a:pt x="0" y="0"/>
                </a:moveTo>
                <a:lnTo>
                  <a:pt x="128" y="13"/>
                </a:lnTo>
                <a:lnTo>
                  <a:pt x="173" y="20"/>
                </a:lnTo>
                <a:lnTo>
                  <a:pt x="221" y="20"/>
                </a:lnTo>
                <a:lnTo>
                  <a:pt x="230" y="13"/>
                </a:lnTo>
                <a:lnTo>
                  <a:pt x="243" y="13"/>
                </a:lnTo>
                <a:lnTo>
                  <a:pt x="243" y="29"/>
                </a:lnTo>
                <a:lnTo>
                  <a:pt x="230" y="35"/>
                </a:lnTo>
                <a:lnTo>
                  <a:pt x="179" y="35"/>
                </a:lnTo>
                <a:lnTo>
                  <a:pt x="179" y="122"/>
                </a:lnTo>
                <a:lnTo>
                  <a:pt x="157" y="122"/>
                </a:lnTo>
                <a:lnTo>
                  <a:pt x="157" y="256"/>
                </a:lnTo>
                <a:lnTo>
                  <a:pt x="122" y="285"/>
                </a:lnTo>
                <a:lnTo>
                  <a:pt x="109" y="270"/>
                </a:lnTo>
                <a:lnTo>
                  <a:pt x="86" y="279"/>
                </a:lnTo>
                <a:lnTo>
                  <a:pt x="78" y="261"/>
                </a:lnTo>
                <a:lnTo>
                  <a:pt x="29" y="64"/>
                </a:lnTo>
                <a:lnTo>
                  <a:pt x="0" y="20"/>
                </a:lnTo>
                <a:lnTo>
                  <a:pt x="0" y="0"/>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140" name="Freeform 815">
            <a:extLst>
              <a:ext uri="{FF2B5EF4-FFF2-40B4-BE49-F238E27FC236}">
                <a16:creationId xmlns:a16="http://schemas.microsoft.com/office/drawing/2014/main" xmlns="" id="{E57FE567-5676-48EF-A65A-873922A4FE09}"/>
              </a:ext>
            </a:extLst>
          </p:cNvPr>
          <p:cNvSpPr>
            <a:spLocks/>
          </p:cNvSpPr>
          <p:nvPr/>
        </p:nvSpPr>
        <p:spPr bwMode="gray">
          <a:xfrm>
            <a:off x="5717853" y="5494008"/>
            <a:ext cx="31758" cy="43583"/>
          </a:xfrm>
          <a:custGeom>
            <a:avLst/>
            <a:gdLst/>
            <a:ahLst/>
            <a:cxnLst>
              <a:cxn ang="0">
                <a:pos x="4" y="0"/>
              </a:cxn>
              <a:cxn ang="0">
                <a:pos x="11" y="0"/>
              </a:cxn>
              <a:cxn ang="0">
                <a:pos x="17" y="20"/>
              </a:cxn>
              <a:cxn ang="0">
                <a:pos x="11" y="29"/>
              </a:cxn>
              <a:cxn ang="0">
                <a:pos x="0" y="22"/>
              </a:cxn>
              <a:cxn ang="0">
                <a:pos x="4" y="0"/>
              </a:cxn>
            </a:cxnLst>
            <a:rect l="0" t="0" r="r" b="b"/>
            <a:pathLst>
              <a:path w="17" h="29">
                <a:moveTo>
                  <a:pt x="4" y="0"/>
                </a:moveTo>
                <a:lnTo>
                  <a:pt x="11" y="0"/>
                </a:lnTo>
                <a:lnTo>
                  <a:pt x="17" y="20"/>
                </a:lnTo>
                <a:lnTo>
                  <a:pt x="11" y="29"/>
                </a:lnTo>
                <a:lnTo>
                  <a:pt x="0" y="22"/>
                </a:lnTo>
                <a:lnTo>
                  <a:pt x="4" y="0"/>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141" name="Freeform 816">
            <a:extLst>
              <a:ext uri="{FF2B5EF4-FFF2-40B4-BE49-F238E27FC236}">
                <a16:creationId xmlns:a16="http://schemas.microsoft.com/office/drawing/2014/main" xmlns="" id="{C4CDC709-4A92-4948-B461-B331CC2D6EA2}"/>
              </a:ext>
            </a:extLst>
          </p:cNvPr>
          <p:cNvSpPr>
            <a:spLocks/>
          </p:cNvSpPr>
          <p:nvPr/>
        </p:nvSpPr>
        <p:spPr bwMode="gray">
          <a:xfrm>
            <a:off x="5646865" y="5567649"/>
            <a:ext cx="54175" cy="52600"/>
          </a:xfrm>
          <a:custGeom>
            <a:avLst/>
            <a:gdLst/>
            <a:ahLst/>
            <a:cxnLst>
              <a:cxn ang="0">
                <a:pos x="7" y="0"/>
              </a:cxn>
              <a:cxn ang="0">
                <a:pos x="29" y="0"/>
              </a:cxn>
              <a:cxn ang="0">
                <a:pos x="29" y="15"/>
              </a:cxn>
              <a:cxn ang="0">
                <a:pos x="13" y="35"/>
              </a:cxn>
              <a:cxn ang="0">
                <a:pos x="0" y="22"/>
              </a:cxn>
              <a:cxn ang="0">
                <a:pos x="7" y="0"/>
              </a:cxn>
            </a:cxnLst>
            <a:rect l="0" t="0" r="r" b="b"/>
            <a:pathLst>
              <a:path w="29" h="35">
                <a:moveTo>
                  <a:pt x="7" y="0"/>
                </a:moveTo>
                <a:lnTo>
                  <a:pt x="29" y="0"/>
                </a:lnTo>
                <a:lnTo>
                  <a:pt x="29" y="15"/>
                </a:lnTo>
                <a:lnTo>
                  <a:pt x="13" y="35"/>
                </a:lnTo>
                <a:lnTo>
                  <a:pt x="0" y="22"/>
                </a:lnTo>
                <a:lnTo>
                  <a:pt x="7" y="0"/>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142" name="Freeform 817">
            <a:extLst>
              <a:ext uri="{FF2B5EF4-FFF2-40B4-BE49-F238E27FC236}">
                <a16:creationId xmlns:a16="http://schemas.microsoft.com/office/drawing/2014/main" xmlns="" id="{CEDFBD96-B118-4A19-9E85-C7CBB53ADCA0}"/>
              </a:ext>
            </a:extLst>
          </p:cNvPr>
          <p:cNvSpPr>
            <a:spLocks/>
          </p:cNvSpPr>
          <p:nvPr/>
        </p:nvSpPr>
        <p:spPr bwMode="gray">
          <a:xfrm>
            <a:off x="6154990" y="4989047"/>
            <a:ext cx="276480" cy="471899"/>
          </a:xfrm>
          <a:custGeom>
            <a:avLst/>
            <a:gdLst/>
            <a:ahLst/>
            <a:cxnLst>
              <a:cxn ang="0">
                <a:pos x="128" y="0"/>
              </a:cxn>
              <a:cxn ang="0">
                <a:pos x="141" y="15"/>
              </a:cxn>
              <a:cxn ang="0">
                <a:pos x="148" y="93"/>
              </a:cxn>
              <a:cxn ang="0">
                <a:pos x="128" y="86"/>
              </a:cxn>
              <a:cxn ang="0">
                <a:pos x="128" y="135"/>
              </a:cxn>
              <a:cxn ang="0">
                <a:pos x="77" y="301"/>
              </a:cxn>
              <a:cxn ang="0">
                <a:pos x="35" y="314"/>
              </a:cxn>
              <a:cxn ang="0">
                <a:pos x="13" y="301"/>
              </a:cxn>
              <a:cxn ang="0">
                <a:pos x="0" y="228"/>
              </a:cxn>
              <a:cxn ang="0">
                <a:pos x="26" y="192"/>
              </a:cxn>
              <a:cxn ang="0">
                <a:pos x="26" y="186"/>
              </a:cxn>
              <a:cxn ang="0">
                <a:pos x="20" y="150"/>
              </a:cxn>
              <a:cxn ang="0">
                <a:pos x="35" y="99"/>
              </a:cxn>
              <a:cxn ang="0">
                <a:pos x="71" y="86"/>
              </a:cxn>
              <a:cxn ang="0">
                <a:pos x="77" y="80"/>
              </a:cxn>
              <a:cxn ang="0">
                <a:pos x="119" y="0"/>
              </a:cxn>
              <a:cxn ang="0">
                <a:pos x="128" y="0"/>
              </a:cxn>
            </a:cxnLst>
            <a:rect l="0" t="0" r="r" b="b"/>
            <a:pathLst>
              <a:path w="148" h="314">
                <a:moveTo>
                  <a:pt x="128" y="0"/>
                </a:moveTo>
                <a:lnTo>
                  <a:pt x="141" y="15"/>
                </a:lnTo>
                <a:lnTo>
                  <a:pt x="148" y="93"/>
                </a:lnTo>
                <a:lnTo>
                  <a:pt x="128" y="86"/>
                </a:lnTo>
                <a:lnTo>
                  <a:pt x="128" y="135"/>
                </a:lnTo>
                <a:lnTo>
                  <a:pt x="77" y="301"/>
                </a:lnTo>
                <a:lnTo>
                  <a:pt x="35" y="314"/>
                </a:lnTo>
                <a:lnTo>
                  <a:pt x="13" y="301"/>
                </a:lnTo>
                <a:lnTo>
                  <a:pt x="0" y="228"/>
                </a:lnTo>
                <a:lnTo>
                  <a:pt x="26" y="192"/>
                </a:lnTo>
                <a:lnTo>
                  <a:pt x="26" y="186"/>
                </a:lnTo>
                <a:lnTo>
                  <a:pt x="20" y="150"/>
                </a:lnTo>
                <a:lnTo>
                  <a:pt x="35" y="99"/>
                </a:lnTo>
                <a:lnTo>
                  <a:pt x="71" y="86"/>
                </a:lnTo>
                <a:lnTo>
                  <a:pt x="77" y="80"/>
                </a:lnTo>
                <a:lnTo>
                  <a:pt x="119" y="0"/>
                </a:lnTo>
                <a:lnTo>
                  <a:pt x="128" y="0"/>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143" name="Freeform 818">
            <a:extLst>
              <a:ext uri="{FF2B5EF4-FFF2-40B4-BE49-F238E27FC236}">
                <a16:creationId xmlns:a16="http://schemas.microsoft.com/office/drawing/2014/main" xmlns="" id="{B97E667C-4191-4BC8-8D04-196E7AC6B480}"/>
              </a:ext>
            </a:extLst>
          </p:cNvPr>
          <p:cNvSpPr>
            <a:spLocks/>
          </p:cNvSpPr>
          <p:nvPr/>
        </p:nvSpPr>
        <p:spPr bwMode="gray">
          <a:xfrm>
            <a:off x="5861698" y="3403527"/>
            <a:ext cx="719221" cy="589122"/>
          </a:xfrm>
          <a:custGeom>
            <a:avLst/>
            <a:gdLst/>
            <a:ahLst/>
            <a:cxnLst>
              <a:cxn ang="0">
                <a:pos x="0" y="58"/>
              </a:cxn>
              <a:cxn ang="0">
                <a:pos x="42" y="64"/>
              </a:cxn>
              <a:cxn ang="0">
                <a:pos x="49" y="58"/>
              </a:cxn>
              <a:cxn ang="0">
                <a:pos x="35" y="36"/>
              </a:cxn>
              <a:cxn ang="0">
                <a:pos x="35" y="22"/>
              </a:cxn>
              <a:cxn ang="0">
                <a:pos x="64" y="0"/>
              </a:cxn>
              <a:cxn ang="0">
                <a:pos x="164" y="36"/>
              </a:cxn>
              <a:cxn ang="0">
                <a:pos x="164" y="58"/>
              </a:cxn>
              <a:cxn ang="0">
                <a:pos x="177" y="64"/>
              </a:cxn>
              <a:cxn ang="0">
                <a:pos x="206" y="64"/>
              </a:cxn>
              <a:cxn ang="0">
                <a:pos x="206" y="78"/>
              </a:cxn>
              <a:cxn ang="0">
                <a:pos x="234" y="78"/>
              </a:cxn>
              <a:cxn ang="0">
                <a:pos x="263" y="135"/>
              </a:cxn>
              <a:cxn ang="0">
                <a:pos x="276" y="157"/>
              </a:cxn>
              <a:cxn ang="0">
                <a:pos x="276" y="186"/>
              </a:cxn>
              <a:cxn ang="0">
                <a:pos x="292" y="193"/>
              </a:cxn>
              <a:cxn ang="0">
                <a:pos x="305" y="186"/>
              </a:cxn>
              <a:cxn ang="0">
                <a:pos x="314" y="199"/>
              </a:cxn>
              <a:cxn ang="0">
                <a:pos x="321" y="228"/>
              </a:cxn>
              <a:cxn ang="0">
                <a:pos x="349" y="228"/>
              </a:cxn>
              <a:cxn ang="0">
                <a:pos x="385" y="221"/>
              </a:cxn>
              <a:cxn ang="0">
                <a:pos x="385" y="257"/>
              </a:cxn>
              <a:cxn ang="0">
                <a:pos x="378" y="270"/>
              </a:cxn>
              <a:cxn ang="0">
                <a:pos x="356" y="308"/>
              </a:cxn>
              <a:cxn ang="0">
                <a:pos x="327" y="321"/>
              </a:cxn>
              <a:cxn ang="0">
                <a:pos x="292" y="334"/>
              </a:cxn>
              <a:cxn ang="0">
                <a:pos x="250" y="385"/>
              </a:cxn>
              <a:cxn ang="0">
                <a:pos x="234" y="392"/>
              </a:cxn>
              <a:cxn ang="0">
                <a:pos x="221" y="356"/>
              </a:cxn>
              <a:cxn ang="0">
                <a:pos x="183" y="356"/>
              </a:cxn>
              <a:cxn ang="0">
                <a:pos x="157" y="392"/>
              </a:cxn>
              <a:cxn ang="0">
                <a:pos x="157" y="363"/>
              </a:cxn>
              <a:cxn ang="0">
                <a:pos x="77" y="263"/>
              </a:cxn>
              <a:cxn ang="0">
                <a:pos x="64" y="199"/>
              </a:cxn>
              <a:cxn ang="0">
                <a:pos x="49" y="193"/>
              </a:cxn>
              <a:cxn ang="0">
                <a:pos x="13" y="122"/>
              </a:cxn>
              <a:cxn ang="0">
                <a:pos x="0" y="113"/>
              </a:cxn>
              <a:cxn ang="0">
                <a:pos x="0" y="58"/>
              </a:cxn>
            </a:cxnLst>
            <a:rect l="0" t="0" r="r" b="b"/>
            <a:pathLst>
              <a:path w="385" h="392">
                <a:moveTo>
                  <a:pt x="0" y="58"/>
                </a:moveTo>
                <a:lnTo>
                  <a:pt x="42" y="64"/>
                </a:lnTo>
                <a:lnTo>
                  <a:pt x="49" y="58"/>
                </a:lnTo>
                <a:lnTo>
                  <a:pt x="35" y="36"/>
                </a:lnTo>
                <a:lnTo>
                  <a:pt x="35" y="22"/>
                </a:lnTo>
                <a:lnTo>
                  <a:pt x="64" y="0"/>
                </a:lnTo>
                <a:lnTo>
                  <a:pt x="164" y="36"/>
                </a:lnTo>
                <a:lnTo>
                  <a:pt x="164" y="58"/>
                </a:lnTo>
                <a:lnTo>
                  <a:pt x="177" y="64"/>
                </a:lnTo>
                <a:lnTo>
                  <a:pt x="206" y="64"/>
                </a:lnTo>
                <a:lnTo>
                  <a:pt x="206" y="78"/>
                </a:lnTo>
                <a:lnTo>
                  <a:pt x="234" y="78"/>
                </a:lnTo>
                <a:lnTo>
                  <a:pt x="263" y="135"/>
                </a:lnTo>
                <a:lnTo>
                  <a:pt x="276" y="157"/>
                </a:lnTo>
                <a:lnTo>
                  <a:pt x="276" y="186"/>
                </a:lnTo>
                <a:lnTo>
                  <a:pt x="292" y="193"/>
                </a:lnTo>
                <a:lnTo>
                  <a:pt x="305" y="186"/>
                </a:lnTo>
                <a:lnTo>
                  <a:pt x="314" y="199"/>
                </a:lnTo>
                <a:lnTo>
                  <a:pt x="321" y="228"/>
                </a:lnTo>
                <a:lnTo>
                  <a:pt x="349" y="228"/>
                </a:lnTo>
                <a:lnTo>
                  <a:pt x="385" y="221"/>
                </a:lnTo>
                <a:lnTo>
                  <a:pt x="385" y="257"/>
                </a:lnTo>
                <a:lnTo>
                  <a:pt x="378" y="270"/>
                </a:lnTo>
                <a:lnTo>
                  <a:pt x="356" y="308"/>
                </a:lnTo>
                <a:lnTo>
                  <a:pt x="327" y="321"/>
                </a:lnTo>
                <a:lnTo>
                  <a:pt x="292" y="334"/>
                </a:lnTo>
                <a:lnTo>
                  <a:pt x="250" y="385"/>
                </a:lnTo>
                <a:lnTo>
                  <a:pt x="234" y="392"/>
                </a:lnTo>
                <a:lnTo>
                  <a:pt x="221" y="356"/>
                </a:lnTo>
                <a:lnTo>
                  <a:pt x="183" y="356"/>
                </a:lnTo>
                <a:lnTo>
                  <a:pt x="157" y="392"/>
                </a:lnTo>
                <a:lnTo>
                  <a:pt x="157" y="363"/>
                </a:lnTo>
                <a:lnTo>
                  <a:pt x="77" y="263"/>
                </a:lnTo>
                <a:lnTo>
                  <a:pt x="64" y="199"/>
                </a:lnTo>
                <a:lnTo>
                  <a:pt x="49" y="193"/>
                </a:lnTo>
                <a:lnTo>
                  <a:pt x="13" y="122"/>
                </a:lnTo>
                <a:lnTo>
                  <a:pt x="0" y="113"/>
                </a:lnTo>
                <a:lnTo>
                  <a:pt x="0" y="58"/>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144" name="Freeform 819">
            <a:extLst>
              <a:ext uri="{FF2B5EF4-FFF2-40B4-BE49-F238E27FC236}">
                <a16:creationId xmlns:a16="http://schemas.microsoft.com/office/drawing/2014/main" xmlns="" id="{0E86DE43-D476-4629-B3B1-3946BC1CA08A}"/>
              </a:ext>
            </a:extLst>
          </p:cNvPr>
          <p:cNvSpPr>
            <a:spLocks/>
          </p:cNvSpPr>
          <p:nvPr/>
        </p:nvSpPr>
        <p:spPr bwMode="gray">
          <a:xfrm>
            <a:off x="5981256" y="3211161"/>
            <a:ext cx="306369" cy="288550"/>
          </a:xfrm>
          <a:custGeom>
            <a:avLst/>
            <a:gdLst/>
            <a:ahLst/>
            <a:cxnLst>
              <a:cxn ang="0">
                <a:pos x="84" y="0"/>
              </a:cxn>
              <a:cxn ang="0">
                <a:pos x="100" y="29"/>
              </a:cxn>
              <a:cxn ang="0">
                <a:pos x="119" y="42"/>
              </a:cxn>
              <a:cxn ang="0">
                <a:pos x="106" y="64"/>
              </a:cxn>
              <a:cxn ang="0">
                <a:pos x="113" y="86"/>
              </a:cxn>
              <a:cxn ang="0">
                <a:pos x="135" y="113"/>
              </a:cxn>
              <a:cxn ang="0">
                <a:pos x="157" y="128"/>
              </a:cxn>
              <a:cxn ang="0">
                <a:pos x="164" y="157"/>
              </a:cxn>
              <a:cxn ang="0">
                <a:pos x="164" y="177"/>
              </a:cxn>
              <a:cxn ang="0">
                <a:pos x="142" y="192"/>
              </a:cxn>
              <a:cxn ang="0">
                <a:pos x="113" y="192"/>
              </a:cxn>
              <a:cxn ang="0">
                <a:pos x="100" y="186"/>
              </a:cxn>
              <a:cxn ang="0">
                <a:pos x="100" y="164"/>
              </a:cxn>
              <a:cxn ang="0">
                <a:pos x="0" y="128"/>
              </a:cxn>
              <a:cxn ang="0">
                <a:pos x="0" y="86"/>
              </a:cxn>
              <a:cxn ang="0">
                <a:pos x="20" y="77"/>
              </a:cxn>
              <a:cxn ang="0">
                <a:pos x="42" y="7"/>
              </a:cxn>
              <a:cxn ang="0">
                <a:pos x="84" y="0"/>
              </a:cxn>
            </a:cxnLst>
            <a:rect l="0" t="0" r="r" b="b"/>
            <a:pathLst>
              <a:path w="164" h="192">
                <a:moveTo>
                  <a:pt x="84" y="0"/>
                </a:moveTo>
                <a:lnTo>
                  <a:pt x="100" y="29"/>
                </a:lnTo>
                <a:lnTo>
                  <a:pt x="119" y="42"/>
                </a:lnTo>
                <a:lnTo>
                  <a:pt x="106" y="64"/>
                </a:lnTo>
                <a:lnTo>
                  <a:pt x="113" y="86"/>
                </a:lnTo>
                <a:lnTo>
                  <a:pt x="135" y="113"/>
                </a:lnTo>
                <a:lnTo>
                  <a:pt x="157" y="128"/>
                </a:lnTo>
                <a:lnTo>
                  <a:pt x="164" y="157"/>
                </a:lnTo>
                <a:lnTo>
                  <a:pt x="164" y="177"/>
                </a:lnTo>
                <a:lnTo>
                  <a:pt x="142" y="192"/>
                </a:lnTo>
                <a:lnTo>
                  <a:pt x="113" y="192"/>
                </a:lnTo>
                <a:lnTo>
                  <a:pt x="100" y="186"/>
                </a:lnTo>
                <a:lnTo>
                  <a:pt x="100" y="164"/>
                </a:lnTo>
                <a:lnTo>
                  <a:pt x="0" y="128"/>
                </a:lnTo>
                <a:lnTo>
                  <a:pt x="0" y="86"/>
                </a:lnTo>
                <a:lnTo>
                  <a:pt x="20" y="77"/>
                </a:lnTo>
                <a:lnTo>
                  <a:pt x="42" y="7"/>
                </a:lnTo>
                <a:lnTo>
                  <a:pt x="84" y="0"/>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145" name="Freeform 820">
            <a:extLst>
              <a:ext uri="{FF2B5EF4-FFF2-40B4-BE49-F238E27FC236}">
                <a16:creationId xmlns:a16="http://schemas.microsoft.com/office/drawing/2014/main" xmlns="" id="{B22D0F95-E254-4027-B15C-0B6F8122AE91}"/>
              </a:ext>
            </a:extLst>
          </p:cNvPr>
          <p:cNvSpPr>
            <a:spLocks/>
          </p:cNvSpPr>
          <p:nvPr/>
        </p:nvSpPr>
        <p:spPr bwMode="gray">
          <a:xfrm>
            <a:off x="6246527" y="3477167"/>
            <a:ext cx="52307" cy="43583"/>
          </a:xfrm>
          <a:custGeom>
            <a:avLst/>
            <a:gdLst/>
            <a:ahLst/>
            <a:cxnLst>
              <a:cxn ang="0">
                <a:pos x="22" y="0"/>
              </a:cxn>
              <a:cxn ang="0">
                <a:pos x="28" y="29"/>
              </a:cxn>
              <a:cxn ang="0">
                <a:pos x="0" y="29"/>
              </a:cxn>
              <a:cxn ang="0">
                <a:pos x="0" y="15"/>
              </a:cxn>
              <a:cxn ang="0">
                <a:pos x="22" y="0"/>
              </a:cxn>
            </a:cxnLst>
            <a:rect l="0" t="0" r="r" b="b"/>
            <a:pathLst>
              <a:path w="28" h="29">
                <a:moveTo>
                  <a:pt x="22" y="0"/>
                </a:moveTo>
                <a:lnTo>
                  <a:pt x="28" y="29"/>
                </a:lnTo>
                <a:lnTo>
                  <a:pt x="0" y="29"/>
                </a:lnTo>
                <a:lnTo>
                  <a:pt x="0" y="15"/>
                </a:lnTo>
                <a:lnTo>
                  <a:pt x="22" y="0"/>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146" name="Freeform 821">
            <a:extLst>
              <a:ext uri="{FF2B5EF4-FFF2-40B4-BE49-F238E27FC236}">
                <a16:creationId xmlns:a16="http://schemas.microsoft.com/office/drawing/2014/main" xmlns="" id="{8C050D3C-047C-4D00-B819-8FB33ACDFD07}"/>
              </a:ext>
            </a:extLst>
          </p:cNvPr>
          <p:cNvSpPr>
            <a:spLocks/>
          </p:cNvSpPr>
          <p:nvPr/>
        </p:nvSpPr>
        <p:spPr bwMode="gray">
          <a:xfrm>
            <a:off x="6377295" y="3616933"/>
            <a:ext cx="54175" cy="76646"/>
          </a:xfrm>
          <a:custGeom>
            <a:avLst/>
            <a:gdLst/>
            <a:ahLst/>
            <a:cxnLst>
              <a:cxn ang="0">
                <a:pos x="16" y="0"/>
              </a:cxn>
              <a:cxn ang="0">
                <a:pos x="29" y="15"/>
              </a:cxn>
              <a:cxn ang="0">
                <a:pos x="29" y="44"/>
              </a:cxn>
              <a:cxn ang="0">
                <a:pos x="16" y="51"/>
              </a:cxn>
              <a:cxn ang="0">
                <a:pos x="0" y="44"/>
              </a:cxn>
              <a:cxn ang="0">
                <a:pos x="16" y="0"/>
              </a:cxn>
            </a:cxnLst>
            <a:rect l="0" t="0" r="r" b="b"/>
            <a:pathLst>
              <a:path w="29" h="51">
                <a:moveTo>
                  <a:pt x="16" y="0"/>
                </a:moveTo>
                <a:lnTo>
                  <a:pt x="29" y="15"/>
                </a:lnTo>
                <a:lnTo>
                  <a:pt x="29" y="44"/>
                </a:lnTo>
                <a:lnTo>
                  <a:pt x="16" y="51"/>
                </a:lnTo>
                <a:lnTo>
                  <a:pt x="0" y="44"/>
                </a:lnTo>
                <a:lnTo>
                  <a:pt x="16" y="0"/>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147" name="Freeform 822">
            <a:extLst>
              <a:ext uri="{FF2B5EF4-FFF2-40B4-BE49-F238E27FC236}">
                <a16:creationId xmlns:a16="http://schemas.microsoft.com/office/drawing/2014/main" xmlns="" id="{2AAC7681-327A-47AA-A955-40928D13B572}"/>
              </a:ext>
            </a:extLst>
          </p:cNvPr>
          <p:cNvSpPr>
            <a:spLocks/>
          </p:cNvSpPr>
          <p:nvPr/>
        </p:nvSpPr>
        <p:spPr bwMode="gray">
          <a:xfrm>
            <a:off x="6431470" y="3630459"/>
            <a:ext cx="173734" cy="115720"/>
          </a:xfrm>
          <a:custGeom>
            <a:avLst/>
            <a:gdLst/>
            <a:ahLst/>
            <a:cxnLst>
              <a:cxn ang="0">
                <a:pos x="0" y="35"/>
              </a:cxn>
              <a:cxn ang="0">
                <a:pos x="9" y="64"/>
              </a:cxn>
              <a:cxn ang="0">
                <a:pos x="16" y="77"/>
              </a:cxn>
              <a:cxn ang="0">
                <a:pos x="44" y="77"/>
              </a:cxn>
              <a:cxn ang="0">
                <a:pos x="80" y="70"/>
              </a:cxn>
              <a:cxn ang="0">
                <a:pos x="93" y="42"/>
              </a:cxn>
              <a:cxn ang="0">
                <a:pos x="93" y="13"/>
              </a:cxn>
              <a:cxn ang="0">
                <a:pos x="80" y="0"/>
              </a:cxn>
              <a:cxn ang="0">
                <a:pos x="73" y="0"/>
              </a:cxn>
              <a:cxn ang="0">
                <a:pos x="51" y="35"/>
              </a:cxn>
              <a:cxn ang="0">
                <a:pos x="0" y="35"/>
              </a:cxn>
            </a:cxnLst>
            <a:rect l="0" t="0" r="r" b="b"/>
            <a:pathLst>
              <a:path w="93" h="77">
                <a:moveTo>
                  <a:pt x="0" y="35"/>
                </a:moveTo>
                <a:lnTo>
                  <a:pt x="9" y="64"/>
                </a:lnTo>
                <a:lnTo>
                  <a:pt x="16" y="77"/>
                </a:lnTo>
                <a:lnTo>
                  <a:pt x="44" y="77"/>
                </a:lnTo>
                <a:lnTo>
                  <a:pt x="80" y="70"/>
                </a:lnTo>
                <a:lnTo>
                  <a:pt x="93" y="42"/>
                </a:lnTo>
                <a:lnTo>
                  <a:pt x="93" y="13"/>
                </a:lnTo>
                <a:lnTo>
                  <a:pt x="80" y="0"/>
                </a:lnTo>
                <a:lnTo>
                  <a:pt x="73" y="0"/>
                </a:lnTo>
                <a:lnTo>
                  <a:pt x="51" y="35"/>
                </a:lnTo>
                <a:lnTo>
                  <a:pt x="0" y="35"/>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148" name="Freeform 823">
            <a:extLst>
              <a:ext uri="{FF2B5EF4-FFF2-40B4-BE49-F238E27FC236}">
                <a16:creationId xmlns:a16="http://schemas.microsoft.com/office/drawing/2014/main" xmlns="" id="{EEEEA839-7A5C-4E86-AB98-7BEE9C95CC84}"/>
              </a:ext>
            </a:extLst>
          </p:cNvPr>
          <p:cNvSpPr>
            <a:spLocks/>
          </p:cNvSpPr>
          <p:nvPr/>
        </p:nvSpPr>
        <p:spPr bwMode="gray">
          <a:xfrm>
            <a:off x="6502458" y="3649996"/>
            <a:ext cx="222305" cy="299070"/>
          </a:xfrm>
          <a:custGeom>
            <a:avLst/>
            <a:gdLst/>
            <a:ahLst/>
            <a:cxnLst>
              <a:cxn ang="0">
                <a:pos x="55" y="0"/>
              </a:cxn>
              <a:cxn ang="0">
                <a:pos x="55" y="29"/>
              </a:cxn>
              <a:cxn ang="0">
                <a:pos x="42" y="57"/>
              </a:cxn>
              <a:cxn ang="0">
                <a:pos x="42" y="93"/>
              </a:cxn>
              <a:cxn ang="0">
                <a:pos x="13" y="144"/>
              </a:cxn>
              <a:cxn ang="0">
                <a:pos x="0" y="150"/>
              </a:cxn>
              <a:cxn ang="0">
                <a:pos x="6" y="179"/>
              </a:cxn>
              <a:cxn ang="0">
                <a:pos x="13" y="199"/>
              </a:cxn>
              <a:cxn ang="0">
                <a:pos x="55" y="170"/>
              </a:cxn>
              <a:cxn ang="0">
                <a:pos x="119" y="71"/>
              </a:cxn>
              <a:cxn ang="0">
                <a:pos x="64" y="6"/>
              </a:cxn>
              <a:cxn ang="0">
                <a:pos x="55" y="0"/>
              </a:cxn>
            </a:cxnLst>
            <a:rect l="0" t="0" r="r" b="b"/>
            <a:pathLst>
              <a:path w="119" h="199">
                <a:moveTo>
                  <a:pt x="55" y="0"/>
                </a:moveTo>
                <a:lnTo>
                  <a:pt x="55" y="29"/>
                </a:lnTo>
                <a:lnTo>
                  <a:pt x="42" y="57"/>
                </a:lnTo>
                <a:lnTo>
                  <a:pt x="42" y="93"/>
                </a:lnTo>
                <a:lnTo>
                  <a:pt x="13" y="144"/>
                </a:lnTo>
                <a:lnTo>
                  <a:pt x="0" y="150"/>
                </a:lnTo>
                <a:lnTo>
                  <a:pt x="6" y="179"/>
                </a:lnTo>
                <a:lnTo>
                  <a:pt x="13" y="199"/>
                </a:lnTo>
                <a:lnTo>
                  <a:pt x="55" y="170"/>
                </a:lnTo>
                <a:lnTo>
                  <a:pt x="119" y="71"/>
                </a:lnTo>
                <a:lnTo>
                  <a:pt x="64" y="6"/>
                </a:lnTo>
                <a:lnTo>
                  <a:pt x="55" y="0"/>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149" name="Freeform 824">
            <a:extLst>
              <a:ext uri="{FF2B5EF4-FFF2-40B4-BE49-F238E27FC236}">
                <a16:creationId xmlns:a16="http://schemas.microsoft.com/office/drawing/2014/main" xmlns="" id="{CBBBA1F8-A9BE-4E8B-A5F4-93BF25875F6B}"/>
              </a:ext>
            </a:extLst>
          </p:cNvPr>
          <p:cNvSpPr>
            <a:spLocks/>
          </p:cNvSpPr>
          <p:nvPr/>
        </p:nvSpPr>
        <p:spPr bwMode="gray">
          <a:xfrm>
            <a:off x="6659379" y="3167578"/>
            <a:ext cx="453950" cy="309590"/>
          </a:xfrm>
          <a:custGeom>
            <a:avLst/>
            <a:gdLst/>
            <a:ahLst/>
            <a:cxnLst>
              <a:cxn ang="0">
                <a:pos x="9" y="71"/>
              </a:cxn>
              <a:cxn ang="0">
                <a:pos x="35" y="71"/>
              </a:cxn>
              <a:cxn ang="0">
                <a:pos x="79" y="29"/>
              </a:cxn>
              <a:cxn ang="0">
                <a:pos x="128" y="22"/>
              </a:cxn>
              <a:cxn ang="0">
                <a:pos x="150" y="0"/>
              </a:cxn>
              <a:cxn ang="0">
                <a:pos x="172" y="0"/>
              </a:cxn>
              <a:cxn ang="0">
                <a:pos x="185" y="13"/>
              </a:cxn>
              <a:cxn ang="0">
                <a:pos x="230" y="7"/>
              </a:cxn>
              <a:cxn ang="0">
                <a:pos x="236" y="13"/>
              </a:cxn>
              <a:cxn ang="0">
                <a:pos x="243" y="22"/>
              </a:cxn>
              <a:cxn ang="0">
                <a:pos x="185" y="36"/>
              </a:cxn>
              <a:cxn ang="0">
                <a:pos x="185" y="58"/>
              </a:cxn>
              <a:cxn ang="0">
                <a:pos x="179" y="78"/>
              </a:cxn>
              <a:cxn ang="0">
                <a:pos x="166" y="93"/>
              </a:cxn>
              <a:cxn ang="0">
                <a:pos x="157" y="142"/>
              </a:cxn>
              <a:cxn ang="0">
                <a:pos x="137" y="157"/>
              </a:cxn>
              <a:cxn ang="0">
                <a:pos x="121" y="164"/>
              </a:cxn>
              <a:cxn ang="0">
                <a:pos x="115" y="186"/>
              </a:cxn>
              <a:cxn ang="0">
                <a:pos x="86" y="199"/>
              </a:cxn>
              <a:cxn ang="0">
                <a:pos x="79" y="206"/>
              </a:cxn>
              <a:cxn ang="0">
                <a:pos x="35" y="199"/>
              </a:cxn>
              <a:cxn ang="0">
                <a:pos x="35" y="179"/>
              </a:cxn>
              <a:cxn ang="0">
                <a:pos x="15" y="157"/>
              </a:cxn>
              <a:cxn ang="0">
                <a:pos x="22" y="151"/>
              </a:cxn>
              <a:cxn ang="0">
                <a:pos x="22" y="122"/>
              </a:cxn>
              <a:cxn ang="0">
                <a:pos x="0" y="106"/>
              </a:cxn>
              <a:cxn ang="0">
                <a:pos x="9" y="71"/>
              </a:cxn>
            </a:cxnLst>
            <a:rect l="0" t="0" r="r" b="b"/>
            <a:pathLst>
              <a:path w="243" h="206">
                <a:moveTo>
                  <a:pt x="9" y="71"/>
                </a:moveTo>
                <a:lnTo>
                  <a:pt x="35" y="71"/>
                </a:lnTo>
                <a:lnTo>
                  <a:pt x="79" y="29"/>
                </a:lnTo>
                <a:lnTo>
                  <a:pt x="128" y="22"/>
                </a:lnTo>
                <a:lnTo>
                  <a:pt x="150" y="0"/>
                </a:lnTo>
                <a:lnTo>
                  <a:pt x="172" y="0"/>
                </a:lnTo>
                <a:lnTo>
                  <a:pt x="185" y="13"/>
                </a:lnTo>
                <a:lnTo>
                  <a:pt x="230" y="7"/>
                </a:lnTo>
                <a:lnTo>
                  <a:pt x="236" y="13"/>
                </a:lnTo>
                <a:lnTo>
                  <a:pt x="243" y="22"/>
                </a:lnTo>
                <a:lnTo>
                  <a:pt x="185" y="36"/>
                </a:lnTo>
                <a:lnTo>
                  <a:pt x="185" y="58"/>
                </a:lnTo>
                <a:lnTo>
                  <a:pt x="179" y="78"/>
                </a:lnTo>
                <a:lnTo>
                  <a:pt x="166" y="93"/>
                </a:lnTo>
                <a:lnTo>
                  <a:pt x="157" y="142"/>
                </a:lnTo>
                <a:lnTo>
                  <a:pt x="137" y="157"/>
                </a:lnTo>
                <a:lnTo>
                  <a:pt x="121" y="164"/>
                </a:lnTo>
                <a:lnTo>
                  <a:pt x="115" y="186"/>
                </a:lnTo>
                <a:lnTo>
                  <a:pt x="86" y="199"/>
                </a:lnTo>
                <a:lnTo>
                  <a:pt x="79" y="206"/>
                </a:lnTo>
                <a:lnTo>
                  <a:pt x="35" y="199"/>
                </a:lnTo>
                <a:lnTo>
                  <a:pt x="35" y="179"/>
                </a:lnTo>
                <a:lnTo>
                  <a:pt x="15" y="157"/>
                </a:lnTo>
                <a:lnTo>
                  <a:pt x="22" y="151"/>
                </a:lnTo>
                <a:lnTo>
                  <a:pt x="22" y="122"/>
                </a:lnTo>
                <a:lnTo>
                  <a:pt x="0" y="106"/>
                </a:lnTo>
                <a:lnTo>
                  <a:pt x="9" y="71"/>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150" name="Freeform 825">
            <a:extLst>
              <a:ext uri="{FF2B5EF4-FFF2-40B4-BE49-F238E27FC236}">
                <a16:creationId xmlns:a16="http://schemas.microsoft.com/office/drawing/2014/main" xmlns="" id="{54FD3A5F-218A-4C7F-8F94-B8B38BFB15C5}"/>
              </a:ext>
            </a:extLst>
          </p:cNvPr>
          <p:cNvSpPr>
            <a:spLocks/>
          </p:cNvSpPr>
          <p:nvPr/>
        </p:nvSpPr>
        <p:spPr bwMode="gray">
          <a:xfrm>
            <a:off x="6724762" y="3200641"/>
            <a:ext cx="429664" cy="492939"/>
          </a:xfrm>
          <a:custGeom>
            <a:avLst/>
            <a:gdLst/>
            <a:ahLst/>
            <a:cxnLst>
              <a:cxn ang="0">
                <a:pos x="208" y="0"/>
              </a:cxn>
              <a:cxn ang="0">
                <a:pos x="230" y="14"/>
              </a:cxn>
              <a:cxn ang="0">
                <a:pos x="230" y="36"/>
              </a:cxn>
              <a:cxn ang="0">
                <a:pos x="208" y="71"/>
              </a:cxn>
              <a:cxn ang="0">
                <a:pos x="201" y="106"/>
              </a:cxn>
              <a:cxn ang="0">
                <a:pos x="195" y="113"/>
              </a:cxn>
              <a:cxn ang="0">
                <a:pos x="195" y="129"/>
              </a:cxn>
              <a:cxn ang="0">
                <a:pos x="201" y="135"/>
              </a:cxn>
              <a:cxn ang="0">
                <a:pos x="195" y="171"/>
              </a:cxn>
              <a:cxn ang="0">
                <a:pos x="186" y="184"/>
              </a:cxn>
              <a:cxn ang="0">
                <a:pos x="186" y="228"/>
              </a:cxn>
              <a:cxn ang="0">
                <a:pos x="157" y="241"/>
              </a:cxn>
              <a:cxn ang="0">
                <a:pos x="166" y="292"/>
              </a:cxn>
              <a:cxn ang="0">
                <a:pos x="137" y="328"/>
              </a:cxn>
              <a:cxn ang="0">
                <a:pos x="102" y="292"/>
              </a:cxn>
              <a:cxn ang="0">
                <a:pos x="22" y="292"/>
              </a:cxn>
              <a:cxn ang="0">
                <a:pos x="22" y="263"/>
              </a:cxn>
              <a:cxn ang="0">
                <a:pos x="44" y="248"/>
              </a:cxn>
              <a:cxn ang="0">
                <a:pos x="29" y="213"/>
              </a:cxn>
              <a:cxn ang="0">
                <a:pos x="0" y="199"/>
              </a:cxn>
              <a:cxn ang="0">
                <a:pos x="0" y="177"/>
              </a:cxn>
              <a:cxn ang="0">
                <a:pos x="44" y="184"/>
              </a:cxn>
              <a:cxn ang="0">
                <a:pos x="51" y="177"/>
              </a:cxn>
              <a:cxn ang="0">
                <a:pos x="80" y="164"/>
              </a:cxn>
              <a:cxn ang="0">
                <a:pos x="86" y="142"/>
              </a:cxn>
              <a:cxn ang="0">
                <a:pos x="102" y="135"/>
              </a:cxn>
              <a:cxn ang="0">
                <a:pos x="122" y="120"/>
              </a:cxn>
              <a:cxn ang="0">
                <a:pos x="131" y="71"/>
              </a:cxn>
              <a:cxn ang="0">
                <a:pos x="144" y="56"/>
              </a:cxn>
              <a:cxn ang="0">
                <a:pos x="150" y="36"/>
              </a:cxn>
              <a:cxn ang="0">
                <a:pos x="150" y="14"/>
              </a:cxn>
              <a:cxn ang="0">
                <a:pos x="208" y="0"/>
              </a:cxn>
            </a:cxnLst>
            <a:rect l="0" t="0" r="r" b="b"/>
            <a:pathLst>
              <a:path w="230" h="328">
                <a:moveTo>
                  <a:pt x="208" y="0"/>
                </a:moveTo>
                <a:lnTo>
                  <a:pt x="230" y="14"/>
                </a:lnTo>
                <a:lnTo>
                  <a:pt x="230" y="36"/>
                </a:lnTo>
                <a:lnTo>
                  <a:pt x="208" y="71"/>
                </a:lnTo>
                <a:lnTo>
                  <a:pt x="201" y="106"/>
                </a:lnTo>
                <a:lnTo>
                  <a:pt x="195" y="113"/>
                </a:lnTo>
                <a:lnTo>
                  <a:pt x="195" y="129"/>
                </a:lnTo>
                <a:lnTo>
                  <a:pt x="201" y="135"/>
                </a:lnTo>
                <a:lnTo>
                  <a:pt x="195" y="171"/>
                </a:lnTo>
                <a:lnTo>
                  <a:pt x="186" y="184"/>
                </a:lnTo>
                <a:lnTo>
                  <a:pt x="186" y="228"/>
                </a:lnTo>
                <a:lnTo>
                  <a:pt x="157" y="241"/>
                </a:lnTo>
                <a:lnTo>
                  <a:pt x="166" y="292"/>
                </a:lnTo>
                <a:lnTo>
                  <a:pt x="137" y="328"/>
                </a:lnTo>
                <a:lnTo>
                  <a:pt x="102" y="292"/>
                </a:lnTo>
                <a:lnTo>
                  <a:pt x="22" y="292"/>
                </a:lnTo>
                <a:lnTo>
                  <a:pt x="22" y="263"/>
                </a:lnTo>
                <a:lnTo>
                  <a:pt x="44" y="248"/>
                </a:lnTo>
                <a:lnTo>
                  <a:pt x="29" y="213"/>
                </a:lnTo>
                <a:lnTo>
                  <a:pt x="0" y="199"/>
                </a:lnTo>
                <a:lnTo>
                  <a:pt x="0" y="177"/>
                </a:lnTo>
                <a:lnTo>
                  <a:pt x="44" y="184"/>
                </a:lnTo>
                <a:lnTo>
                  <a:pt x="51" y="177"/>
                </a:lnTo>
                <a:lnTo>
                  <a:pt x="80" y="164"/>
                </a:lnTo>
                <a:lnTo>
                  <a:pt x="86" y="142"/>
                </a:lnTo>
                <a:lnTo>
                  <a:pt x="102" y="135"/>
                </a:lnTo>
                <a:lnTo>
                  <a:pt x="122" y="120"/>
                </a:lnTo>
                <a:lnTo>
                  <a:pt x="131" y="71"/>
                </a:lnTo>
                <a:lnTo>
                  <a:pt x="144" y="56"/>
                </a:lnTo>
                <a:lnTo>
                  <a:pt x="150" y="36"/>
                </a:lnTo>
                <a:lnTo>
                  <a:pt x="150" y="14"/>
                </a:lnTo>
                <a:lnTo>
                  <a:pt x="208" y="0"/>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151" name="Freeform 826">
            <a:extLst>
              <a:ext uri="{FF2B5EF4-FFF2-40B4-BE49-F238E27FC236}">
                <a16:creationId xmlns:a16="http://schemas.microsoft.com/office/drawing/2014/main" xmlns="" id="{1081734C-93E5-4F62-8D84-7F99F060762B}"/>
              </a:ext>
            </a:extLst>
          </p:cNvPr>
          <p:cNvSpPr>
            <a:spLocks/>
          </p:cNvSpPr>
          <p:nvPr/>
        </p:nvSpPr>
        <p:spPr bwMode="gray">
          <a:xfrm>
            <a:off x="7645738" y="3490693"/>
            <a:ext cx="95273" cy="52600"/>
          </a:xfrm>
          <a:custGeom>
            <a:avLst/>
            <a:gdLst/>
            <a:ahLst/>
            <a:cxnLst>
              <a:cxn ang="0">
                <a:pos x="0" y="13"/>
              </a:cxn>
              <a:cxn ang="0">
                <a:pos x="44" y="0"/>
              </a:cxn>
              <a:cxn ang="0">
                <a:pos x="51" y="6"/>
              </a:cxn>
              <a:cxn ang="0">
                <a:pos x="44" y="28"/>
              </a:cxn>
              <a:cxn ang="0">
                <a:pos x="29" y="35"/>
              </a:cxn>
              <a:cxn ang="0">
                <a:pos x="7" y="35"/>
              </a:cxn>
              <a:cxn ang="0">
                <a:pos x="0" y="20"/>
              </a:cxn>
              <a:cxn ang="0">
                <a:pos x="0" y="13"/>
              </a:cxn>
            </a:cxnLst>
            <a:rect l="0" t="0" r="r" b="b"/>
            <a:pathLst>
              <a:path w="51" h="35">
                <a:moveTo>
                  <a:pt x="0" y="13"/>
                </a:moveTo>
                <a:lnTo>
                  <a:pt x="44" y="0"/>
                </a:lnTo>
                <a:lnTo>
                  <a:pt x="51" y="6"/>
                </a:lnTo>
                <a:lnTo>
                  <a:pt x="44" y="28"/>
                </a:lnTo>
                <a:lnTo>
                  <a:pt x="29" y="35"/>
                </a:lnTo>
                <a:lnTo>
                  <a:pt x="7" y="35"/>
                </a:lnTo>
                <a:lnTo>
                  <a:pt x="0" y="20"/>
                </a:lnTo>
                <a:lnTo>
                  <a:pt x="0" y="13"/>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152" name="Freeform 827">
            <a:extLst>
              <a:ext uri="{FF2B5EF4-FFF2-40B4-BE49-F238E27FC236}">
                <a16:creationId xmlns:a16="http://schemas.microsoft.com/office/drawing/2014/main" xmlns="" id="{A4F426F0-CE2A-440C-9955-3D878AD65240}"/>
              </a:ext>
            </a:extLst>
          </p:cNvPr>
          <p:cNvSpPr>
            <a:spLocks/>
          </p:cNvSpPr>
          <p:nvPr/>
        </p:nvSpPr>
        <p:spPr bwMode="gray">
          <a:xfrm>
            <a:off x="7658815" y="3573350"/>
            <a:ext cx="168129" cy="205892"/>
          </a:xfrm>
          <a:custGeom>
            <a:avLst/>
            <a:gdLst/>
            <a:ahLst/>
            <a:cxnLst>
              <a:cxn ang="0">
                <a:pos x="73" y="137"/>
              </a:cxn>
              <a:cxn ang="0">
                <a:pos x="90" y="117"/>
              </a:cxn>
              <a:cxn ang="0">
                <a:pos x="79" y="93"/>
              </a:cxn>
              <a:cxn ang="0">
                <a:pos x="86" y="73"/>
              </a:cxn>
              <a:cxn ang="0">
                <a:pos x="86" y="57"/>
              </a:cxn>
              <a:cxn ang="0">
                <a:pos x="79" y="57"/>
              </a:cxn>
              <a:cxn ang="0">
                <a:pos x="79" y="44"/>
              </a:cxn>
              <a:cxn ang="0">
                <a:pos x="73" y="44"/>
              </a:cxn>
              <a:cxn ang="0">
                <a:pos x="79" y="22"/>
              </a:cxn>
              <a:cxn ang="0">
                <a:pos x="73" y="15"/>
              </a:cxn>
              <a:cxn ang="0">
                <a:pos x="57" y="15"/>
              </a:cxn>
              <a:cxn ang="0">
                <a:pos x="51" y="9"/>
              </a:cxn>
              <a:cxn ang="0">
                <a:pos x="37" y="9"/>
              </a:cxn>
              <a:cxn ang="0">
                <a:pos x="29" y="0"/>
              </a:cxn>
              <a:cxn ang="0">
                <a:pos x="0" y="0"/>
              </a:cxn>
              <a:cxn ang="0">
                <a:pos x="0" y="38"/>
              </a:cxn>
              <a:cxn ang="0">
                <a:pos x="9" y="38"/>
              </a:cxn>
              <a:cxn ang="0">
                <a:pos x="22" y="51"/>
              </a:cxn>
              <a:cxn ang="0">
                <a:pos x="9" y="73"/>
              </a:cxn>
              <a:cxn ang="0">
                <a:pos x="15" y="93"/>
              </a:cxn>
              <a:cxn ang="0">
                <a:pos x="15" y="108"/>
              </a:cxn>
              <a:cxn ang="0">
                <a:pos x="37" y="108"/>
              </a:cxn>
              <a:cxn ang="0">
                <a:pos x="37" y="86"/>
              </a:cxn>
              <a:cxn ang="0">
                <a:pos x="51" y="86"/>
              </a:cxn>
              <a:cxn ang="0">
                <a:pos x="66" y="93"/>
              </a:cxn>
              <a:cxn ang="0">
                <a:pos x="66" y="122"/>
              </a:cxn>
              <a:cxn ang="0">
                <a:pos x="73" y="137"/>
              </a:cxn>
              <a:cxn ang="0">
                <a:pos x="71" y="133"/>
              </a:cxn>
              <a:cxn ang="0">
                <a:pos x="73" y="137"/>
              </a:cxn>
            </a:cxnLst>
            <a:rect l="0" t="0" r="r" b="b"/>
            <a:pathLst>
              <a:path w="90" h="137">
                <a:moveTo>
                  <a:pt x="73" y="137"/>
                </a:moveTo>
                <a:lnTo>
                  <a:pt x="90" y="117"/>
                </a:lnTo>
                <a:lnTo>
                  <a:pt x="79" y="93"/>
                </a:lnTo>
                <a:lnTo>
                  <a:pt x="86" y="73"/>
                </a:lnTo>
                <a:lnTo>
                  <a:pt x="86" y="57"/>
                </a:lnTo>
                <a:lnTo>
                  <a:pt x="79" y="57"/>
                </a:lnTo>
                <a:lnTo>
                  <a:pt x="79" y="44"/>
                </a:lnTo>
                <a:lnTo>
                  <a:pt x="73" y="44"/>
                </a:lnTo>
                <a:lnTo>
                  <a:pt x="79" y="22"/>
                </a:lnTo>
                <a:lnTo>
                  <a:pt x="73" y="15"/>
                </a:lnTo>
                <a:lnTo>
                  <a:pt x="57" y="15"/>
                </a:lnTo>
                <a:lnTo>
                  <a:pt x="51" y="9"/>
                </a:lnTo>
                <a:lnTo>
                  <a:pt x="37" y="9"/>
                </a:lnTo>
                <a:lnTo>
                  <a:pt x="29" y="0"/>
                </a:lnTo>
                <a:lnTo>
                  <a:pt x="0" y="0"/>
                </a:lnTo>
                <a:lnTo>
                  <a:pt x="0" y="38"/>
                </a:lnTo>
                <a:lnTo>
                  <a:pt x="9" y="38"/>
                </a:lnTo>
                <a:lnTo>
                  <a:pt x="22" y="51"/>
                </a:lnTo>
                <a:lnTo>
                  <a:pt x="9" y="73"/>
                </a:lnTo>
                <a:lnTo>
                  <a:pt x="15" y="93"/>
                </a:lnTo>
                <a:lnTo>
                  <a:pt x="15" y="108"/>
                </a:lnTo>
                <a:lnTo>
                  <a:pt x="37" y="108"/>
                </a:lnTo>
                <a:lnTo>
                  <a:pt x="37" y="86"/>
                </a:lnTo>
                <a:lnTo>
                  <a:pt x="51" y="86"/>
                </a:lnTo>
                <a:lnTo>
                  <a:pt x="66" y="93"/>
                </a:lnTo>
                <a:lnTo>
                  <a:pt x="66" y="122"/>
                </a:lnTo>
                <a:lnTo>
                  <a:pt x="73" y="137"/>
                </a:lnTo>
                <a:lnTo>
                  <a:pt x="71" y="133"/>
                </a:lnTo>
                <a:lnTo>
                  <a:pt x="73" y="137"/>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153" name="Freeform 828">
            <a:extLst>
              <a:ext uri="{FF2B5EF4-FFF2-40B4-BE49-F238E27FC236}">
                <a16:creationId xmlns:a16="http://schemas.microsoft.com/office/drawing/2014/main" xmlns="" id="{E2D72A6B-A75E-4B9B-824E-233506D1F585}"/>
              </a:ext>
            </a:extLst>
          </p:cNvPr>
          <p:cNvSpPr>
            <a:spLocks/>
          </p:cNvSpPr>
          <p:nvPr/>
        </p:nvSpPr>
        <p:spPr bwMode="gray">
          <a:xfrm>
            <a:off x="7434642" y="4207558"/>
            <a:ext cx="78460" cy="139766"/>
          </a:xfrm>
          <a:custGeom>
            <a:avLst/>
            <a:gdLst/>
            <a:ahLst/>
            <a:cxnLst>
              <a:cxn ang="0">
                <a:pos x="14" y="0"/>
              </a:cxn>
              <a:cxn ang="0">
                <a:pos x="42" y="49"/>
              </a:cxn>
              <a:cxn ang="0">
                <a:pos x="42" y="71"/>
              </a:cxn>
              <a:cxn ang="0">
                <a:pos x="7" y="93"/>
              </a:cxn>
              <a:cxn ang="0">
                <a:pos x="0" y="49"/>
              </a:cxn>
              <a:cxn ang="0">
                <a:pos x="7" y="29"/>
              </a:cxn>
              <a:cxn ang="0">
                <a:pos x="14" y="0"/>
              </a:cxn>
            </a:cxnLst>
            <a:rect l="0" t="0" r="r" b="b"/>
            <a:pathLst>
              <a:path w="42" h="93">
                <a:moveTo>
                  <a:pt x="14" y="0"/>
                </a:moveTo>
                <a:lnTo>
                  <a:pt x="42" y="49"/>
                </a:lnTo>
                <a:lnTo>
                  <a:pt x="42" y="71"/>
                </a:lnTo>
                <a:lnTo>
                  <a:pt x="7" y="93"/>
                </a:lnTo>
                <a:lnTo>
                  <a:pt x="0" y="49"/>
                </a:lnTo>
                <a:lnTo>
                  <a:pt x="7" y="29"/>
                </a:lnTo>
                <a:lnTo>
                  <a:pt x="14" y="0"/>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154" name="Freeform 829">
            <a:extLst>
              <a:ext uri="{FF2B5EF4-FFF2-40B4-BE49-F238E27FC236}">
                <a16:creationId xmlns:a16="http://schemas.microsoft.com/office/drawing/2014/main" xmlns="" id="{A6AAAF59-33F6-448A-93E6-A39261765BA7}"/>
              </a:ext>
            </a:extLst>
          </p:cNvPr>
          <p:cNvSpPr>
            <a:spLocks/>
          </p:cNvSpPr>
          <p:nvPr/>
        </p:nvSpPr>
        <p:spPr bwMode="gray">
          <a:xfrm>
            <a:off x="7795186" y="3477167"/>
            <a:ext cx="310105" cy="707848"/>
          </a:xfrm>
          <a:custGeom>
            <a:avLst/>
            <a:gdLst/>
            <a:ahLst/>
            <a:cxnLst>
              <a:cxn ang="0">
                <a:pos x="71" y="0"/>
              </a:cxn>
              <a:cxn ang="0">
                <a:pos x="71" y="0"/>
              </a:cxn>
              <a:cxn ang="0">
                <a:pos x="86" y="44"/>
              </a:cxn>
              <a:cxn ang="0">
                <a:pos x="86" y="108"/>
              </a:cxn>
              <a:cxn ang="0">
                <a:pos x="121" y="115"/>
              </a:cxn>
              <a:cxn ang="0">
                <a:pos x="128" y="157"/>
              </a:cxn>
              <a:cxn ang="0">
                <a:pos x="166" y="170"/>
              </a:cxn>
              <a:cxn ang="0">
                <a:pos x="157" y="186"/>
              </a:cxn>
              <a:cxn ang="0">
                <a:pos x="148" y="210"/>
              </a:cxn>
              <a:cxn ang="0">
                <a:pos x="121" y="214"/>
              </a:cxn>
              <a:cxn ang="0">
                <a:pos x="121" y="265"/>
              </a:cxn>
              <a:cxn ang="0">
                <a:pos x="141" y="307"/>
              </a:cxn>
              <a:cxn ang="0">
                <a:pos x="150" y="349"/>
              </a:cxn>
              <a:cxn ang="0">
                <a:pos x="163" y="371"/>
              </a:cxn>
              <a:cxn ang="0">
                <a:pos x="163" y="464"/>
              </a:cxn>
              <a:cxn ang="0">
                <a:pos x="157" y="471"/>
              </a:cxn>
              <a:cxn ang="0">
                <a:pos x="150" y="400"/>
              </a:cxn>
              <a:cxn ang="0">
                <a:pos x="128" y="349"/>
              </a:cxn>
              <a:cxn ang="0">
                <a:pos x="121" y="323"/>
              </a:cxn>
              <a:cxn ang="0">
                <a:pos x="106" y="294"/>
              </a:cxn>
              <a:cxn ang="0">
                <a:pos x="99" y="285"/>
              </a:cxn>
              <a:cxn ang="0">
                <a:pos x="77" y="314"/>
              </a:cxn>
              <a:cxn ang="0">
                <a:pos x="57" y="307"/>
              </a:cxn>
              <a:cxn ang="0">
                <a:pos x="57" y="265"/>
              </a:cxn>
              <a:cxn ang="0">
                <a:pos x="0" y="201"/>
              </a:cxn>
              <a:cxn ang="0">
                <a:pos x="29" y="172"/>
              </a:cxn>
              <a:cxn ang="0">
                <a:pos x="29" y="157"/>
              </a:cxn>
              <a:cxn ang="0">
                <a:pos x="35" y="144"/>
              </a:cxn>
              <a:cxn ang="0">
                <a:pos x="29" y="86"/>
              </a:cxn>
              <a:cxn ang="0">
                <a:pos x="48" y="64"/>
              </a:cxn>
              <a:cxn ang="0">
                <a:pos x="64" y="9"/>
              </a:cxn>
              <a:cxn ang="0">
                <a:pos x="71" y="0"/>
              </a:cxn>
            </a:cxnLst>
            <a:rect l="0" t="0" r="r" b="b"/>
            <a:pathLst>
              <a:path w="166" h="471">
                <a:moveTo>
                  <a:pt x="71" y="0"/>
                </a:moveTo>
                <a:lnTo>
                  <a:pt x="71" y="0"/>
                </a:lnTo>
                <a:lnTo>
                  <a:pt x="86" y="44"/>
                </a:lnTo>
                <a:lnTo>
                  <a:pt x="86" y="108"/>
                </a:lnTo>
                <a:lnTo>
                  <a:pt x="121" y="115"/>
                </a:lnTo>
                <a:lnTo>
                  <a:pt x="128" y="157"/>
                </a:lnTo>
                <a:lnTo>
                  <a:pt x="166" y="170"/>
                </a:lnTo>
                <a:lnTo>
                  <a:pt x="157" y="186"/>
                </a:lnTo>
                <a:lnTo>
                  <a:pt x="148" y="210"/>
                </a:lnTo>
                <a:lnTo>
                  <a:pt x="121" y="214"/>
                </a:lnTo>
                <a:lnTo>
                  <a:pt x="121" y="265"/>
                </a:lnTo>
                <a:lnTo>
                  <a:pt x="141" y="307"/>
                </a:lnTo>
                <a:lnTo>
                  <a:pt x="150" y="349"/>
                </a:lnTo>
                <a:lnTo>
                  <a:pt x="163" y="371"/>
                </a:lnTo>
                <a:lnTo>
                  <a:pt x="163" y="464"/>
                </a:lnTo>
                <a:lnTo>
                  <a:pt x="157" y="471"/>
                </a:lnTo>
                <a:lnTo>
                  <a:pt x="150" y="400"/>
                </a:lnTo>
                <a:lnTo>
                  <a:pt x="128" y="349"/>
                </a:lnTo>
                <a:lnTo>
                  <a:pt x="121" y="323"/>
                </a:lnTo>
                <a:lnTo>
                  <a:pt x="106" y="294"/>
                </a:lnTo>
                <a:lnTo>
                  <a:pt x="99" y="285"/>
                </a:lnTo>
                <a:lnTo>
                  <a:pt x="77" y="314"/>
                </a:lnTo>
                <a:lnTo>
                  <a:pt x="57" y="307"/>
                </a:lnTo>
                <a:lnTo>
                  <a:pt x="57" y="265"/>
                </a:lnTo>
                <a:lnTo>
                  <a:pt x="0" y="201"/>
                </a:lnTo>
                <a:lnTo>
                  <a:pt x="29" y="172"/>
                </a:lnTo>
                <a:lnTo>
                  <a:pt x="29" y="157"/>
                </a:lnTo>
                <a:lnTo>
                  <a:pt x="35" y="144"/>
                </a:lnTo>
                <a:lnTo>
                  <a:pt x="29" y="86"/>
                </a:lnTo>
                <a:lnTo>
                  <a:pt x="48" y="64"/>
                </a:lnTo>
                <a:lnTo>
                  <a:pt x="64" y="9"/>
                </a:lnTo>
                <a:lnTo>
                  <a:pt x="71" y="0"/>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155" name="Freeform 830">
            <a:extLst>
              <a:ext uri="{FF2B5EF4-FFF2-40B4-BE49-F238E27FC236}">
                <a16:creationId xmlns:a16="http://schemas.microsoft.com/office/drawing/2014/main" xmlns="" id="{2C242EFA-DCF9-4FA9-B209-77B14C7A8F76}"/>
              </a:ext>
            </a:extLst>
          </p:cNvPr>
          <p:cNvSpPr>
            <a:spLocks/>
          </p:cNvSpPr>
          <p:nvPr/>
        </p:nvSpPr>
        <p:spPr bwMode="gray">
          <a:xfrm>
            <a:off x="8021227" y="3789763"/>
            <a:ext cx="278348" cy="544036"/>
          </a:xfrm>
          <a:custGeom>
            <a:avLst/>
            <a:gdLst/>
            <a:ahLst/>
            <a:cxnLst>
              <a:cxn ang="0">
                <a:pos x="36" y="0"/>
              </a:cxn>
              <a:cxn ang="0">
                <a:pos x="42" y="28"/>
              </a:cxn>
              <a:cxn ang="0">
                <a:pos x="56" y="28"/>
              </a:cxn>
              <a:cxn ang="0">
                <a:pos x="56" y="51"/>
              </a:cxn>
              <a:cxn ang="0">
                <a:pos x="78" y="51"/>
              </a:cxn>
              <a:cxn ang="0">
                <a:pos x="84" y="42"/>
              </a:cxn>
              <a:cxn ang="0">
                <a:pos x="100" y="42"/>
              </a:cxn>
              <a:cxn ang="0">
                <a:pos x="113" y="57"/>
              </a:cxn>
              <a:cxn ang="0">
                <a:pos x="135" y="99"/>
              </a:cxn>
              <a:cxn ang="0">
                <a:pos x="149" y="115"/>
              </a:cxn>
              <a:cxn ang="0">
                <a:pos x="149" y="128"/>
              </a:cxn>
              <a:cxn ang="0">
                <a:pos x="135" y="150"/>
              </a:cxn>
              <a:cxn ang="0">
                <a:pos x="122" y="141"/>
              </a:cxn>
              <a:cxn ang="0">
                <a:pos x="107" y="141"/>
              </a:cxn>
              <a:cxn ang="0">
                <a:pos x="100" y="157"/>
              </a:cxn>
              <a:cxn ang="0">
                <a:pos x="100" y="192"/>
              </a:cxn>
              <a:cxn ang="0">
                <a:pos x="78" y="192"/>
              </a:cxn>
              <a:cxn ang="0">
                <a:pos x="71" y="170"/>
              </a:cxn>
              <a:cxn ang="0">
                <a:pos x="65" y="170"/>
              </a:cxn>
              <a:cxn ang="0">
                <a:pos x="56" y="179"/>
              </a:cxn>
              <a:cxn ang="0">
                <a:pos x="56" y="278"/>
              </a:cxn>
              <a:cxn ang="0">
                <a:pos x="71" y="298"/>
              </a:cxn>
              <a:cxn ang="0">
                <a:pos x="71" y="307"/>
              </a:cxn>
              <a:cxn ang="0">
                <a:pos x="93" y="336"/>
              </a:cxn>
              <a:cxn ang="0">
                <a:pos x="100" y="336"/>
              </a:cxn>
              <a:cxn ang="0">
                <a:pos x="129" y="362"/>
              </a:cxn>
              <a:cxn ang="0">
                <a:pos x="84" y="356"/>
              </a:cxn>
              <a:cxn ang="0">
                <a:pos x="56" y="336"/>
              </a:cxn>
              <a:cxn ang="0">
                <a:pos x="56" y="320"/>
              </a:cxn>
              <a:cxn ang="0">
                <a:pos x="36" y="298"/>
              </a:cxn>
              <a:cxn ang="0">
                <a:pos x="29" y="285"/>
              </a:cxn>
              <a:cxn ang="0">
                <a:pos x="36" y="263"/>
              </a:cxn>
              <a:cxn ang="0">
                <a:pos x="42" y="256"/>
              </a:cxn>
              <a:cxn ang="0">
                <a:pos x="42" y="163"/>
              </a:cxn>
              <a:cxn ang="0">
                <a:pos x="29" y="141"/>
              </a:cxn>
              <a:cxn ang="0">
                <a:pos x="20" y="99"/>
              </a:cxn>
              <a:cxn ang="0">
                <a:pos x="0" y="57"/>
              </a:cxn>
              <a:cxn ang="0">
                <a:pos x="0" y="6"/>
              </a:cxn>
              <a:cxn ang="0">
                <a:pos x="27" y="2"/>
              </a:cxn>
              <a:cxn ang="0">
                <a:pos x="36" y="0"/>
              </a:cxn>
            </a:cxnLst>
            <a:rect l="0" t="0" r="r" b="b"/>
            <a:pathLst>
              <a:path w="149" h="362">
                <a:moveTo>
                  <a:pt x="36" y="0"/>
                </a:moveTo>
                <a:lnTo>
                  <a:pt x="42" y="28"/>
                </a:lnTo>
                <a:lnTo>
                  <a:pt x="56" y="28"/>
                </a:lnTo>
                <a:lnTo>
                  <a:pt x="56" y="51"/>
                </a:lnTo>
                <a:lnTo>
                  <a:pt x="78" y="51"/>
                </a:lnTo>
                <a:lnTo>
                  <a:pt x="84" y="42"/>
                </a:lnTo>
                <a:lnTo>
                  <a:pt x="100" y="42"/>
                </a:lnTo>
                <a:lnTo>
                  <a:pt x="113" y="57"/>
                </a:lnTo>
                <a:lnTo>
                  <a:pt x="135" y="99"/>
                </a:lnTo>
                <a:lnTo>
                  <a:pt x="149" y="115"/>
                </a:lnTo>
                <a:lnTo>
                  <a:pt x="149" y="128"/>
                </a:lnTo>
                <a:lnTo>
                  <a:pt x="135" y="150"/>
                </a:lnTo>
                <a:lnTo>
                  <a:pt x="122" y="141"/>
                </a:lnTo>
                <a:lnTo>
                  <a:pt x="107" y="141"/>
                </a:lnTo>
                <a:lnTo>
                  <a:pt x="100" y="157"/>
                </a:lnTo>
                <a:lnTo>
                  <a:pt x="100" y="192"/>
                </a:lnTo>
                <a:lnTo>
                  <a:pt x="78" y="192"/>
                </a:lnTo>
                <a:lnTo>
                  <a:pt x="71" y="170"/>
                </a:lnTo>
                <a:lnTo>
                  <a:pt x="65" y="170"/>
                </a:lnTo>
                <a:lnTo>
                  <a:pt x="56" y="179"/>
                </a:lnTo>
                <a:lnTo>
                  <a:pt x="56" y="278"/>
                </a:lnTo>
                <a:lnTo>
                  <a:pt x="71" y="298"/>
                </a:lnTo>
                <a:lnTo>
                  <a:pt x="71" y="307"/>
                </a:lnTo>
                <a:lnTo>
                  <a:pt x="93" y="336"/>
                </a:lnTo>
                <a:lnTo>
                  <a:pt x="100" y="336"/>
                </a:lnTo>
                <a:lnTo>
                  <a:pt x="129" y="362"/>
                </a:lnTo>
                <a:lnTo>
                  <a:pt x="84" y="356"/>
                </a:lnTo>
                <a:lnTo>
                  <a:pt x="56" y="336"/>
                </a:lnTo>
                <a:lnTo>
                  <a:pt x="56" y="320"/>
                </a:lnTo>
                <a:lnTo>
                  <a:pt x="36" y="298"/>
                </a:lnTo>
                <a:lnTo>
                  <a:pt x="29" y="285"/>
                </a:lnTo>
                <a:lnTo>
                  <a:pt x="36" y="263"/>
                </a:lnTo>
                <a:lnTo>
                  <a:pt x="42" y="256"/>
                </a:lnTo>
                <a:lnTo>
                  <a:pt x="42" y="163"/>
                </a:lnTo>
                <a:lnTo>
                  <a:pt x="29" y="141"/>
                </a:lnTo>
                <a:lnTo>
                  <a:pt x="20" y="99"/>
                </a:lnTo>
                <a:lnTo>
                  <a:pt x="0" y="57"/>
                </a:lnTo>
                <a:lnTo>
                  <a:pt x="0" y="6"/>
                </a:lnTo>
                <a:lnTo>
                  <a:pt x="27" y="2"/>
                </a:lnTo>
                <a:lnTo>
                  <a:pt x="36" y="0"/>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156" name="Freeform 831">
            <a:extLst>
              <a:ext uri="{FF2B5EF4-FFF2-40B4-BE49-F238E27FC236}">
                <a16:creationId xmlns:a16="http://schemas.microsoft.com/office/drawing/2014/main" xmlns="" id="{337F6188-7AE5-4545-83CE-1BA7EABB4B18}"/>
              </a:ext>
            </a:extLst>
          </p:cNvPr>
          <p:cNvSpPr>
            <a:spLocks/>
          </p:cNvSpPr>
          <p:nvPr/>
        </p:nvSpPr>
        <p:spPr bwMode="gray">
          <a:xfrm>
            <a:off x="9033740" y="4892863"/>
            <a:ext cx="67252" cy="9017"/>
          </a:xfrm>
          <a:custGeom>
            <a:avLst/>
            <a:gdLst/>
            <a:ahLst/>
            <a:cxnLst>
              <a:cxn ang="0">
                <a:pos x="36" y="0"/>
              </a:cxn>
              <a:cxn ang="0">
                <a:pos x="0" y="6"/>
              </a:cxn>
              <a:cxn ang="0">
                <a:pos x="36" y="0"/>
              </a:cxn>
            </a:cxnLst>
            <a:rect l="0" t="0" r="r" b="b"/>
            <a:pathLst>
              <a:path w="36" h="6">
                <a:moveTo>
                  <a:pt x="36" y="0"/>
                </a:moveTo>
                <a:lnTo>
                  <a:pt x="0" y="6"/>
                </a:lnTo>
                <a:lnTo>
                  <a:pt x="36" y="0"/>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157" name="Freeform 832">
            <a:extLst>
              <a:ext uri="{FF2B5EF4-FFF2-40B4-BE49-F238E27FC236}">
                <a16:creationId xmlns:a16="http://schemas.microsoft.com/office/drawing/2014/main" xmlns="" id="{EC8C09A5-C69E-48DB-AEC4-4B0302DD1153}"/>
              </a:ext>
            </a:extLst>
          </p:cNvPr>
          <p:cNvSpPr>
            <a:spLocks noEditPoints="1"/>
          </p:cNvSpPr>
          <p:nvPr/>
        </p:nvSpPr>
        <p:spPr bwMode="gray">
          <a:xfrm>
            <a:off x="9033740" y="4889858"/>
            <a:ext cx="67252" cy="16531"/>
          </a:xfrm>
          <a:custGeom>
            <a:avLst/>
            <a:gdLst/>
            <a:ahLst/>
            <a:cxnLst>
              <a:cxn ang="0">
                <a:pos x="36" y="0"/>
              </a:cxn>
              <a:cxn ang="0">
                <a:pos x="0" y="8"/>
              </a:cxn>
              <a:cxn ang="0">
                <a:pos x="0" y="11"/>
              </a:cxn>
              <a:cxn ang="0">
                <a:pos x="36" y="4"/>
              </a:cxn>
              <a:cxn ang="0">
                <a:pos x="36" y="0"/>
              </a:cxn>
              <a:cxn ang="0">
                <a:pos x="0" y="11"/>
              </a:cxn>
              <a:cxn ang="0">
                <a:pos x="36" y="4"/>
              </a:cxn>
              <a:cxn ang="0">
                <a:pos x="36" y="0"/>
              </a:cxn>
              <a:cxn ang="0">
                <a:pos x="0" y="8"/>
              </a:cxn>
              <a:cxn ang="0">
                <a:pos x="0" y="11"/>
              </a:cxn>
            </a:cxnLst>
            <a:rect l="0" t="0" r="r" b="b"/>
            <a:pathLst>
              <a:path w="36" h="11">
                <a:moveTo>
                  <a:pt x="36" y="0"/>
                </a:moveTo>
                <a:lnTo>
                  <a:pt x="0" y="8"/>
                </a:lnTo>
                <a:lnTo>
                  <a:pt x="0" y="11"/>
                </a:lnTo>
                <a:lnTo>
                  <a:pt x="36" y="4"/>
                </a:lnTo>
                <a:lnTo>
                  <a:pt x="36" y="0"/>
                </a:lnTo>
                <a:close/>
                <a:moveTo>
                  <a:pt x="0" y="11"/>
                </a:moveTo>
                <a:lnTo>
                  <a:pt x="36" y="4"/>
                </a:lnTo>
                <a:lnTo>
                  <a:pt x="36" y="0"/>
                </a:lnTo>
                <a:lnTo>
                  <a:pt x="0" y="8"/>
                </a:lnTo>
                <a:lnTo>
                  <a:pt x="0" y="11"/>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158" name="Freeform 833">
            <a:extLst>
              <a:ext uri="{FF2B5EF4-FFF2-40B4-BE49-F238E27FC236}">
                <a16:creationId xmlns:a16="http://schemas.microsoft.com/office/drawing/2014/main" xmlns="" id="{C6668626-3700-4275-8DE7-0B04F15DF17B}"/>
              </a:ext>
            </a:extLst>
          </p:cNvPr>
          <p:cNvSpPr>
            <a:spLocks/>
          </p:cNvSpPr>
          <p:nvPr/>
        </p:nvSpPr>
        <p:spPr bwMode="gray">
          <a:xfrm>
            <a:off x="9033740" y="4889858"/>
            <a:ext cx="67252" cy="16531"/>
          </a:xfrm>
          <a:custGeom>
            <a:avLst/>
            <a:gdLst/>
            <a:ahLst/>
            <a:cxnLst>
              <a:cxn ang="0">
                <a:pos x="0" y="8"/>
              </a:cxn>
              <a:cxn ang="0">
                <a:pos x="36" y="0"/>
              </a:cxn>
              <a:cxn ang="0">
                <a:pos x="36" y="4"/>
              </a:cxn>
              <a:cxn ang="0">
                <a:pos x="0" y="11"/>
              </a:cxn>
              <a:cxn ang="0">
                <a:pos x="0" y="8"/>
              </a:cxn>
            </a:cxnLst>
            <a:rect l="0" t="0" r="r" b="b"/>
            <a:pathLst>
              <a:path w="36" h="11">
                <a:moveTo>
                  <a:pt x="0" y="8"/>
                </a:moveTo>
                <a:lnTo>
                  <a:pt x="36" y="0"/>
                </a:lnTo>
                <a:lnTo>
                  <a:pt x="36" y="4"/>
                </a:lnTo>
                <a:lnTo>
                  <a:pt x="0" y="11"/>
                </a:lnTo>
                <a:lnTo>
                  <a:pt x="0" y="8"/>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159" name="Freeform 834">
            <a:extLst>
              <a:ext uri="{FF2B5EF4-FFF2-40B4-BE49-F238E27FC236}">
                <a16:creationId xmlns:a16="http://schemas.microsoft.com/office/drawing/2014/main" xmlns="" id="{9C5C57E7-CFC8-4F1E-8634-B9181CD992BD}"/>
              </a:ext>
            </a:extLst>
          </p:cNvPr>
          <p:cNvSpPr>
            <a:spLocks/>
          </p:cNvSpPr>
          <p:nvPr/>
        </p:nvSpPr>
        <p:spPr bwMode="gray">
          <a:xfrm>
            <a:off x="8075402" y="3713117"/>
            <a:ext cx="293293" cy="288550"/>
          </a:xfrm>
          <a:custGeom>
            <a:avLst/>
            <a:gdLst/>
            <a:ahLst/>
            <a:cxnLst>
              <a:cxn ang="0">
                <a:pos x="20" y="15"/>
              </a:cxn>
              <a:cxn ang="0">
                <a:pos x="27" y="0"/>
              </a:cxn>
              <a:cxn ang="0">
                <a:pos x="42" y="0"/>
              </a:cxn>
              <a:cxn ang="0">
                <a:pos x="55" y="37"/>
              </a:cxn>
              <a:cxn ang="0">
                <a:pos x="84" y="37"/>
              </a:cxn>
              <a:cxn ang="0">
                <a:pos x="106" y="102"/>
              </a:cxn>
              <a:cxn ang="0">
                <a:pos x="128" y="150"/>
              </a:cxn>
              <a:cxn ang="0">
                <a:pos x="157" y="179"/>
              </a:cxn>
              <a:cxn ang="0">
                <a:pos x="142" y="192"/>
              </a:cxn>
              <a:cxn ang="0">
                <a:pos x="128" y="192"/>
              </a:cxn>
              <a:cxn ang="0">
                <a:pos x="113" y="186"/>
              </a:cxn>
              <a:cxn ang="0">
                <a:pos x="120" y="179"/>
              </a:cxn>
              <a:cxn ang="0">
                <a:pos x="120" y="166"/>
              </a:cxn>
              <a:cxn ang="0">
                <a:pos x="106" y="150"/>
              </a:cxn>
              <a:cxn ang="0">
                <a:pos x="84" y="108"/>
              </a:cxn>
              <a:cxn ang="0">
                <a:pos x="71" y="93"/>
              </a:cxn>
              <a:cxn ang="0">
                <a:pos x="55" y="93"/>
              </a:cxn>
              <a:cxn ang="0">
                <a:pos x="49" y="102"/>
              </a:cxn>
              <a:cxn ang="0">
                <a:pos x="27" y="102"/>
              </a:cxn>
              <a:cxn ang="0">
                <a:pos x="27" y="79"/>
              </a:cxn>
              <a:cxn ang="0">
                <a:pos x="13" y="79"/>
              </a:cxn>
              <a:cxn ang="0">
                <a:pos x="7" y="51"/>
              </a:cxn>
              <a:cxn ang="0">
                <a:pos x="0" y="51"/>
              </a:cxn>
              <a:cxn ang="0">
                <a:pos x="7" y="29"/>
              </a:cxn>
              <a:cxn ang="0">
                <a:pos x="13" y="13"/>
              </a:cxn>
              <a:cxn ang="0">
                <a:pos x="20" y="15"/>
              </a:cxn>
            </a:cxnLst>
            <a:rect l="0" t="0" r="r" b="b"/>
            <a:pathLst>
              <a:path w="157" h="192">
                <a:moveTo>
                  <a:pt x="20" y="15"/>
                </a:moveTo>
                <a:lnTo>
                  <a:pt x="27" y="0"/>
                </a:lnTo>
                <a:lnTo>
                  <a:pt x="42" y="0"/>
                </a:lnTo>
                <a:lnTo>
                  <a:pt x="55" y="37"/>
                </a:lnTo>
                <a:lnTo>
                  <a:pt x="84" y="37"/>
                </a:lnTo>
                <a:lnTo>
                  <a:pt x="106" y="102"/>
                </a:lnTo>
                <a:lnTo>
                  <a:pt x="128" y="150"/>
                </a:lnTo>
                <a:lnTo>
                  <a:pt x="157" y="179"/>
                </a:lnTo>
                <a:lnTo>
                  <a:pt x="142" y="192"/>
                </a:lnTo>
                <a:lnTo>
                  <a:pt x="128" y="192"/>
                </a:lnTo>
                <a:lnTo>
                  <a:pt x="113" y="186"/>
                </a:lnTo>
                <a:lnTo>
                  <a:pt x="120" y="179"/>
                </a:lnTo>
                <a:lnTo>
                  <a:pt x="120" y="166"/>
                </a:lnTo>
                <a:lnTo>
                  <a:pt x="106" y="150"/>
                </a:lnTo>
                <a:lnTo>
                  <a:pt x="84" y="108"/>
                </a:lnTo>
                <a:lnTo>
                  <a:pt x="71" y="93"/>
                </a:lnTo>
                <a:lnTo>
                  <a:pt x="55" y="93"/>
                </a:lnTo>
                <a:lnTo>
                  <a:pt x="49" y="102"/>
                </a:lnTo>
                <a:lnTo>
                  <a:pt x="27" y="102"/>
                </a:lnTo>
                <a:lnTo>
                  <a:pt x="27" y="79"/>
                </a:lnTo>
                <a:lnTo>
                  <a:pt x="13" y="79"/>
                </a:lnTo>
                <a:lnTo>
                  <a:pt x="7" y="51"/>
                </a:lnTo>
                <a:lnTo>
                  <a:pt x="0" y="51"/>
                </a:lnTo>
                <a:lnTo>
                  <a:pt x="7" y="29"/>
                </a:lnTo>
                <a:lnTo>
                  <a:pt x="13" y="13"/>
                </a:lnTo>
                <a:lnTo>
                  <a:pt x="20" y="15"/>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160" name="Freeform 835">
            <a:extLst>
              <a:ext uri="{FF2B5EF4-FFF2-40B4-BE49-F238E27FC236}">
                <a16:creationId xmlns:a16="http://schemas.microsoft.com/office/drawing/2014/main" xmlns="" id="{6FE1C692-C5AA-4521-AD25-84CF88E2C819}"/>
              </a:ext>
            </a:extLst>
          </p:cNvPr>
          <p:cNvSpPr>
            <a:spLocks/>
          </p:cNvSpPr>
          <p:nvPr/>
        </p:nvSpPr>
        <p:spPr bwMode="gray">
          <a:xfrm>
            <a:off x="8208038" y="3982129"/>
            <a:ext cx="184942" cy="172829"/>
          </a:xfrm>
          <a:custGeom>
            <a:avLst/>
            <a:gdLst/>
            <a:ahLst/>
            <a:cxnLst>
              <a:cxn ang="0">
                <a:pos x="86" y="0"/>
              </a:cxn>
              <a:cxn ang="0">
                <a:pos x="99" y="29"/>
              </a:cxn>
              <a:cxn ang="0">
                <a:pos x="99" y="51"/>
              </a:cxn>
              <a:cxn ang="0">
                <a:pos x="93" y="57"/>
              </a:cxn>
              <a:cxn ang="0">
                <a:pos x="77" y="57"/>
              </a:cxn>
              <a:cxn ang="0">
                <a:pos x="77" y="71"/>
              </a:cxn>
              <a:cxn ang="0">
                <a:pos x="64" y="80"/>
              </a:cxn>
              <a:cxn ang="0">
                <a:pos x="64" y="99"/>
              </a:cxn>
              <a:cxn ang="0">
                <a:pos x="49" y="115"/>
              </a:cxn>
              <a:cxn ang="0">
                <a:pos x="0" y="64"/>
              </a:cxn>
              <a:cxn ang="0">
                <a:pos x="0" y="29"/>
              </a:cxn>
              <a:cxn ang="0">
                <a:pos x="7" y="13"/>
              </a:cxn>
              <a:cxn ang="0">
                <a:pos x="22" y="13"/>
              </a:cxn>
              <a:cxn ang="0">
                <a:pos x="35" y="22"/>
              </a:cxn>
              <a:cxn ang="0">
                <a:pos x="42" y="7"/>
              </a:cxn>
              <a:cxn ang="0">
                <a:pos x="57" y="13"/>
              </a:cxn>
              <a:cxn ang="0">
                <a:pos x="71" y="13"/>
              </a:cxn>
              <a:cxn ang="0">
                <a:pos x="86" y="0"/>
              </a:cxn>
            </a:cxnLst>
            <a:rect l="0" t="0" r="r" b="b"/>
            <a:pathLst>
              <a:path w="99" h="115">
                <a:moveTo>
                  <a:pt x="86" y="0"/>
                </a:moveTo>
                <a:lnTo>
                  <a:pt x="99" y="29"/>
                </a:lnTo>
                <a:lnTo>
                  <a:pt x="99" y="51"/>
                </a:lnTo>
                <a:lnTo>
                  <a:pt x="93" y="57"/>
                </a:lnTo>
                <a:lnTo>
                  <a:pt x="77" y="57"/>
                </a:lnTo>
                <a:lnTo>
                  <a:pt x="77" y="71"/>
                </a:lnTo>
                <a:lnTo>
                  <a:pt x="64" y="80"/>
                </a:lnTo>
                <a:lnTo>
                  <a:pt x="64" y="99"/>
                </a:lnTo>
                <a:lnTo>
                  <a:pt x="49" y="115"/>
                </a:lnTo>
                <a:lnTo>
                  <a:pt x="0" y="64"/>
                </a:lnTo>
                <a:lnTo>
                  <a:pt x="0" y="29"/>
                </a:lnTo>
                <a:lnTo>
                  <a:pt x="7" y="13"/>
                </a:lnTo>
                <a:lnTo>
                  <a:pt x="22" y="13"/>
                </a:lnTo>
                <a:lnTo>
                  <a:pt x="35" y="22"/>
                </a:lnTo>
                <a:lnTo>
                  <a:pt x="42" y="7"/>
                </a:lnTo>
                <a:lnTo>
                  <a:pt x="57" y="13"/>
                </a:lnTo>
                <a:lnTo>
                  <a:pt x="71" y="13"/>
                </a:lnTo>
                <a:lnTo>
                  <a:pt x="86" y="0"/>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161" name="Freeform 836">
            <a:extLst>
              <a:ext uri="{FF2B5EF4-FFF2-40B4-BE49-F238E27FC236}">
                <a16:creationId xmlns:a16="http://schemas.microsoft.com/office/drawing/2014/main" xmlns="" id="{2634522F-7F78-4320-9395-F5289E56FAAC}"/>
              </a:ext>
            </a:extLst>
          </p:cNvPr>
          <p:cNvSpPr>
            <a:spLocks/>
          </p:cNvSpPr>
          <p:nvPr/>
        </p:nvSpPr>
        <p:spPr bwMode="gray">
          <a:xfrm>
            <a:off x="8675064" y="4347324"/>
            <a:ext cx="54175" cy="43583"/>
          </a:xfrm>
          <a:custGeom>
            <a:avLst/>
            <a:gdLst/>
            <a:ahLst/>
            <a:cxnLst>
              <a:cxn ang="0">
                <a:pos x="13" y="0"/>
              </a:cxn>
              <a:cxn ang="0">
                <a:pos x="29" y="7"/>
              </a:cxn>
              <a:cxn ang="0">
                <a:pos x="29" y="29"/>
              </a:cxn>
              <a:cxn ang="0">
                <a:pos x="0" y="20"/>
              </a:cxn>
              <a:cxn ang="0">
                <a:pos x="13" y="13"/>
              </a:cxn>
              <a:cxn ang="0">
                <a:pos x="13" y="0"/>
              </a:cxn>
            </a:cxnLst>
            <a:rect l="0" t="0" r="r" b="b"/>
            <a:pathLst>
              <a:path w="29" h="29">
                <a:moveTo>
                  <a:pt x="13" y="0"/>
                </a:moveTo>
                <a:lnTo>
                  <a:pt x="29" y="7"/>
                </a:lnTo>
                <a:lnTo>
                  <a:pt x="29" y="29"/>
                </a:lnTo>
                <a:lnTo>
                  <a:pt x="0" y="20"/>
                </a:lnTo>
                <a:lnTo>
                  <a:pt x="13" y="13"/>
                </a:lnTo>
                <a:lnTo>
                  <a:pt x="13" y="0"/>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162" name="Freeform 837">
            <a:extLst>
              <a:ext uri="{FF2B5EF4-FFF2-40B4-BE49-F238E27FC236}">
                <a16:creationId xmlns:a16="http://schemas.microsoft.com/office/drawing/2014/main" xmlns="" id="{79ABB38B-4747-47C7-9074-A7DD88968948}"/>
              </a:ext>
            </a:extLst>
          </p:cNvPr>
          <p:cNvSpPr>
            <a:spLocks/>
          </p:cNvSpPr>
          <p:nvPr/>
        </p:nvSpPr>
        <p:spPr bwMode="gray">
          <a:xfrm>
            <a:off x="8740448" y="3573350"/>
            <a:ext cx="54175" cy="109709"/>
          </a:xfrm>
          <a:custGeom>
            <a:avLst/>
            <a:gdLst/>
            <a:ahLst/>
            <a:cxnLst>
              <a:cxn ang="0">
                <a:pos x="7" y="0"/>
              </a:cxn>
              <a:cxn ang="0">
                <a:pos x="22" y="9"/>
              </a:cxn>
              <a:cxn ang="0">
                <a:pos x="29" y="44"/>
              </a:cxn>
              <a:cxn ang="0">
                <a:pos x="13" y="73"/>
              </a:cxn>
              <a:cxn ang="0">
                <a:pos x="7" y="57"/>
              </a:cxn>
              <a:cxn ang="0">
                <a:pos x="0" y="29"/>
              </a:cxn>
              <a:cxn ang="0">
                <a:pos x="7" y="0"/>
              </a:cxn>
            </a:cxnLst>
            <a:rect l="0" t="0" r="r" b="b"/>
            <a:pathLst>
              <a:path w="29" h="73">
                <a:moveTo>
                  <a:pt x="7" y="0"/>
                </a:moveTo>
                <a:lnTo>
                  <a:pt x="22" y="9"/>
                </a:lnTo>
                <a:lnTo>
                  <a:pt x="29" y="44"/>
                </a:lnTo>
                <a:lnTo>
                  <a:pt x="13" y="73"/>
                </a:lnTo>
                <a:lnTo>
                  <a:pt x="7" y="57"/>
                </a:lnTo>
                <a:lnTo>
                  <a:pt x="0" y="29"/>
                </a:lnTo>
                <a:lnTo>
                  <a:pt x="7" y="0"/>
                </a:lnTo>
                <a:close/>
              </a:path>
            </a:pathLst>
          </a:custGeom>
          <a:solidFill>
            <a:schemeClr val="accent2"/>
          </a:solidFill>
          <a:ln w="3175" cap="flat" cmpd="sng">
            <a:solidFill>
              <a:schemeClr val="bg1">
                <a:lumMod val="85000"/>
              </a:schemeClr>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latin typeface="Arial"/>
            </a:endParaRPr>
          </a:p>
        </p:txBody>
      </p:sp>
      <p:sp>
        <p:nvSpPr>
          <p:cNvPr id="163" name="Freeform 838">
            <a:extLst>
              <a:ext uri="{FF2B5EF4-FFF2-40B4-BE49-F238E27FC236}">
                <a16:creationId xmlns:a16="http://schemas.microsoft.com/office/drawing/2014/main" xmlns="" id="{A7DFF21B-AF09-4B92-9B73-07B90DDD60F3}"/>
              </a:ext>
            </a:extLst>
          </p:cNvPr>
          <p:cNvSpPr>
            <a:spLocks/>
          </p:cNvSpPr>
          <p:nvPr/>
        </p:nvSpPr>
        <p:spPr bwMode="gray">
          <a:xfrm>
            <a:off x="8706822" y="3065383"/>
            <a:ext cx="128899" cy="145778"/>
          </a:xfrm>
          <a:custGeom>
            <a:avLst/>
            <a:gdLst/>
            <a:ahLst/>
            <a:cxnLst>
              <a:cxn ang="0">
                <a:pos x="31" y="0"/>
              </a:cxn>
              <a:cxn ang="0">
                <a:pos x="69" y="53"/>
              </a:cxn>
              <a:cxn ang="0">
                <a:pos x="69" y="75"/>
              </a:cxn>
              <a:cxn ang="0">
                <a:pos x="47" y="97"/>
              </a:cxn>
              <a:cxn ang="0">
                <a:pos x="31" y="97"/>
              </a:cxn>
              <a:cxn ang="0">
                <a:pos x="25" y="90"/>
              </a:cxn>
              <a:cxn ang="0">
                <a:pos x="18" y="68"/>
              </a:cxn>
              <a:cxn ang="0">
                <a:pos x="5" y="53"/>
              </a:cxn>
              <a:cxn ang="0">
                <a:pos x="0" y="22"/>
              </a:cxn>
              <a:cxn ang="0">
                <a:pos x="31" y="0"/>
              </a:cxn>
            </a:cxnLst>
            <a:rect l="0" t="0" r="r" b="b"/>
            <a:pathLst>
              <a:path w="69" h="97">
                <a:moveTo>
                  <a:pt x="31" y="0"/>
                </a:moveTo>
                <a:lnTo>
                  <a:pt x="69" y="53"/>
                </a:lnTo>
                <a:lnTo>
                  <a:pt x="69" y="75"/>
                </a:lnTo>
                <a:lnTo>
                  <a:pt x="47" y="97"/>
                </a:lnTo>
                <a:lnTo>
                  <a:pt x="31" y="97"/>
                </a:lnTo>
                <a:lnTo>
                  <a:pt x="25" y="90"/>
                </a:lnTo>
                <a:lnTo>
                  <a:pt x="18" y="68"/>
                </a:lnTo>
                <a:lnTo>
                  <a:pt x="5" y="53"/>
                </a:lnTo>
                <a:lnTo>
                  <a:pt x="0" y="22"/>
                </a:lnTo>
                <a:lnTo>
                  <a:pt x="31" y="0"/>
                </a:lnTo>
                <a:close/>
              </a:path>
            </a:pathLst>
          </a:custGeom>
          <a:solidFill>
            <a:schemeClr val="accent2"/>
          </a:solidFill>
          <a:ln w="3175" cap="flat" cmpd="sng">
            <a:solidFill>
              <a:schemeClr val="bg1">
                <a:lumMod val="85000"/>
              </a:schemeClr>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latin typeface="Arial"/>
            </a:endParaRPr>
          </a:p>
        </p:txBody>
      </p:sp>
      <p:sp>
        <p:nvSpPr>
          <p:cNvPr id="164" name="Freeform 839">
            <a:extLst>
              <a:ext uri="{FF2B5EF4-FFF2-40B4-BE49-F238E27FC236}">
                <a16:creationId xmlns:a16="http://schemas.microsoft.com/office/drawing/2014/main" xmlns="" id="{38AE011F-4D82-4422-9270-8C123CE3D00A}"/>
              </a:ext>
            </a:extLst>
          </p:cNvPr>
          <p:cNvSpPr>
            <a:spLocks/>
          </p:cNvSpPr>
          <p:nvPr/>
        </p:nvSpPr>
        <p:spPr bwMode="gray">
          <a:xfrm>
            <a:off x="8579791" y="2882034"/>
            <a:ext cx="184942" cy="216412"/>
          </a:xfrm>
          <a:custGeom>
            <a:avLst/>
            <a:gdLst/>
            <a:ahLst/>
            <a:cxnLst>
              <a:cxn ang="0">
                <a:pos x="64" y="0"/>
              </a:cxn>
              <a:cxn ang="0">
                <a:pos x="73" y="11"/>
              </a:cxn>
              <a:cxn ang="0">
                <a:pos x="64" y="33"/>
              </a:cxn>
              <a:cxn ang="0">
                <a:pos x="73" y="62"/>
              </a:cxn>
              <a:cxn ang="0">
                <a:pos x="64" y="75"/>
              </a:cxn>
              <a:cxn ang="0">
                <a:pos x="73" y="104"/>
              </a:cxn>
              <a:cxn ang="0">
                <a:pos x="86" y="104"/>
              </a:cxn>
              <a:cxn ang="0">
                <a:pos x="93" y="111"/>
              </a:cxn>
              <a:cxn ang="0">
                <a:pos x="99" y="122"/>
              </a:cxn>
              <a:cxn ang="0">
                <a:pos x="68" y="144"/>
              </a:cxn>
              <a:cxn ang="0">
                <a:pos x="44" y="126"/>
              </a:cxn>
              <a:cxn ang="0">
                <a:pos x="35" y="133"/>
              </a:cxn>
              <a:cxn ang="0">
                <a:pos x="29" y="126"/>
              </a:cxn>
              <a:cxn ang="0">
                <a:pos x="29" y="97"/>
              </a:cxn>
              <a:cxn ang="0">
                <a:pos x="9" y="97"/>
              </a:cxn>
              <a:cxn ang="0">
                <a:pos x="0" y="84"/>
              </a:cxn>
              <a:cxn ang="0">
                <a:pos x="29" y="40"/>
              </a:cxn>
              <a:cxn ang="0">
                <a:pos x="44" y="33"/>
              </a:cxn>
              <a:cxn ang="0">
                <a:pos x="51" y="4"/>
              </a:cxn>
              <a:cxn ang="0">
                <a:pos x="64" y="0"/>
              </a:cxn>
            </a:cxnLst>
            <a:rect l="0" t="0" r="r" b="b"/>
            <a:pathLst>
              <a:path w="99" h="144">
                <a:moveTo>
                  <a:pt x="64" y="0"/>
                </a:moveTo>
                <a:lnTo>
                  <a:pt x="73" y="11"/>
                </a:lnTo>
                <a:lnTo>
                  <a:pt x="64" y="33"/>
                </a:lnTo>
                <a:lnTo>
                  <a:pt x="73" y="62"/>
                </a:lnTo>
                <a:lnTo>
                  <a:pt x="64" y="75"/>
                </a:lnTo>
                <a:lnTo>
                  <a:pt x="73" y="104"/>
                </a:lnTo>
                <a:lnTo>
                  <a:pt x="86" y="104"/>
                </a:lnTo>
                <a:lnTo>
                  <a:pt x="93" y="111"/>
                </a:lnTo>
                <a:lnTo>
                  <a:pt x="99" y="122"/>
                </a:lnTo>
                <a:lnTo>
                  <a:pt x="68" y="144"/>
                </a:lnTo>
                <a:lnTo>
                  <a:pt x="44" y="126"/>
                </a:lnTo>
                <a:lnTo>
                  <a:pt x="35" y="133"/>
                </a:lnTo>
                <a:lnTo>
                  <a:pt x="29" y="126"/>
                </a:lnTo>
                <a:lnTo>
                  <a:pt x="29" y="97"/>
                </a:lnTo>
                <a:lnTo>
                  <a:pt x="9" y="97"/>
                </a:lnTo>
                <a:lnTo>
                  <a:pt x="0" y="84"/>
                </a:lnTo>
                <a:lnTo>
                  <a:pt x="29" y="40"/>
                </a:lnTo>
                <a:lnTo>
                  <a:pt x="44" y="33"/>
                </a:lnTo>
                <a:lnTo>
                  <a:pt x="51" y="4"/>
                </a:lnTo>
                <a:lnTo>
                  <a:pt x="64" y="0"/>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latin typeface="Arial"/>
            </a:endParaRPr>
          </a:p>
        </p:txBody>
      </p:sp>
      <p:sp>
        <p:nvSpPr>
          <p:cNvPr id="165" name="Freeform 840">
            <a:extLst>
              <a:ext uri="{FF2B5EF4-FFF2-40B4-BE49-F238E27FC236}">
                <a16:creationId xmlns:a16="http://schemas.microsoft.com/office/drawing/2014/main" xmlns="" id="{679AC4D5-F2CC-4D43-8428-3694180A2626}"/>
              </a:ext>
            </a:extLst>
          </p:cNvPr>
          <p:cNvSpPr>
            <a:spLocks/>
          </p:cNvSpPr>
          <p:nvPr/>
        </p:nvSpPr>
        <p:spPr bwMode="gray">
          <a:xfrm>
            <a:off x="7298270" y="2566433"/>
            <a:ext cx="950866" cy="471899"/>
          </a:xfrm>
          <a:custGeom>
            <a:avLst/>
            <a:gdLst/>
            <a:ahLst/>
            <a:cxnLst>
              <a:cxn ang="0">
                <a:pos x="23" y="108"/>
              </a:cxn>
              <a:cxn ang="0">
                <a:pos x="23" y="80"/>
              </a:cxn>
              <a:cxn ang="0">
                <a:pos x="0" y="57"/>
              </a:cxn>
              <a:cxn ang="0">
                <a:pos x="9" y="44"/>
              </a:cxn>
              <a:cxn ang="0">
                <a:pos x="58" y="44"/>
              </a:cxn>
              <a:cxn ang="0">
                <a:pos x="58" y="22"/>
              </a:cxn>
              <a:cxn ang="0">
                <a:pos x="93" y="0"/>
              </a:cxn>
              <a:cxn ang="0">
                <a:pos x="122" y="15"/>
              </a:cxn>
              <a:cxn ang="0">
                <a:pos x="144" y="15"/>
              </a:cxn>
              <a:cxn ang="0">
                <a:pos x="151" y="29"/>
              </a:cxn>
              <a:cxn ang="0">
                <a:pos x="180" y="44"/>
              </a:cxn>
              <a:cxn ang="0">
                <a:pos x="230" y="73"/>
              </a:cxn>
              <a:cxn ang="0">
                <a:pos x="272" y="64"/>
              </a:cxn>
              <a:cxn ang="0">
                <a:pos x="323" y="86"/>
              </a:cxn>
              <a:cxn ang="0">
                <a:pos x="387" y="86"/>
              </a:cxn>
              <a:cxn ang="0">
                <a:pos x="407" y="64"/>
              </a:cxn>
              <a:cxn ang="0">
                <a:pos x="429" y="64"/>
              </a:cxn>
              <a:cxn ang="0">
                <a:pos x="452" y="51"/>
              </a:cxn>
              <a:cxn ang="0">
                <a:pos x="452" y="122"/>
              </a:cxn>
              <a:cxn ang="0">
                <a:pos x="458" y="128"/>
              </a:cxn>
              <a:cxn ang="0">
                <a:pos x="471" y="128"/>
              </a:cxn>
              <a:cxn ang="0">
                <a:pos x="494" y="108"/>
              </a:cxn>
              <a:cxn ang="0">
                <a:pos x="509" y="157"/>
              </a:cxn>
              <a:cxn ang="0">
                <a:pos x="480" y="179"/>
              </a:cxn>
              <a:cxn ang="0">
                <a:pos x="480" y="208"/>
              </a:cxn>
              <a:cxn ang="0">
                <a:pos x="423" y="256"/>
              </a:cxn>
              <a:cxn ang="0">
                <a:pos x="416" y="256"/>
              </a:cxn>
              <a:cxn ang="0">
                <a:pos x="407" y="250"/>
              </a:cxn>
              <a:cxn ang="0">
                <a:pos x="394" y="265"/>
              </a:cxn>
              <a:cxn ang="0">
                <a:pos x="394" y="272"/>
              </a:cxn>
              <a:cxn ang="0">
                <a:pos x="365" y="272"/>
              </a:cxn>
              <a:cxn ang="0">
                <a:pos x="359" y="301"/>
              </a:cxn>
              <a:cxn ang="0">
                <a:pos x="314" y="307"/>
              </a:cxn>
              <a:cxn ang="0">
                <a:pos x="308" y="279"/>
              </a:cxn>
              <a:cxn ang="0">
                <a:pos x="295" y="272"/>
              </a:cxn>
              <a:cxn ang="0">
                <a:pos x="237" y="279"/>
              </a:cxn>
              <a:cxn ang="0">
                <a:pos x="222" y="307"/>
              </a:cxn>
              <a:cxn ang="0">
                <a:pos x="180" y="314"/>
              </a:cxn>
              <a:cxn ang="0">
                <a:pos x="129" y="272"/>
              </a:cxn>
              <a:cxn ang="0">
                <a:pos x="129" y="250"/>
              </a:cxn>
              <a:cxn ang="0">
                <a:pos x="93" y="214"/>
              </a:cxn>
              <a:cxn ang="0">
                <a:pos x="87" y="179"/>
              </a:cxn>
              <a:cxn ang="0">
                <a:pos x="16" y="137"/>
              </a:cxn>
              <a:cxn ang="0">
                <a:pos x="16" y="117"/>
              </a:cxn>
              <a:cxn ang="0">
                <a:pos x="23" y="108"/>
              </a:cxn>
            </a:cxnLst>
            <a:rect l="0" t="0" r="r" b="b"/>
            <a:pathLst>
              <a:path w="509" h="314">
                <a:moveTo>
                  <a:pt x="23" y="108"/>
                </a:moveTo>
                <a:lnTo>
                  <a:pt x="23" y="80"/>
                </a:lnTo>
                <a:lnTo>
                  <a:pt x="0" y="57"/>
                </a:lnTo>
                <a:lnTo>
                  <a:pt x="9" y="44"/>
                </a:lnTo>
                <a:lnTo>
                  <a:pt x="58" y="44"/>
                </a:lnTo>
                <a:lnTo>
                  <a:pt x="58" y="22"/>
                </a:lnTo>
                <a:lnTo>
                  <a:pt x="93" y="0"/>
                </a:lnTo>
                <a:lnTo>
                  <a:pt x="122" y="15"/>
                </a:lnTo>
                <a:lnTo>
                  <a:pt x="144" y="15"/>
                </a:lnTo>
                <a:lnTo>
                  <a:pt x="151" y="29"/>
                </a:lnTo>
                <a:lnTo>
                  <a:pt x="180" y="44"/>
                </a:lnTo>
                <a:lnTo>
                  <a:pt x="230" y="73"/>
                </a:lnTo>
                <a:lnTo>
                  <a:pt x="272" y="64"/>
                </a:lnTo>
                <a:lnTo>
                  <a:pt x="323" y="86"/>
                </a:lnTo>
                <a:lnTo>
                  <a:pt x="387" y="86"/>
                </a:lnTo>
                <a:lnTo>
                  <a:pt x="407" y="64"/>
                </a:lnTo>
                <a:lnTo>
                  <a:pt x="429" y="64"/>
                </a:lnTo>
                <a:lnTo>
                  <a:pt x="452" y="51"/>
                </a:lnTo>
                <a:lnTo>
                  <a:pt x="452" y="122"/>
                </a:lnTo>
                <a:lnTo>
                  <a:pt x="458" y="128"/>
                </a:lnTo>
                <a:lnTo>
                  <a:pt x="471" y="128"/>
                </a:lnTo>
                <a:lnTo>
                  <a:pt x="494" y="108"/>
                </a:lnTo>
                <a:lnTo>
                  <a:pt x="509" y="157"/>
                </a:lnTo>
                <a:lnTo>
                  <a:pt x="480" y="179"/>
                </a:lnTo>
                <a:lnTo>
                  <a:pt x="480" y="208"/>
                </a:lnTo>
                <a:lnTo>
                  <a:pt x="423" y="256"/>
                </a:lnTo>
                <a:lnTo>
                  <a:pt x="416" y="256"/>
                </a:lnTo>
                <a:lnTo>
                  <a:pt x="407" y="250"/>
                </a:lnTo>
                <a:lnTo>
                  <a:pt x="394" y="265"/>
                </a:lnTo>
                <a:lnTo>
                  <a:pt x="394" y="272"/>
                </a:lnTo>
                <a:lnTo>
                  <a:pt x="365" y="272"/>
                </a:lnTo>
                <a:lnTo>
                  <a:pt x="359" y="301"/>
                </a:lnTo>
                <a:lnTo>
                  <a:pt x="314" y="307"/>
                </a:lnTo>
                <a:lnTo>
                  <a:pt x="308" y="279"/>
                </a:lnTo>
                <a:lnTo>
                  <a:pt x="295" y="272"/>
                </a:lnTo>
                <a:lnTo>
                  <a:pt x="237" y="279"/>
                </a:lnTo>
                <a:lnTo>
                  <a:pt x="222" y="307"/>
                </a:lnTo>
                <a:lnTo>
                  <a:pt x="180" y="314"/>
                </a:lnTo>
                <a:lnTo>
                  <a:pt x="129" y="272"/>
                </a:lnTo>
                <a:lnTo>
                  <a:pt x="129" y="250"/>
                </a:lnTo>
                <a:lnTo>
                  <a:pt x="93" y="214"/>
                </a:lnTo>
                <a:lnTo>
                  <a:pt x="87" y="179"/>
                </a:lnTo>
                <a:lnTo>
                  <a:pt x="16" y="137"/>
                </a:lnTo>
                <a:lnTo>
                  <a:pt x="16" y="117"/>
                </a:lnTo>
                <a:lnTo>
                  <a:pt x="23" y="108"/>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166" name="Freeform 841">
            <a:extLst>
              <a:ext uri="{FF2B5EF4-FFF2-40B4-BE49-F238E27FC236}">
                <a16:creationId xmlns:a16="http://schemas.microsoft.com/office/drawing/2014/main" xmlns="" id="{193DA180-C221-4FAA-AD1B-DCF6681F9398}"/>
              </a:ext>
            </a:extLst>
          </p:cNvPr>
          <p:cNvSpPr>
            <a:spLocks/>
          </p:cNvSpPr>
          <p:nvPr/>
        </p:nvSpPr>
        <p:spPr bwMode="gray">
          <a:xfrm>
            <a:off x="6952671" y="2835445"/>
            <a:ext cx="119559" cy="63120"/>
          </a:xfrm>
          <a:custGeom>
            <a:avLst/>
            <a:gdLst/>
            <a:ahLst/>
            <a:cxnLst>
              <a:cxn ang="0">
                <a:pos x="64" y="0"/>
              </a:cxn>
              <a:cxn ang="0">
                <a:pos x="0" y="7"/>
              </a:cxn>
              <a:cxn ang="0">
                <a:pos x="0" y="35"/>
              </a:cxn>
              <a:cxn ang="0">
                <a:pos x="15" y="42"/>
              </a:cxn>
              <a:cxn ang="0">
                <a:pos x="17" y="18"/>
              </a:cxn>
              <a:cxn ang="0">
                <a:pos x="64" y="0"/>
              </a:cxn>
            </a:cxnLst>
            <a:rect l="0" t="0" r="r" b="b"/>
            <a:pathLst>
              <a:path w="64" h="42">
                <a:moveTo>
                  <a:pt x="64" y="0"/>
                </a:moveTo>
                <a:lnTo>
                  <a:pt x="0" y="7"/>
                </a:lnTo>
                <a:lnTo>
                  <a:pt x="0" y="35"/>
                </a:lnTo>
                <a:lnTo>
                  <a:pt x="15" y="42"/>
                </a:lnTo>
                <a:lnTo>
                  <a:pt x="17" y="18"/>
                </a:lnTo>
                <a:lnTo>
                  <a:pt x="64" y="0"/>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167" name="Freeform 842">
            <a:extLst>
              <a:ext uri="{FF2B5EF4-FFF2-40B4-BE49-F238E27FC236}">
                <a16:creationId xmlns:a16="http://schemas.microsoft.com/office/drawing/2014/main" xmlns="" id="{2A008343-8CF4-4659-BD6E-9F7E991EA3FF}"/>
              </a:ext>
            </a:extLst>
          </p:cNvPr>
          <p:cNvSpPr>
            <a:spLocks/>
          </p:cNvSpPr>
          <p:nvPr/>
        </p:nvSpPr>
        <p:spPr bwMode="gray">
          <a:xfrm>
            <a:off x="7712990" y="2470250"/>
            <a:ext cx="82197" cy="162309"/>
          </a:xfrm>
          <a:custGeom>
            <a:avLst/>
            <a:gdLst/>
            <a:ahLst/>
            <a:cxnLst>
              <a:cxn ang="0">
                <a:pos x="28" y="6"/>
              </a:cxn>
              <a:cxn ang="0">
                <a:pos x="44" y="73"/>
              </a:cxn>
              <a:cxn ang="0">
                <a:pos x="15" y="108"/>
              </a:cxn>
              <a:cxn ang="0">
                <a:pos x="0" y="93"/>
              </a:cxn>
              <a:cxn ang="0">
                <a:pos x="22" y="51"/>
              </a:cxn>
              <a:cxn ang="0">
                <a:pos x="28" y="0"/>
              </a:cxn>
              <a:cxn ang="0">
                <a:pos x="28" y="6"/>
              </a:cxn>
            </a:cxnLst>
            <a:rect l="0" t="0" r="r" b="b"/>
            <a:pathLst>
              <a:path w="44" h="108">
                <a:moveTo>
                  <a:pt x="28" y="6"/>
                </a:moveTo>
                <a:lnTo>
                  <a:pt x="44" y="73"/>
                </a:lnTo>
                <a:lnTo>
                  <a:pt x="15" y="108"/>
                </a:lnTo>
                <a:lnTo>
                  <a:pt x="0" y="93"/>
                </a:lnTo>
                <a:lnTo>
                  <a:pt x="22" y="51"/>
                </a:lnTo>
                <a:lnTo>
                  <a:pt x="28" y="0"/>
                </a:lnTo>
                <a:lnTo>
                  <a:pt x="28" y="6"/>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168" name="Freeform 843">
            <a:extLst>
              <a:ext uri="{FF2B5EF4-FFF2-40B4-BE49-F238E27FC236}">
                <a16:creationId xmlns:a16="http://schemas.microsoft.com/office/drawing/2014/main" xmlns="" id="{DFAA5B87-078F-49A3-98E4-14E121CE7A98}"/>
              </a:ext>
            </a:extLst>
          </p:cNvPr>
          <p:cNvSpPr>
            <a:spLocks/>
          </p:cNvSpPr>
          <p:nvPr/>
        </p:nvSpPr>
        <p:spPr bwMode="gray">
          <a:xfrm>
            <a:off x="6154990" y="3875426"/>
            <a:ext cx="371753" cy="213406"/>
          </a:xfrm>
          <a:custGeom>
            <a:avLst/>
            <a:gdLst/>
            <a:ahLst/>
            <a:cxnLst>
              <a:cxn ang="0">
                <a:pos x="0" y="78"/>
              </a:cxn>
              <a:cxn ang="0">
                <a:pos x="26" y="42"/>
              </a:cxn>
              <a:cxn ang="0">
                <a:pos x="64" y="42"/>
              </a:cxn>
              <a:cxn ang="0">
                <a:pos x="77" y="78"/>
              </a:cxn>
              <a:cxn ang="0">
                <a:pos x="93" y="71"/>
              </a:cxn>
              <a:cxn ang="0">
                <a:pos x="135" y="20"/>
              </a:cxn>
              <a:cxn ang="0">
                <a:pos x="186" y="0"/>
              </a:cxn>
              <a:cxn ang="0">
                <a:pos x="192" y="29"/>
              </a:cxn>
              <a:cxn ang="0">
                <a:pos x="199" y="49"/>
              </a:cxn>
              <a:cxn ang="0">
                <a:pos x="186" y="49"/>
              </a:cxn>
              <a:cxn ang="0">
                <a:pos x="177" y="58"/>
              </a:cxn>
              <a:cxn ang="0">
                <a:pos x="177" y="71"/>
              </a:cxn>
              <a:cxn ang="0">
                <a:pos x="113" y="113"/>
              </a:cxn>
              <a:cxn ang="0">
                <a:pos x="35" y="142"/>
              </a:cxn>
              <a:cxn ang="0">
                <a:pos x="26" y="142"/>
              </a:cxn>
              <a:cxn ang="0">
                <a:pos x="20" y="135"/>
              </a:cxn>
              <a:cxn ang="0">
                <a:pos x="13" y="122"/>
              </a:cxn>
              <a:cxn ang="0">
                <a:pos x="13" y="106"/>
              </a:cxn>
              <a:cxn ang="0">
                <a:pos x="0" y="78"/>
              </a:cxn>
            </a:cxnLst>
            <a:rect l="0" t="0" r="r" b="b"/>
            <a:pathLst>
              <a:path w="199" h="142">
                <a:moveTo>
                  <a:pt x="0" y="78"/>
                </a:moveTo>
                <a:lnTo>
                  <a:pt x="26" y="42"/>
                </a:lnTo>
                <a:lnTo>
                  <a:pt x="64" y="42"/>
                </a:lnTo>
                <a:lnTo>
                  <a:pt x="77" y="78"/>
                </a:lnTo>
                <a:lnTo>
                  <a:pt x="93" y="71"/>
                </a:lnTo>
                <a:lnTo>
                  <a:pt x="135" y="20"/>
                </a:lnTo>
                <a:lnTo>
                  <a:pt x="186" y="0"/>
                </a:lnTo>
                <a:lnTo>
                  <a:pt x="192" y="29"/>
                </a:lnTo>
                <a:lnTo>
                  <a:pt x="199" y="49"/>
                </a:lnTo>
                <a:lnTo>
                  <a:pt x="186" y="49"/>
                </a:lnTo>
                <a:lnTo>
                  <a:pt x="177" y="58"/>
                </a:lnTo>
                <a:lnTo>
                  <a:pt x="177" y="71"/>
                </a:lnTo>
                <a:lnTo>
                  <a:pt x="113" y="113"/>
                </a:lnTo>
                <a:lnTo>
                  <a:pt x="35" y="142"/>
                </a:lnTo>
                <a:lnTo>
                  <a:pt x="26" y="142"/>
                </a:lnTo>
                <a:lnTo>
                  <a:pt x="20" y="135"/>
                </a:lnTo>
                <a:lnTo>
                  <a:pt x="13" y="122"/>
                </a:lnTo>
                <a:lnTo>
                  <a:pt x="13" y="106"/>
                </a:lnTo>
                <a:lnTo>
                  <a:pt x="0" y="78"/>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169" name="Freeform 844">
            <a:extLst>
              <a:ext uri="{FF2B5EF4-FFF2-40B4-BE49-F238E27FC236}">
                <a16:creationId xmlns:a16="http://schemas.microsoft.com/office/drawing/2014/main" xmlns="" id="{866EFED3-618D-4144-923F-247051521F80}"/>
              </a:ext>
            </a:extLst>
          </p:cNvPr>
          <p:cNvSpPr>
            <a:spLocks/>
          </p:cNvSpPr>
          <p:nvPr/>
        </p:nvSpPr>
        <p:spPr bwMode="gray">
          <a:xfrm>
            <a:off x="4115019" y="4067792"/>
            <a:ext cx="89669" cy="34566"/>
          </a:xfrm>
          <a:custGeom>
            <a:avLst/>
            <a:gdLst/>
            <a:ahLst/>
            <a:cxnLst>
              <a:cxn ang="0">
                <a:pos x="0" y="0"/>
              </a:cxn>
              <a:cxn ang="0">
                <a:pos x="42" y="0"/>
              </a:cxn>
              <a:cxn ang="0">
                <a:pos x="48" y="7"/>
              </a:cxn>
              <a:cxn ang="0">
                <a:pos x="42" y="14"/>
              </a:cxn>
              <a:cxn ang="0">
                <a:pos x="0" y="23"/>
              </a:cxn>
              <a:cxn ang="0">
                <a:pos x="0" y="0"/>
              </a:cxn>
            </a:cxnLst>
            <a:rect l="0" t="0" r="r" b="b"/>
            <a:pathLst>
              <a:path w="48" h="23">
                <a:moveTo>
                  <a:pt x="0" y="0"/>
                </a:moveTo>
                <a:lnTo>
                  <a:pt x="42" y="0"/>
                </a:lnTo>
                <a:lnTo>
                  <a:pt x="48" y="7"/>
                </a:lnTo>
                <a:lnTo>
                  <a:pt x="42" y="14"/>
                </a:lnTo>
                <a:lnTo>
                  <a:pt x="0" y="23"/>
                </a:lnTo>
                <a:lnTo>
                  <a:pt x="0" y="0"/>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170" name="Freeform 845">
            <a:extLst>
              <a:ext uri="{FF2B5EF4-FFF2-40B4-BE49-F238E27FC236}">
                <a16:creationId xmlns:a16="http://schemas.microsoft.com/office/drawing/2014/main" xmlns="" id="{BCD28EE1-277B-4B61-A4FC-A6F7DB11BB28}"/>
              </a:ext>
            </a:extLst>
          </p:cNvPr>
          <p:cNvSpPr>
            <a:spLocks/>
          </p:cNvSpPr>
          <p:nvPr/>
        </p:nvSpPr>
        <p:spPr bwMode="gray">
          <a:xfrm>
            <a:off x="4858525" y="2772325"/>
            <a:ext cx="28022" cy="19537"/>
          </a:xfrm>
          <a:custGeom>
            <a:avLst/>
            <a:gdLst/>
            <a:ahLst/>
            <a:cxnLst>
              <a:cxn ang="0">
                <a:pos x="0" y="7"/>
              </a:cxn>
              <a:cxn ang="0">
                <a:pos x="15" y="0"/>
              </a:cxn>
              <a:cxn ang="0">
                <a:pos x="15" y="13"/>
              </a:cxn>
              <a:cxn ang="0">
                <a:pos x="8" y="13"/>
              </a:cxn>
              <a:cxn ang="0">
                <a:pos x="0" y="7"/>
              </a:cxn>
            </a:cxnLst>
            <a:rect l="0" t="0" r="r" b="b"/>
            <a:pathLst>
              <a:path w="15" h="13">
                <a:moveTo>
                  <a:pt x="0" y="7"/>
                </a:moveTo>
                <a:lnTo>
                  <a:pt x="15" y="0"/>
                </a:lnTo>
                <a:lnTo>
                  <a:pt x="15" y="13"/>
                </a:lnTo>
                <a:lnTo>
                  <a:pt x="8" y="13"/>
                </a:lnTo>
                <a:lnTo>
                  <a:pt x="0" y="7"/>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171" name="Freeform 846">
            <a:extLst>
              <a:ext uri="{FF2B5EF4-FFF2-40B4-BE49-F238E27FC236}">
                <a16:creationId xmlns:a16="http://schemas.microsoft.com/office/drawing/2014/main" xmlns="" id="{525A1AAB-6327-48D6-BD77-B810667FDDAC}"/>
              </a:ext>
            </a:extLst>
          </p:cNvPr>
          <p:cNvSpPr>
            <a:spLocks/>
          </p:cNvSpPr>
          <p:nvPr/>
        </p:nvSpPr>
        <p:spPr bwMode="gray">
          <a:xfrm>
            <a:off x="5807523" y="3359944"/>
            <a:ext cx="78460" cy="130749"/>
          </a:xfrm>
          <a:custGeom>
            <a:avLst/>
            <a:gdLst/>
            <a:ahLst/>
            <a:cxnLst>
              <a:cxn ang="0">
                <a:pos x="20" y="0"/>
              </a:cxn>
              <a:cxn ang="0">
                <a:pos x="42" y="0"/>
              </a:cxn>
              <a:cxn ang="0">
                <a:pos x="42" y="14"/>
              </a:cxn>
              <a:cxn ang="0">
                <a:pos x="36" y="23"/>
              </a:cxn>
              <a:cxn ang="0">
                <a:pos x="20" y="23"/>
              </a:cxn>
              <a:cxn ang="0">
                <a:pos x="20" y="42"/>
              </a:cxn>
              <a:cxn ang="0">
                <a:pos x="29" y="51"/>
              </a:cxn>
              <a:cxn ang="0">
                <a:pos x="29" y="87"/>
              </a:cxn>
              <a:cxn ang="0">
                <a:pos x="13" y="87"/>
              </a:cxn>
              <a:cxn ang="0">
                <a:pos x="0" y="58"/>
              </a:cxn>
              <a:cxn ang="0">
                <a:pos x="20" y="0"/>
              </a:cxn>
            </a:cxnLst>
            <a:rect l="0" t="0" r="r" b="b"/>
            <a:pathLst>
              <a:path w="42" h="87">
                <a:moveTo>
                  <a:pt x="20" y="0"/>
                </a:moveTo>
                <a:lnTo>
                  <a:pt x="42" y="0"/>
                </a:lnTo>
                <a:lnTo>
                  <a:pt x="42" y="14"/>
                </a:lnTo>
                <a:lnTo>
                  <a:pt x="36" y="23"/>
                </a:lnTo>
                <a:lnTo>
                  <a:pt x="20" y="23"/>
                </a:lnTo>
                <a:lnTo>
                  <a:pt x="20" y="42"/>
                </a:lnTo>
                <a:lnTo>
                  <a:pt x="29" y="51"/>
                </a:lnTo>
                <a:lnTo>
                  <a:pt x="29" y="87"/>
                </a:lnTo>
                <a:lnTo>
                  <a:pt x="13" y="87"/>
                </a:lnTo>
                <a:lnTo>
                  <a:pt x="0" y="58"/>
                </a:lnTo>
                <a:lnTo>
                  <a:pt x="20" y="0"/>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172" name="Freeform 847">
            <a:extLst>
              <a:ext uri="{FF2B5EF4-FFF2-40B4-BE49-F238E27FC236}">
                <a16:creationId xmlns:a16="http://schemas.microsoft.com/office/drawing/2014/main" xmlns="" id="{0BA54E10-9AA6-4E9B-9153-CA8A760F7047}"/>
              </a:ext>
            </a:extLst>
          </p:cNvPr>
          <p:cNvSpPr>
            <a:spLocks/>
          </p:cNvSpPr>
          <p:nvPr/>
        </p:nvSpPr>
        <p:spPr bwMode="gray">
          <a:xfrm>
            <a:off x="7103988" y="3211161"/>
            <a:ext cx="158789" cy="129246"/>
          </a:xfrm>
          <a:custGeom>
            <a:avLst/>
            <a:gdLst/>
            <a:ahLst/>
            <a:cxnLst>
              <a:cxn ang="0">
                <a:pos x="0" y="86"/>
              </a:cxn>
              <a:cxn ang="0">
                <a:pos x="34" y="64"/>
              </a:cxn>
              <a:cxn ang="0">
                <a:pos x="69" y="71"/>
              </a:cxn>
              <a:cxn ang="0">
                <a:pos x="85" y="64"/>
              </a:cxn>
              <a:cxn ang="0">
                <a:pos x="85" y="20"/>
              </a:cxn>
              <a:cxn ang="0">
                <a:pos x="56" y="0"/>
              </a:cxn>
              <a:cxn ang="0">
                <a:pos x="27" y="7"/>
              </a:cxn>
              <a:cxn ang="0">
                <a:pos x="27" y="29"/>
              </a:cxn>
              <a:cxn ang="0">
                <a:pos x="12" y="49"/>
              </a:cxn>
              <a:cxn ang="0">
                <a:pos x="5" y="64"/>
              </a:cxn>
              <a:cxn ang="0">
                <a:pos x="0" y="86"/>
              </a:cxn>
            </a:cxnLst>
            <a:rect l="0" t="0" r="r" b="b"/>
            <a:pathLst>
              <a:path w="85" h="86">
                <a:moveTo>
                  <a:pt x="0" y="86"/>
                </a:moveTo>
                <a:lnTo>
                  <a:pt x="34" y="64"/>
                </a:lnTo>
                <a:lnTo>
                  <a:pt x="69" y="71"/>
                </a:lnTo>
                <a:lnTo>
                  <a:pt x="85" y="64"/>
                </a:lnTo>
                <a:lnTo>
                  <a:pt x="85" y="20"/>
                </a:lnTo>
                <a:lnTo>
                  <a:pt x="56" y="0"/>
                </a:lnTo>
                <a:lnTo>
                  <a:pt x="27" y="7"/>
                </a:lnTo>
                <a:lnTo>
                  <a:pt x="27" y="29"/>
                </a:lnTo>
                <a:lnTo>
                  <a:pt x="12" y="49"/>
                </a:lnTo>
                <a:lnTo>
                  <a:pt x="5" y="64"/>
                </a:lnTo>
                <a:lnTo>
                  <a:pt x="0" y="86"/>
                </a:lnTo>
                <a:close/>
              </a:path>
            </a:pathLst>
          </a:custGeom>
          <a:solidFill>
            <a:srgbClr val="F2F2F2"/>
          </a:solidFill>
          <a:ln w="3175" cap="flat" cmpd="sng">
            <a:solidFill>
              <a:schemeClr val="bg1">
                <a:lumMod val="85000"/>
              </a:schemeClr>
            </a:solidFill>
            <a:prstDash val="solid"/>
            <a:round/>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173" name="Freeform 848">
            <a:extLst>
              <a:ext uri="{FF2B5EF4-FFF2-40B4-BE49-F238E27FC236}">
                <a16:creationId xmlns:a16="http://schemas.microsoft.com/office/drawing/2014/main" xmlns="" id="{690F492C-0FA4-453D-A076-A74E8C3FC591}"/>
              </a:ext>
            </a:extLst>
          </p:cNvPr>
          <p:cNvSpPr>
            <a:spLocks/>
          </p:cNvSpPr>
          <p:nvPr/>
        </p:nvSpPr>
        <p:spPr bwMode="gray">
          <a:xfrm>
            <a:off x="7103988" y="3211161"/>
            <a:ext cx="158789" cy="129246"/>
          </a:xfrm>
          <a:custGeom>
            <a:avLst/>
            <a:gdLst/>
            <a:ahLst/>
            <a:cxnLst>
              <a:cxn ang="0">
                <a:pos x="0" y="86"/>
              </a:cxn>
              <a:cxn ang="0">
                <a:pos x="34" y="64"/>
              </a:cxn>
              <a:cxn ang="0">
                <a:pos x="69" y="71"/>
              </a:cxn>
              <a:cxn ang="0">
                <a:pos x="85" y="64"/>
              </a:cxn>
              <a:cxn ang="0">
                <a:pos x="85" y="20"/>
              </a:cxn>
              <a:cxn ang="0">
                <a:pos x="56" y="0"/>
              </a:cxn>
              <a:cxn ang="0">
                <a:pos x="27" y="7"/>
              </a:cxn>
              <a:cxn ang="0">
                <a:pos x="27" y="29"/>
              </a:cxn>
              <a:cxn ang="0">
                <a:pos x="12" y="49"/>
              </a:cxn>
              <a:cxn ang="0">
                <a:pos x="5" y="64"/>
              </a:cxn>
              <a:cxn ang="0">
                <a:pos x="0" y="86"/>
              </a:cxn>
            </a:cxnLst>
            <a:rect l="0" t="0" r="r" b="b"/>
            <a:pathLst>
              <a:path w="85" h="86">
                <a:moveTo>
                  <a:pt x="0" y="86"/>
                </a:moveTo>
                <a:lnTo>
                  <a:pt x="34" y="64"/>
                </a:lnTo>
                <a:lnTo>
                  <a:pt x="69" y="71"/>
                </a:lnTo>
                <a:lnTo>
                  <a:pt x="85" y="64"/>
                </a:lnTo>
                <a:lnTo>
                  <a:pt x="85" y="20"/>
                </a:lnTo>
                <a:lnTo>
                  <a:pt x="56" y="0"/>
                </a:lnTo>
                <a:lnTo>
                  <a:pt x="27" y="7"/>
                </a:lnTo>
                <a:lnTo>
                  <a:pt x="27" y="29"/>
                </a:lnTo>
                <a:lnTo>
                  <a:pt x="12" y="49"/>
                </a:lnTo>
                <a:lnTo>
                  <a:pt x="5" y="64"/>
                </a:lnTo>
                <a:lnTo>
                  <a:pt x="0" y="86"/>
                </a:lnTo>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174" name="Freeform 849">
            <a:extLst>
              <a:ext uri="{FF2B5EF4-FFF2-40B4-BE49-F238E27FC236}">
                <a16:creationId xmlns:a16="http://schemas.microsoft.com/office/drawing/2014/main" xmlns="" id="{25240763-B195-4293-A054-3DCC76C67320}"/>
              </a:ext>
            </a:extLst>
          </p:cNvPr>
          <p:cNvSpPr>
            <a:spLocks/>
          </p:cNvSpPr>
          <p:nvPr/>
        </p:nvSpPr>
        <p:spPr bwMode="gray">
          <a:xfrm>
            <a:off x="7047944" y="3211161"/>
            <a:ext cx="106482" cy="129246"/>
          </a:xfrm>
          <a:custGeom>
            <a:avLst/>
            <a:gdLst/>
            <a:ahLst/>
            <a:cxnLst>
              <a:cxn ang="0">
                <a:pos x="30" y="86"/>
              </a:cxn>
              <a:cxn ang="0">
                <a:pos x="22" y="77"/>
              </a:cxn>
              <a:cxn ang="0">
                <a:pos x="28" y="57"/>
              </a:cxn>
              <a:cxn ang="0">
                <a:pos x="22" y="35"/>
              </a:cxn>
              <a:cxn ang="0">
                <a:pos x="0" y="29"/>
              </a:cxn>
              <a:cxn ang="0">
                <a:pos x="6" y="13"/>
              </a:cxn>
              <a:cxn ang="0">
                <a:pos x="35" y="0"/>
              </a:cxn>
              <a:cxn ang="0">
                <a:pos x="57" y="7"/>
              </a:cxn>
              <a:cxn ang="0">
                <a:pos x="57" y="29"/>
              </a:cxn>
              <a:cxn ang="0">
                <a:pos x="35" y="64"/>
              </a:cxn>
              <a:cxn ang="0">
                <a:pos x="30" y="86"/>
              </a:cxn>
            </a:cxnLst>
            <a:rect l="0" t="0" r="r" b="b"/>
            <a:pathLst>
              <a:path w="57" h="86">
                <a:moveTo>
                  <a:pt x="30" y="86"/>
                </a:moveTo>
                <a:lnTo>
                  <a:pt x="22" y="77"/>
                </a:lnTo>
                <a:lnTo>
                  <a:pt x="28" y="57"/>
                </a:lnTo>
                <a:lnTo>
                  <a:pt x="22" y="35"/>
                </a:lnTo>
                <a:lnTo>
                  <a:pt x="0" y="29"/>
                </a:lnTo>
                <a:lnTo>
                  <a:pt x="6" y="13"/>
                </a:lnTo>
                <a:lnTo>
                  <a:pt x="35" y="0"/>
                </a:lnTo>
                <a:lnTo>
                  <a:pt x="57" y="7"/>
                </a:lnTo>
                <a:lnTo>
                  <a:pt x="57" y="29"/>
                </a:lnTo>
                <a:lnTo>
                  <a:pt x="35" y="64"/>
                </a:lnTo>
                <a:lnTo>
                  <a:pt x="30" y="86"/>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175" name="Freeform 850">
            <a:extLst>
              <a:ext uri="{FF2B5EF4-FFF2-40B4-BE49-F238E27FC236}">
                <a16:creationId xmlns:a16="http://schemas.microsoft.com/office/drawing/2014/main" xmlns="" id="{05593A56-307E-4EDC-A117-DF6C725AB641}"/>
              </a:ext>
            </a:extLst>
          </p:cNvPr>
          <p:cNvSpPr>
            <a:spLocks/>
          </p:cNvSpPr>
          <p:nvPr/>
        </p:nvSpPr>
        <p:spPr bwMode="gray">
          <a:xfrm>
            <a:off x="6203561" y="3938546"/>
            <a:ext cx="29890" cy="1503"/>
          </a:xfrm>
          <a:custGeom>
            <a:avLst/>
            <a:gdLst/>
            <a:ahLst/>
            <a:cxnLst>
              <a:cxn ang="0">
                <a:pos x="0" y="0"/>
              </a:cxn>
              <a:cxn ang="0">
                <a:pos x="16" y="0"/>
              </a:cxn>
              <a:cxn ang="0">
                <a:pos x="0" y="0"/>
              </a:cxn>
            </a:cxnLst>
            <a:rect l="0" t="0" r="r" b="b"/>
            <a:pathLst>
              <a:path w="16">
                <a:moveTo>
                  <a:pt x="0" y="0"/>
                </a:moveTo>
                <a:lnTo>
                  <a:pt x="16" y="0"/>
                </a:lnTo>
                <a:lnTo>
                  <a:pt x="0" y="0"/>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176" name="Freeform 851">
            <a:extLst>
              <a:ext uri="{FF2B5EF4-FFF2-40B4-BE49-F238E27FC236}">
                <a16:creationId xmlns:a16="http://schemas.microsoft.com/office/drawing/2014/main" xmlns="" id="{D7CB708B-9EB4-4477-946B-576A8D02E5E1}"/>
              </a:ext>
            </a:extLst>
          </p:cNvPr>
          <p:cNvSpPr>
            <a:spLocks noEditPoints="1"/>
          </p:cNvSpPr>
          <p:nvPr/>
        </p:nvSpPr>
        <p:spPr bwMode="gray">
          <a:xfrm>
            <a:off x="6203561" y="3935540"/>
            <a:ext cx="29890" cy="6011"/>
          </a:xfrm>
          <a:custGeom>
            <a:avLst/>
            <a:gdLst/>
            <a:ahLst/>
            <a:cxnLst>
              <a:cxn ang="0">
                <a:pos x="0" y="4"/>
              </a:cxn>
              <a:cxn ang="0">
                <a:pos x="16" y="4"/>
              </a:cxn>
              <a:cxn ang="0">
                <a:pos x="16" y="0"/>
              </a:cxn>
              <a:cxn ang="0">
                <a:pos x="0" y="0"/>
              </a:cxn>
              <a:cxn ang="0">
                <a:pos x="0" y="4"/>
              </a:cxn>
              <a:cxn ang="0">
                <a:pos x="16" y="0"/>
              </a:cxn>
              <a:cxn ang="0">
                <a:pos x="3" y="0"/>
              </a:cxn>
              <a:cxn ang="0">
                <a:pos x="3" y="4"/>
              </a:cxn>
              <a:cxn ang="0">
                <a:pos x="16" y="4"/>
              </a:cxn>
              <a:cxn ang="0">
                <a:pos x="16" y="0"/>
              </a:cxn>
            </a:cxnLst>
            <a:rect l="0" t="0" r="r" b="b"/>
            <a:pathLst>
              <a:path w="16" h="4">
                <a:moveTo>
                  <a:pt x="0" y="4"/>
                </a:moveTo>
                <a:lnTo>
                  <a:pt x="16" y="4"/>
                </a:lnTo>
                <a:lnTo>
                  <a:pt x="16" y="0"/>
                </a:lnTo>
                <a:lnTo>
                  <a:pt x="0" y="0"/>
                </a:lnTo>
                <a:lnTo>
                  <a:pt x="0" y="4"/>
                </a:lnTo>
                <a:close/>
                <a:moveTo>
                  <a:pt x="16" y="0"/>
                </a:moveTo>
                <a:lnTo>
                  <a:pt x="3" y="0"/>
                </a:lnTo>
                <a:lnTo>
                  <a:pt x="3" y="4"/>
                </a:lnTo>
                <a:lnTo>
                  <a:pt x="16" y="4"/>
                </a:lnTo>
                <a:lnTo>
                  <a:pt x="16" y="0"/>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177" name="Freeform 852">
            <a:extLst>
              <a:ext uri="{FF2B5EF4-FFF2-40B4-BE49-F238E27FC236}">
                <a16:creationId xmlns:a16="http://schemas.microsoft.com/office/drawing/2014/main" xmlns="" id="{DAF223E4-ADB7-487D-A836-0682B2E0A205}"/>
              </a:ext>
            </a:extLst>
          </p:cNvPr>
          <p:cNvSpPr>
            <a:spLocks/>
          </p:cNvSpPr>
          <p:nvPr/>
        </p:nvSpPr>
        <p:spPr bwMode="gray">
          <a:xfrm>
            <a:off x="6580918" y="3746180"/>
            <a:ext cx="1868" cy="22543"/>
          </a:xfrm>
          <a:custGeom>
            <a:avLst/>
            <a:gdLst/>
            <a:ahLst/>
            <a:cxnLst>
              <a:cxn ang="0">
                <a:pos x="0" y="15"/>
              </a:cxn>
              <a:cxn ang="0">
                <a:pos x="0" y="0"/>
              </a:cxn>
              <a:cxn ang="0">
                <a:pos x="0" y="15"/>
              </a:cxn>
            </a:cxnLst>
            <a:rect l="0" t="0" r="r" b="b"/>
            <a:pathLst>
              <a:path h="15">
                <a:moveTo>
                  <a:pt x="0" y="15"/>
                </a:moveTo>
                <a:lnTo>
                  <a:pt x="0" y="0"/>
                </a:lnTo>
                <a:lnTo>
                  <a:pt x="0" y="15"/>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178" name="Freeform 853">
            <a:extLst>
              <a:ext uri="{FF2B5EF4-FFF2-40B4-BE49-F238E27FC236}">
                <a16:creationId xmlns:a16="http://schemas.microsoft.com/office/drawing/2014/main" xmlns="" id="{7F2054AD-6B95-4E9D-8625-EF70E5CF7C40}"/>
              </a:ext>
            </a:extLst>
          </p:cNvPr>
          <p:cNvSpPr>
            <a:spLocks noEditPoints="1"/>
          </p:cNvSpPr>
          <p:nvPr/>
        </p:nvSpPr>
        <p:spPr bwMode="gray">
          <a:xfrm>
            <a:off x="6575314" y="3746180"/>
            <a:ext cx="9341" cy="22543"/>
          </a:xfrm>
          <a:custGeom>
            <a:avLst/>
            <a:gdLst/>
            <a:ahLst/>
            <a:cxnLst>
              <a:cxn ang="0">
                <a:pos x="5" y="15"/>
              </a:cxn>
              <a:cxn ang="0">
                <a:pos x="5" y="0"/>
              </a:cxn>
              <a:cxn ang="0">
                <a:pos x="0" y="0"/>
              </a:cxn>
              <a:cxn ang="0">
                <a:pos x="0" y="15"/>
              </a:cxn>
              <a:cxn ang="0">
                <a:pos x="5" y="15"/>
              </a:cxn>
              <a:cxn ang="0">
                <a:pos x="0" y="0"/>
              </a:cxn>
              <a:cxn ang="0">
                <a:pos x="0" y="15"/>
              </a:cxn>
              <a:cxn ang="0">
                <a:pos x="5" y="15"/>
              </a:cxn>
              <a:cxn ang="0">
                <a:pos x="5" y="0"/>
              </a:cxn>
              <a:cxn ang="0">
                <a:pos x="0" y="0"/>
              </a:cxn>
            </a:cxnLst>
            <a:rect l="0" t="0" r="r" b="b"/>
            <a:pathLst>
              <a:path w="5" h="15">
                <a:moveTo>
                  <a:pt x="5" y="15"/>
                </a:moveTo>
                <a:lnTo>
                  <a:pt x="5" y="0"/>
                </a:lnTo>
                <a:lnTo>
                  <a:pt x="0" y="0"/>
                </a:lnTo>
                <a:lnTo>
                  <a:pt x="0" y="15"/>
                </a:lnTo>
                <a:lnTo>
                  <a:pt x="5" y="15"/>
                </a:lnTo>
                <a:close/>
                <a:moveTo>
                  <a:pt x="0" y="0"/>
                </a:moveTo>
                <a:lnTo>
                  <a:pt x="0" y="15"/>
                </a:lnTo>
                <a:lnTo>
                  <a:pt x="5" y="15"/>
                </a:lnTo>
                <a:lnTo>
                  <a:pt x="5" y="0"/>
                </a:lnTo>
                <a:lnTo>
                  <a:pt x="0" y="0"/>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179" name="Freeform 854">
            <a:extLst>
              <a:ext uri="{FF2B5EF4-FFF2-40B4-BE49-F238E27FC236}">
                <a16:creationId xmlns:a16="http://schemas.microsoft.com/office/drawing/2014/main" xmlns="" id="{BAB5BDD5-9CE9-4A1B-BDE8-4F96E0347659}"/>
              </a:ext>
            </a:extLst>
          </p:cNvPr>
          <p:cNvSpPr>
            <a:spLocks/>
          </p:cNvSpPr>
          <p:nvPr/>
        </p:nvSpPr>
        <p:spPr bwMode="gray">
          <a:xfrm>
            <a:off x="7262776" y="3254744"/>
            <a:ext cx="1868" cy="9017"/>
          </a:xfrm>
          <a:custGeom>
            <a:avLst/>
            <a:gdLst/>
            <a:ahLst/>
            <a:cxnLst>
              <a:cxn ang="0">
                <a:pos x="0" y="0"/>
              </a:cxn>
              <a:cxn ang="0">
                <a:pos x="0" y="6"/>
              </a:cxn>
              <a:cxn ang="0">
                <a:pos x="0" y="0"/>
              </a:cxn>
            </a:cxnLst>
            <a:rect l="0" t="0" r="r" b="b"/>
            <a:pathLst>
              <a:path h="6">
                <a:moveTo>
                  <a:pt x="0" y="0"/>
                </a:moveTo>
                <a:lnTo>
                  <a:pt x="0" y="6"/>
                </a:lnTo>
                <a:lnTo>
                  <a:pt x="0" y="0"/>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180" name="Freeform 855">
            <a:extLst>
              <a:ext uri="{FF2B5EF4-FFF2-40B4-BE49-F238E27FC236}">
                <a16:creationId xmlns:a16="http://schemas.microsoft.com/office/drawing/2014/main" xmlns="" id="{DE740686-EA50-4A18-8A90-15DD7EAEBE46}"/>
              </a:ext>
            </a:extLst>
          </p:cNvPr>
          <p:cNvSpPr>
            <a:spLocks noEditPoints="1"/>
          </p:cNvSpPr>
          <p:nvPr/>
        </p:nvSpPr>
        <p:spPr bwMode="gray">
          <a:xfrm>
            <a:off x="7257172" y="3254744"/>
            <a:ext cx="5604" cy="9017"/>
          </a:xfrm>
          <a:custGeom>
            <a:avLst/>
            <a:gdLst/>
            <a:ahLst/>
            <a:cxnLst>
              <a:cxn ang="0">
                <a:pos x="0" y="0"/>
              </a:cxn>
              <a:cxn ang="0">
                <a:pos x="0" y="6"/>
              </a:cxn>
              <a:cxn ang="0">
                <a:pos x="3" y="6"/>
              </a:cxn>
              <a:cxn ang="0">
                <a:pos x="3" y="0"/>
              </a:cxn>
              <a:cxn ang="0">
                <a:pos x="0" y="0"/>
              </a:cxn>
              <a:cxn ang="0">
                <a:pos x="3" y="6"/>
              </a:cxn>
              <a:cxn ang="0">
                <a:pos x="3" y="0"/>
              </a:cxn>
              <a:cxn ang="0">
                <a:pos x="0" y="0"/>
              </a:cxn>
              <a:cxn ang="0">
                <a:pos x="0" y="6"/>
              </a:cxn>
              <a:cxn ang="0">
                <a:pos x="3" y="6"/>
              </a:cxn>
            </a:cxnLst>
            <a:rect l="0" t="0" r="r" b="b"/>
            <a:pathLst>
              <a:path w="3" h="6">
                <a:moveTo>
                  <a:pt x="0" y="0"/>
                </a:moveTo>
                <a:lnTo>
                  <a:pt x="0" y="6"/>
                </a:lnTo>
                <a:lnTo>
                  <a:pt x="3" y="6"/>
                </a:lnTo>
                <a:lnTo>
                  <a:pt x="3" y="0"/>
                </a:lnTo>
                <a:lnTo>
                  <a:pt x="0" y="0"/>
                </a:lnTo>
                <a:close/>
                <a:moveTo>
                  <a:pt x="3" y="6"/>
                </a:moveTo>
                <a:lnTo>
                  <a:pt x="3" y="0"/>
                </a:lnTo>
                <a:lnTo>
                  <a:pt x="0" y="0"/>
                </a:lnTo>
                <a:lnTo>
                  <a:pt x="0" y="6"/>
                </a:lnTo>
                <a:lnTo>
                  <a:pt x="3" y="6"/>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181" name="Freeform 856">
            <a:extLst>
              <a:ext uri="{FF2B5EF4-FFF2-40B4-BE49-F238E27FC236}">
                <a16:creationId xmlns:a16="http://schemas.microsoft.com/office/drawing/2014/main" xmlns="" id="{02B62646-C086-43A4-A766-8776A94D828A}"/>
              </a:ext>
            </a:extLst>
          </p:cNvPr>
          <p:cNvSpPr>
            <a:spLocks/>
          </p:cNvSpPr>
          <p:nvPr/>
        </p:nvSpPr>
        <p:spPr bwMode="gray">
          <a:xfrm>
            <a:off x="7262776" y="3284801"/>
            <a:ext cx="1868" cy="22543"/>
          </a:xfrm>
          <a:custGeom>
            <a:avLst/>
            <a:gdLst/>
            <a:ahLst/>
            <a:cxnLst>
              <a:cxn ang="0">
                <a:pos x="0" y="0"/>
              </a:cxn>
              <a:cxn ang="0">
                <a:pos x="0" y="15"/>
              </a:cxn>
              <a:cxn ang="0">
                <a:pos x="0" y="0"/>
              </a:cxn>
            </a:cxnLst>
            <a:rect l="0" t="0" r="r" b="b"/>
            <a:pathLst>
              <a:path h="15">
                <a:moveTo>
                  <a:pt x="0" y="0"/>
                </a:moveTo>
                <a:lnTo>
                  <a:pt x="0" y="15"/>
                </a:lnTo>
                <a:lnTo>
                  <a:pt x="0" y="0"/>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182" name="Freeform 857">
            <a:extLst>
              <a:ext uri="{FF2B5EF4-FFF2-40B4-BE49-F238E27FC236}">
                <a16:creationId xmlns:a16="http://schemas.microsoft.com/office/drawing/2014/main" xmlns="" id="{7EEC4FA0-81A4-419C-B022-2A4DDACB7C16}"/>
              </a:ext>
            </a:extLst>
          </p:cNvPr>
          <p:cNvSpPr>
            <a:spLocks noEditPoints="1"/>
          </p:cNvSpPr>
          <p:nvPr/>
        </p:nvSpPr>
        <p:spPr bwMode="gray">
          <a:xfrm>
            <a:off x="7257172" y="3284801"/>
            <a:ext cx="5604" cy="22543"/>
          </a:xfrm>
          <a:custGeom>
            <a:avLst/>
            <a:gdLst/>
            <a:ahLst/>
            <a:cxnLst>
              <a:cxn ang="0">
                <a:pos x="0" y="0"/>
              </a:cxn>
              <a:cxn ang="0">
                <a:pos x="0" y="15"/>
              </a:cxn>
              <a:cxn ang="0">
                <a:pos x="3" y="15"/>
              </a:cxn>
              <a:cxn ang="0">
                <a:pos x="3" y="0"/>
              </a:cxn>
              <a:cxn ang="0">
                <a:pos x="0" y="0"/>
              </a:cxn>
              <a:cxn ang="0">
                <a:pos x="3" y="15"/>
              </a:cxn>
              <a:cxn ang="0">
                <a:pos x="3" y="0"/>
              </a:cxn>
              <a:cxn ang="0">
                <a:pos x="0" y="0"/>
              </a:cxn>
              <a:cxn ang="0">
                <a:pos x="0" y="15"/>
              </a:cxn>
              <a:cxn ang="0">
                <a:pos x="3" y="15"/>
              </a:cxn>
            </a:cxnLst>
            <a:rect l="0" t="0" r="r" b="b"/>
            <a:pathLst>
              <a:path w="3" h="15">
                <a:moveTo>
                  <a:pt x="0" y="0"/>
                </a:moveTo>
                <a:lnTo>
                  <a:pt x="0" y="15"/>
                </a:lnTo>
                <a:lnTo>
                  <a:pt x="3" y="15"/>
                </a:lnTo>
                <a:lnTo>
                  <a:pt x="3" y="0"/>
                </a:lnTo>
                <a:lnTo>
                  <a:pt x="0" y="0"/>
                </a:lnTo>
                <a:close/>
                <a:moveTo>
                  <a:pt x="3" y="15"/>
                </a:moveTo>
                <a:lnTo>
                  <a:pt x="3" y="0"/>
                </a:lnTo>
                <a:lnTo>
                  <a:pt x="0" y="0"/>
                </a:lnTo>
                <a:lnTo>
                  <a:pt x="0" y="15"/>
                </a:lnTo>
                <a:lnTo>
                  <a:pt x="3" y="15"/>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183" name="Freeform 858">
            <a:extLst>
              <a:ext uri="{FF2B5EF4-FFF2-40B4-BE49-F238E27FC236}">
                <a16:creationId xmlns:a16="http://schemas.microsoft.com/office/drawing/2014/main" xmlns="" id="{5D42A66D-19E7-42FF-BF2C-2D490CD644DF}"/>
              </a:ext>
            </a:extLst>
          </p:cNvPr>
          <p:cNvSpPr>
            <a:spLocks/>
          </p:cNvSpPr>
          <p:nvPr/>
        </p:nvSpPr>
        <p:spPr bwMode="gray">
          <a:xfrm>
            <a:off x="4552156" y="2470250"/>
            <a:ext cx="201755" cy="312595"/>
          </a:xfrm>
          <a:custGeom>
            <a:avLst/>
            <a:gdLst/>
            <a:ahLst/>
            <a:cxnLst>
              <a:cxn ang="0">
                <a:pos x="42" y="0"/>
              </a:cxn>
              <a:cxn ang="0">
                <a:pos x="42" y="15"/>
              </a:cxn>
              <a:cxn ang="0">
                <a:pos x="64" y="29"/>
              </a:cxn>
              <a:cxn ang="0">
                <a:pos x="64" y="35"/>
              </a:cxn>
              <a:cxn ang="0">
                <a:pos x="57" y="64"/>
              </a:cxn>
              <a:cxn ang="0">
                <a:pos x="108" y="144"/>
              </a:cxn>
              <a:cxn ang="0">
                <a:pos x="93" y="179"/>
              </a:cxn>
              <a:cxn ang="0">
                <a:pos x="86" y="186"/>
              </a:cxn>
              <a:cxn ang="0">
                <a:pos x="51" y="186"/>
              </a:cxn>
              <a:cxn ang="0">
                <a:pos x="51" y="192"/>
              </a:cxn>
              <a:cxn ang="0">
                <a:pos x="35" y="192"/>
              </a:cxn>
              <a:cxn ang="0">
                <a:pos x="7" y="208"/>
              </a:cxn>
              <a:cxn ang="0">
                <a:pos x="0" y="208"/>
              </a:cxn>
              <a:cxn ang="0">
                <a:pos x="7" y="192"/>
              </a:cxn>
              <a:cxn ang="0">
                <a:pos x="35" y="172"/>
              </a:cxn>
              <a:cxn ang="0">
                <a:pos x="22" y="163"/>
              </a:cxn>
              <a:cxn ang="0">
                <a:pos x="22" y="137"/>
              </a:cxn>
              <a:cxn ang="0">
                <a:pos x="42" y="137"/>
              </a:cxn>
              <a:cxn ang="0">
                <a:pos x="35" y="115"/>
              </a:cxn>
              <a:cxn ang="0">
                <a:pos x="35" y="93"/>
              </a:cxn>
              <a:cxn ang="0">
                <a:pos x="22" y="93"/>
              </a:cxn>
              <a:cxn ang="0">
                <a:pos x="7" y="51"/>
              </a:cxn>
              <a:cxn ang="0">
                <a:pos x="29" y="0"/>
              </a:cxn>
              <a:cxn ang="0">
                <a:pos x="42" y="0"/>
              </a:cxn>
            </a:cxnLst>
            <a:rect l="0" t="0" r="r" b="b"/>
            <a:pathLst>
              <a:path w="108" h="208">
                <a:moveTo>
                  <a:pt x="42" y="0"/>
                </a:moveTo>
                <a:lnTo>
                  <a:pt x="42" y="15"/>
                </a:lnTo>
                <a:lnTo>
                  <a:pt x="64" y="29"/>
                </a:lnTo>
                <a:lnTo>
                  <a:pt x="64" y="35"/>
                </a:lnTo>
                <a:lnTo>
                  <a:pt x="57" y="64"/>
                </a:lnTo>
                <a:lnTo>
                  <a:pt x="108" y="144"/>
                </a:lnTo>
                <a:lnTo>
                  <a:pt x="93" y="179"/>
                </a:lnTo>
                <a:lnTo>
                  <a:pt x="86" y="186"/>
                </a:lnTo>
                <a:lnTo>
                  <a:pt x="51" y="186"/>
                </a:lnTo>
                <a:lnTo>
                  <a:pt x="51" y="192"/>
                </a:lnTo>
                <a:lnTo>
                  <a:pt x="35" y="192"/>
                </a:lnTo>
                <a:lnTo>
                  <a:pt x="7" y="208"/>
                </a:lnTo>
                <a:lnTo>
                  <a:pt x="0" y="208"/>
                </a:lnTo>
                <a:lnTo>
                  <a:pt x="7" y="192"/>
                </a:lnTo>
                <a:lnTo>
                  <a:pt x="35" y="172"/>
                </a:lnTo>
                <a:lnTo>
                  <a:pt x="22" y="163"/>
                </a:lnTo>
                <a:lnTo>
                  <a:pt x="22" y="137"/>
                </a:lnTo>
                <a:lnTo>
                  <a:pt x="42" y="137"/>
                </a:lnTo>
                <a:lnTo>
                  <a:pt x="35" y="115"/>
                </a:lnTo>
                <a:lnTo>
                  <a:pt x="35" y="93"/>
                </a:lnTo>
                <a:lnTo>
                  <a:pt x="22" y="93"/>
                </a:lnTo>
                <a:lnTo>
                  <a:pt x="7" y="51"/>
                </a:lnTo>
                <a:lnTo>
                  <a:pt x="29" y="0"/>
                </a:lnTo>
                <a:lnTo>
                  <a:pt x="42" y="0"/>
                </a:lnTo>
                <a:close/>
              </a:path>
            </a:pathLst>
          </a:custGeom>
          <a:gradFill flip="none" rotWithShape="1">
            <a:gsLst>
              <a:gs pos="10000">
                <a:schemeClr val="accent2"/>
              </a:gs>
              <a:gs pos="90000">
                <a:schemeClr val="accent4"/>
              </a:gs>
            </a:gsLst>
            <a:lin ang="2700000" scaled="1"/>
            <a:tileRect/>
          </a:gradFill>
          <a:ln w="3175" cap="flat" cmpd="sng">
            <a:solidFill>
              <a:schemeClr val="bg1">
                <a:lumMod val="85000"/>
              </a:schemeClr>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latin typeface="Arial"/>
            </a:endParaRPr>
          </a:p>
        </p:txBody>
      </p:sp>
      <p:sp>
        <p:nvSpPr>
          <p:cNvPr id="184" name="Freeform 859">
            <a:extLst>
              <a:ext uri="{FF2B5EF4-FFF2-40B4-BE49-F238E27FC236}">
                <a16:creationId xmlns:a16="http://schemas.microsoft.com/office/drawing/2014/main" xmlns="" id="{4FC4EDD8-99A9-4E0C-9339-D4AA111708A0}"/>
              </a:ext>
            </a:extLst>
          </p:cNvPr>
          <p:cNvSpPr>
            <a:spLocks/>
          </p:cNvSpPr>
          <p:nvPr/>
        </p:nvSpPr>
        <p:spPr bwMode="gray">
          <a:xfrm>
            <a:off x="4511058" y="2599496"/>
            <a:ext cx="54175" cy="43583"/>
          </a:xfrm>
          <a:custGeom>
            <a:avLst/>
            <a:gdLst/>
            <a:ahLst/>
            <a:cxnLst>
              <a:cxn ang="0">
                <a:pos x="0" y="0"/>
              </a:cxn>
              <a:cxn ang="0">
                <a:pos x="9" y="29"/>
              </a:cxn>
              <a:cxn ang="0">
                <a:pos x="29" y="29"/>
              </a:cxn>
              <a:cxn ang="0">
                <a:pos x="29" y="13"/>
              </a:cxn>
              <a:cxn ang="0">
                <a:pos x="15" y="0"/>
              </a:cxn>
              <a:cxn ang="0">
                <a:pos x="0" y="0"/>
              </a:cxn>
            </a:cxnLst>
            <a:rect l="0" t="0" r="r" b="b"/>
            <a:pathLst>
              <a:path w="29" h="29">
                <a:moveTo>
                  <a:pt x="0" y="0"/>
                </a:moveTo>
                <a:lnTo>
                  <a:pt x="9" y="29"/>
                </a:lnTo>
                <a:lnTo>
                  <a:pt x="29" y="29"/>
                </a:lnTo>
                <a:lnTo>
                  <a:pt x="29" y="13"/>
                </a:lnTo>
                <a:lnTo>
                  <a:pt x="15" y="0"/>
                </a:lnTo>
                <a:lnTo>
                  <a:pt x="0" y="0"/>
                </a:lnTo>
                <a:close/>
              </a:path>
            </a:pathLst>
          </a:custGeom>
          <a:solidFill>
            <a:schemeClr val="accent2"/>
          </a:solidFill>
          <a:ln w="3175" cap="flat" cmpd="sng">
            <a:solidFill>
              <a:schemeClr val="bg1">
                <a:lumMod val="85000"/>
              </a:schemeClr>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latin typeface="Arial"/>
            </a:endParaRPr>
          </a:p>
        </p:txBody>
      </p:sp>
      <p:sp>
        <p:nvSpPr>
          <p:cNvPr id="185" name="Freeform 860">
            <a:extLst>
              <a:ext uri="{FF2B5EF4-FFF2-40B4-BE49-F238E27FC236}">
                <a16:creationId xmlns:a16="http://schemas.microsoft.com/office/drawing/2014/main" xmlns="" id="{84F4F8A9-6A62-4632-B754-76E6559DB23E}"/>
              </a:ext>
            </a:extLst>
          </p:cNvPr>
          <p:cNvSpPr>
            <a:spLocks/>
          </p:cNvSpPr>
          <p:nvPr/>
        </p:nvSpPr>
        <p:spPr bwMode="gray">
          <a:xfrm>
            <a:off x="4580177" y="2739262"/>
            <a:ext cx="371753" cy="299070"/>
          </a:xfrm>
          <a:custGeom>
            <a:avLst/>
            <a:gdLst/>
            <a:ahLst/>
            <a:cxnLst>
              <a:cxn ang="0">
                <a:pos x="113" y="0"/>
              </a:cxn>
              <a:cxn ang="0">
                <a:pos x="120" y="13"/>
              </a:cxn>
              <a:cxn ang="0">
                <a:pos x="149" y="29"/>
              </a:cxn>
              <a:cxn ang="0">
                <a:pos x="157" y="35"/>
              </a:cxn>
              <a:cxn ang="0">
                <a:pos x="171" y="35"/>
              </a:cxn>
              <a:cxn ang="0">
                <a:pos x="199" y="49"/>
              </a:cxn>
              <a:cxn ang="0">
                <a:pos x="199" y="77"/>
              </a:cxn>
              <a:cxn ang="0">
                <a:pos x="193" y="93"/>
              </a:cxn>
              <a:cxn ang="0">
                <a:pos x="177" y="93"/>
              </a:cxn>
              <a:cxn ang="0">
                <a:pos x="171" y="106"/>
              </a:cxn>
              <a:cxn ang="0">
                <a:pos x="171" y="115"/>
              </a:cxn>
              <a:cxn ang="0">
                <a:pos x="177" y="122"/>
              </a:cxn>
              <a:cxn ang="0">
                <a:pos x="193" y="122"/>
              </a:cxn>
              <a:cxn ang="0">
                <a:pos x="193" y="128"/>
              </a:cxn>
              <a:cxn ang="0">
                <a:pos x="186" y="150"/>
              </a:cxn>
              <a:cxn ang="0">
                <a:pos x="193" y="179"/>
              </a:cxn>
              <a:cxn ang="0">
                <a:pos x="171" y="192"/>
              </a:cxn>
              <a:cxn ang="0">
                <a:pos x="129" y="186"/>
              </a:cxn>
              <a:cxn ang="0">
                <a:pos x="120" y="199"/>
              </a:cxn>
              <a:cxn ang="0">
                <a:pos x="65" y="199"/>
              </a:cxn>
              <a:cxn ang="0">
                <a:pos x="56" y="186"/>
              </a:cxn>
              <a:cxn ang="0">
                <a:pos x="42" y="186"/>
              </a:cxn>
              <a:cxn ang="0">
                <a:pos x="42" y="141"/>
              </a:cxn>
              <a:cxn ang="0">
                <a:pos x="49" y="122"/>
              </a:cxn>
              <a:cxn ang="0">
                <a:pos x="20" y="86"/>
              </a:cxn>
              <a:cxn ang="0">
                <a:pos x="0" y="86"/>
              </a:cxn>
              <a:cxn ang="0">
                <a:pos x="0" y="71"/>
              </a:cxn>
              <a:cxn ang="0">
                <a:pos x="7" y="49"/>
              </a:cxn>
              <a:cxn ang="0">
                <a:pos x="14" y="49"/>
              </a:cxn>
              <a:cxn ang="0">
                <a:pos x="20" y="57"/>
              </a:cxn>
              <a:cxn ang="0">
                <a:pos x="36" y="57"/>
              </a:cxn>
              <a:cxn ang="0">
                <a:pos x="42" y="35"/>
              </a:cxn>
              <a:cxn ang="0">
                <a:pos x="49" y="35"/>
              </a:cxn>
              <a:cxn ang="0">
                <a:pos x="65" y="42"/>
              </a:cxn>
              <a:cxn ang="0">
                <a:pos x="84" y="29"/>
              </a:cxn>
              <a:cxn ang="0">
                <a:pos x="100" y="7"/>
              </a:cxn>
              <a:cxn ang="0">
                <a:pos x="113" y="0"/>
              </a:cxn>
            </a:cxnLst>
            <a:rect l="0" t="0" r="r" b="b"/>
            <a:pathLst>
              <a:path w="199" h="199">
                <a:moveTo>
                  <a:pt x="113" y="0"/>
                </a:moveTo>
                <a:lnTo>
                  <a:pt x="120" y="13"/>
                </a:lnTo>
                <a:lnTo>
                  <a:pt x="149" y="29"/>
                </a:lnTo>
                <a:lnTo>
                  <a:pt x="157" y="35"/>
                </a:lnTo>
                <a:lnTo>
                  <a:pt x="171" y="35"/>
                </a:lnTo>
                <a:lnTo>
                  <a:pt x="199" y="49"/>
                </a:lnTo>
                <a:lnTo>
                  <a:pt x="199" y="77"/>
                </a:lnTo>
                <a:lnTo>
                  <a:pt x="193" y="93"/>
                </a:lnTo>
                <a:lnTo>
                  <a:pt x="177" y="93"/>
                </a:lnTo>
                <a:lnTo>
                  <a:pt x="171" y="106"/>
                </a:lnTo>
                <a:lnTo>
                  <a:pt x="171" y="115"/>
                </a:lnTo>
                <a:lnTo>
                  <a:pt x="177" y="122"/>
                </a:lnTo>
                <a:lnTo>
                  <a:pt x="193" y="122"/>
                </a:lnTo>
                <a:lnTo>
                  <a:pt x="193" y="128"/>
                </a:lnTo>
                <a:lnTo>
                  <a:pt x="186" y="150"/>
                </a:lnTo>
                <a:lnTo>
                  <a:pt x="193" y="179"/>
                </a:lnTo>
                <a:lnTo>
                  <a:pt x="171" y="192"/>
                </a:lnTo>
                <a:lnTo>
                  <a:pt x="129" y="186"/>
                </a:lnTo>
                <a:lnTo>
                  <a:pt x="120" y="199"/>
                </a:lnTo>
                <a:lnTo>
                  <a:pt x="65" y="199"/>
                </a:lnTo>
                <a:lnTo>
                  <a:pt x="56" y="186"/>
                </a:lnTo>
                <a:lnTo>
                  <a:pt x="42" y="186"/>
                </a:lnTo>
                <a:lnTo>
                  <a:pt x="42" y="141"/>
                </a:lnTo>
                <a:lnTo>
                  <a:pt x="49" y="122"/>
                </a:lnTo>
                <a:lnTo>
                  <a:pt x="20" y="86"/>
                </a:lnTo>
                <a:lnTo>
                  <a:pt x="0" y="86"/>
                </a:lnTo>
                <a:lnTo>
                  <a:pt x="0" y="71"/>
                </a:lnTo>
                <a:lnTo>
                  <a:pt x="7" y="49"/>
                </a:lnTo>
                <a:lnTo>
                  <a:pt x="14" y="49"/>
                </a:lnTo>
                <a:lnTo>
                  <a:pt x="20" y="57"/>
                </a:lnTo>
                <a:lnTo>
                  <a:pt x="36" y="57"/>
                </a:lnTo>
                <a:lnTo>
                  <a:pt x="42" y="35"/>
                </a:lnTo>
                <a:lnTo>
                  <a:pt x="49" y="35"/>
                </a:lnTo>
                <a:lnTo>
                  <a:pt x="65" y="42"/>
                </a:lnTo>
                <a:lnTo>
                  <a:pt x="84" y="29"/>
                </a:lnTo>
                <a:lnTo>
                  <a:pt x="100" y="7"/>
                </a:lnTo>
                <a:lnTo>
                  <a:pt x="113" y="0"/>
                </a:lnTo>
                <a:close/>
              </a:path>
            </a:pathLst>
          </a:custGeom>
          <a:solidFill>
            <a:schemeClr val="accent4"/>
          </a:solidFill>
          <a:ln w="3175" cap="flat" cmpd="sng">
            <a:solidFill>
              <a:schemeClr val="bg1">
                <a:lumMod val="85000"/>
              </a:schemeClr>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latin typeface="Arial"/>
            </a:endParaRPr>
          </a:p>
        </p:txBody>
      </p:sp>
      <p:sp>
        <p:nvSpPr>
          <p:cNvPr id="186" name="Freeform 861">
            <a:extLst>
              <a:ext uri="{FF2B5EF4-FFF2-40B4-BE49-F238E27FC236}">
                <a16:creationId xmlns:a16="http://schemas.microsoft.com/office/drawing/2014/main" xmlns="" id="{6C0EFABA-43E2-4B23-897E-21F45D03542D}"/>
              </a:ext>
            </a:extLst>
          </p:cNvPr>
          <p:cNvSpPr>
            <a:spLocks/>
          </p:cNvSpPr>
          <p:nvPr/>
        </p:nvSpPr>
        <p:spPr bwMode="gray">
          <a:xfrm>
            <a:off x="4965007" y="3038331"/>
            <a:ext cx="29890" cy="43583"/>
          </a:xfrm>
          <a:custGeom>
            <a:avLst/>
            <a:gdLst/>
            <a:ahLst/>
            <a:cxnLst>
              <a:cxn ang="0">
                <a:pos x="16" y="0"/>
              </a:cxn>
              <a:cxn ang="0">
                <a:pos x="0" y="15"/>
              </a:cxn>
              <a:cxn ang="0">
                <a:pos x="0" y="29"/>
              </a:cxn>
              <a:cxn ang="0">
                <a:pos x="7" y="29"/>
              </a:cxn>
              <a:cxn ang="0">
                <a:pos x="16" y="15"/>
              </a:cxn>
              <a:cxn ang="0">
                <a:pos x="16" y="0"/>
              </a:cxn>
            </a:cxnLst>
            <a:rect l="0" t="0" r="r" b="b"/>
            <a:pathLst>
              <a:path w="16" h="29">
                <a:moveTo>
                  <a:pt x="16" y="0"/>
                </a:moveTo>
                <a:lnTo>
                  <a:pt x="0" y="15"/>
                </a:lnTo>
                <a:lnTo>
                  <a:pt x="0" y="29"/>
                </a:lnTo>
                <a:lnTo>
                  <a:pt x="7" y="29"/>
                </a:lnTo>
                <a:lnTo>
                  <a:pt x="16" y="15"/>
                </a:lnTo>
                <a:lnTo>
                  <a:pt x="16" y="0"/>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187" name="Freeform 862">
            <a:extLst>
              <a:ext uri="{FF2B5EF4-FFF2-40B4-BE49-F238E27FC236}">
                <a16:creationId xmlns:a16="http://schemas.microsoft.com/office/drawing/2014/main" xmlns="" id="{BA964FA9-F724-4949-957B-E94FF1F8D670}"/>
              </a:ext>
            </a:extLst>
          </p:cNvPr>
          <p:cNvSpPr>
            <a:spLocks/>
          </p:cNvSpPr>
          <p:nvPr/>
        </p:nvSpPr>
        <p:spPr bwMode="gray">
          <a:xfrm>
            <a:off x="4204688" y="4207558"/>
            <a:ext cx="108350" cy="117223"/>
          </a:xfrm>
          <a:custGeom>
            <a:avLst/>
            <a:gdLst/>
            <a:ahLst/>
            <a:cxnLst>
              <a:cxn ang="0">
                <a:pos x="0" y="29"/>
              </a:cxn>
              <a:cxn ang="0">
                <a:pos x="29" y="0"/>
              </a:cxn>
              <a:cxn ang="0">
                <a:pos x="51" y="7"/>
              </a:cxn>
              <a:cxn ang="0">
                <a:pos x="58" y="36"/>
              </a:cxn>
              <a:cxn ang="0">
                <a:pos x="51" y="42"/>
              </a:cxn>
              <a:cxn ang="0">
                <a:pos x="44" y="78"/>
              </a:cxn>
              <a:cxn ang="0">
                <a:pos x="36" y="71"/>
              </a:cxn>
              <a:cxn ang="0">
                <a:pos x="22" y="49"/>
              </a:cxn>
              <a:cxn ang="0">
                <a:pos x="0" y="29"/>
              </a:cxn>
            </a:cxnLst>
            <a:rect l="0" t="0" r="r" b="b"/>
            <a:pathLst>
              <a:path w="58" h="78">
                <a:moveTo>
                  <a:pt x="0" y="29"/>
                </a:moveTo>
                <a:lnTo>
                  <a:pt x="29" y="0"/>
                </a:lnTo>
                <a:lnTo>
                  <a:pt x="51" y="7"/>
                </a:lnTo>
                <a:lnTo>
                  <a:pt x="58" y="36"/>
                </a:lnTo>
                <a:lnTo>
                  <a:pt x="51" y="42"/>
                </a:lnTo>
                <a:lnTo>
                  <a:pt x="44" y="78"/>
                </a:lnTo>
                <a:lnTo>
                  <a:pt x="36" y="71"/>
                </a:lnTo>
                <a:lnTo>
                  <a:pt x="22" y="49"/>
                </a:lnTo>
                <a:lnTo>
                  <a:pt x="0" y="29"/>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188" name="Freeform 863">
            <a:extLst>
              <a:ext uri="{FF2B5EF4-FFF2-40B4-BE49-F238E27FC236}">
                <a16:creationId xmlns:a16="http://schemas.microsoft.com/office/drawing/2014/main" xmlns="" id="{289D4392-0052-4EA7-B33C-99C27DC37E4B}"/>
              </a:ext>
            </a:extLst>
          </p:cNvPr>
          <p:cNvSpPr>
            <a:spLocks/>
          </p:cNvSpPr>
          <p:nvPr/>
        </p:nvSpPr>
        <p:spPr bwMode="gray">
          <a:xfrm>
            <a:off x="7365522" y="3444104"/>
            <a:ext cx="255930" cy="109709"/>
          </a:xfrm>
          <a:custGeom>
            <a:avLst/>
            <a:gdLst/>
            <a:ahLst/>
            <a:cxnLst>
              <a:cxn ang="0">
                <a:pos x="4" y="0"/>
              </a:cxn>
              <a:cxn ang="0">
                <a:pos x="0" y="15"/>
              </a:cxn>
              <a:cxn ang="0">
                <a:pos x="9" y="37"/>
              </a:cxn>
              <a:cxn ang="0">
                <a:pos x="29" y="44"/>
              </a:cxn>
              <a:cxn ang="0">
                <a:pos x="64" y="59"/>
              </a:cxn>
              <a:cxn ang="0">
                <a:pos x="93" y="73"/>
              </a:cxn>
              <a:cxn ang="0">
                <a:pos x="130" y="73"/>
              </a:cxn>
              <a:cxn ang="0">
                <a:pos x="137" y="59"/>
              </a:cxn>
              <a:cxn ang="0">
                <a:pos x="130" y="37"/>
              </a:cxn>
              <a:cxn ang="0">
                <a:pos x="102" y="37"/>
              </a:cxn>
              <a:cxn ang="0">
                <a:pos x="6" y="0"/>
              </a:cxn>
              <a:cxn ang="0">
                <a:pos x="4" y="0"/>
              </a:cxn>
            </a:cxnLst>
            <a:rect l="0" t="0" r="r" b="b"/>
            <a:pathLst>
              <a:path w="137" h="73">
                <a:moveTo>
                  <a:pt x="4" y="0"/>
                </a:moveTo>
                <a:lnTo>
                  <a:pt x="0" y="15"/>
                </a:lnTo>
                <a:lnTo>
                  <a:pt x="9" y="37"/>
                </a:lnTo>
                <a:lnTo>
                  <a:pt x="29" y="44"/>
                </a:lnTo>
                <a:lnTo>
                  <a:pt x="64" y="59"/>
                </a:lnTo>
                <a:lnTo>
                  <a:pt x="93" y="73"/>
                </a:lnTo>
                <a:lnTo>
                  <a:pt x="130" y="73"/>
                </a:lnTo>
                <a:lnTo>
                  <a:pt x="137" y="59"/>
                </a:lnTo>
                <a:lnTo>
                  <a:pt x="130" y="37"/>
                </a:lnTo>
                <a:lnTo>
                  <a:pt x="102" y="37"/>
                </a:lnTo>
                <a:lnTo>
                  <a:pt x="6" y="0"/>
                </a:lnTo>
                <a:lnTo>
                  <a:pt x="4" y="0"/>
                </a:lnTo>
                <a:close/>
              </a:path>
            </a:pathLst>
          </a:custGeom>
          <a:solidFill>
            <a:srgbClr val="F2F2F2"/>
          </a:solidFill>
          <a:ln w="3175" cap="flat" cmpd="sng">
            <a:solidFill>
              <a:schemeClr val="bg1">
                <a:lumMod val="85000"/>
              </a:schemeClr>
            </a:solidFill>
            <a:prstDash val="solid"/>
            <a:round/>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189" name="Freeform 864">
            <a:extLst>
              <a:ext uri="{FF2B5EF4-FFF2-40B4-BE49-F238E27FC236}">
                <a16:creationId xmlns:a16="http://schemas.microsoft.com/office/drawing/2014/main" xmlns="" id="{04832AB7-EC90-4F2C-A564-C1A0082E3E20}"/>
              </a:ext>
            </a:extLst>
          </p:cNvPr>
          <p:cNvSpPr>
            <a:spLocks/>
          </p:cNvSpPr>
          <p:nvPr/>
        </p:nvSpPr>
        <p:spPr bwMode="gray">
          <a:xfrm>
            <a:off x="7365522" y="3444104"/>
            <a:ext cx="255930" cy="109709"/>
          </a:xfrm>
          <a:custGeom>
            <a:avLst/>
            <a:gdLst/>
            <a:ahLst/>
            <a:cxnLst>
              <a:cxn ang="0">
                <a:pos x="4" y="0"/>
              </a:cxn>
              <a:cxn ang="0">
                <a:pos x="0" y="15"/>
              </a:cxn>
              <a:cxn ang="0">
                <a:pos x="9" y="37"/>
              </a:cxn>
              <a:cxn ang="0">
                <a:pos x="29" y="44"/>
              </a:cxn>
              <a:cxn ang="0">
                <a:pos x="64" y="59"/>
              </a:cxn>
              <a:cxn ang="0">
                <a:pos x="93" y="73"/>
              </a:cxn>
              <a:cxn ang="0">
                <a:pos x="130" y="73"/>
              </a:cxn>
              <a:cxn ang="0">
                <a:pos x="137" y="59"/>
              </a:cxn>
              <a:cxn ang="0">
                <a:pos x="130" y="37"/>
              </a:cxn>
              <a:cxn ang="0">
                <a:pos x="102" y="37"/>
              </a:cxn>
              <a:cxn ang="0">
                <a:pos x="6" y="0"/>
              </a:cxn>
            </a:cxnLst>
            <a:rect l="0" t="0" r="r" b="b"/>
            <a:pathLst>
              <a:path w="137" h="73">
                <a:moveTo>
                  <a:pt x="4" y="0"/>
                </a:moveTo>
                <a:lnTo>
                  <a:pt x="0" y="15"/>
                </a:lnTo>
                <a:lnTo>
                  <a:pt x="9" y="37"/>
                </a:lnTo>
                <a:lnTo>
                  <a:pt x="29" y="44"/>
                </a:lnTo>
                <a:lnTo>
                  <a:pt x="64" y="59"/>
                </a:lnTo>
                <a:lnTo>
                  <a:pt x="93" y="73"/>
                </a:lnTo>
                <a:lnTo>
                  <a:pt x="130" y="73"/>
                </a:lnTo>
                <a:lnTo>
                  <a:pt x="137" y="59"/>
                </a:lnTo>
                <a:lnTo>
                  <a:pt x="130" y="37"/>
                </a:lnTo>
                <a:lnTo>
                  <a:pt x="102" y="37"/>
                </a:lnTo>
                <a:lnTo>
                  <a:pt x="6" y="0"/>
                </a:lnTo>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190" name="Rectangle 865">
            <a:extLst>
              <a:ext uri="{FF2B5EF4-FFF2-40B4-BE49-F238E27FC236}">
                <a16:creationId xmlns:a16="http://schemas.microsoft.com/office/drawing/2014/main" xmlns="" id="{235E55EC-2521-46C8-8B2B-6A8A4778A9DB}"/>
              </a:ext>
            </a:extLst>
          </p:cNvPr>
          <p:cNvSpPr>
            <a:spLocks noChangeArrowheads="1"/>
          </p:cNvSpPr>
          <p:nvPr/>
        </p:nvSpPr>
        <p:spPr bwMode="gray">
          <a:xfrm>
            <a:off x="6216638" y="3935540"/>
            <a:ext cx="41098" cy="10520"/>
          </a:xfrm>
          <a:prstGeom prst="rect">
            <a:avLst/>
          </a:prstGeom>
          <a:solidFill>
            <a:srgbClr val="F2F2F2"/>
          </a:solidFill>
          <a:ln w="3175" algn="ctr">
            <a:solidFill>
              <a:schemeClr val="bg1">
                <a:lumMod val="85000"/>
              </a:schemeClr>
            </a:solidFill>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191" name="Freeform 866">
            <a:extLst>
              <a:ext uri="{FF2B5EF4-FFF2-40B4-BE49-F238E27FC236}">
                <a16:creationId xmlns:a16="http://schemas.microsoft.com/office/drawing/2014/main" xmlns="" id="{797FF347-9F7C-4461-8FDA-68F443DEA211}"/>
              </a:ext>
            </a:extLst>
          </p:cNvPr>
          <p:cNvSpPr>
            <a:spLocks/>
          </p:cNvSpPr>
          <p:nvPr/>
        </p:nvSpPr>
        <p:spPr bwMode="gray">
          <a:xfrm>
            <a:off x="6270813" y="3952072"/>
            <a:ext cx="28022" cy="30057"/>
          </a:xfrm>
          <a:custGeom>
            <a:avLst/>
            <a:gdLst/>
            <a:ahLst/>
            <a:cxnLst>
              <a:cxn ang="0">
                <a:pos x="0" y="0"/>
              </a:cxn>
              <a:cxn ang="0">
                <a:pos x="9" y="20"/>
              </a:cxn>
              <a:cxn ang="0">
                <a:pos x="15" y="15"/>
              </a:cxn>
              <a:cxn ang="0">
                <a:pos x="11" y="0"/>
              </a:cxn>
              <a:cxn ang="0">
                <a:pos x="0" y="0"/>
              </a:cxn>
            </a:cxnLst>
            <a:rect l="0" t="0" r="r" b="b"/>
            <a:pathLst>
              <a:path w="15" h="20">
                <a:moveTo>
                  <a:pt x="0" y="0"/>
                </a:moveTo>
                <a:lnTo>
                  <a:pt x="9" y="20"/>
                </a:lnTo>
                <a:lnTo>
                  <a:pt x="15" y="15"/>
                </a:lnTo>
                <a:lnTo>
                  <a:pt x="11" y="0"/>
                </a:lnTo>
                <a:lnTo>
                  <a:pt x="0" y="0"/>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192" name="Rectangle 867">
            <a:extLst>
              <a:ext uri="{FF2B5EF4-FFF2-40B4-BE49-F238E27FC236}">
                <a16:creationId xmlns:a16="http://schemas.microsoft.com/office/drawing/2014/main" xmlns="" id="{CEFCA512-6869-4C41-97A4-5E8DA7C0E6EB}"/>
              </a:ext>
            </a:extLst>
          </p:cNvPr>
          <p:cNvSpPr>
            <a:spLocks noChangeArrowheads="1"/>
          </p:cNvSpPr>
          <p:nvPr/>
        </p:nvSpPr>
        <p:spPr bwMode="gray">
          <a:xfrm>
            <a:off x="6476304" y="3738665"/>
            <a:ext cx="26153" cy="10520"/>
          </a:xfrm>
          <a:prstGeom prst="rect">
            <a:avLst/>
          </a:prstGeom>
          <a:solidFill>
            <a:srgbClr val="F2F2F2"/>
          </a:solidFill>
          <a:ln w="3175" algn="ctr">
            <a:solidFill>
              <a:schemeClr val="bg1">
                <a:lumMod val="85000"/>
              </a:schemeClr>
            </a:solidFill>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193" name="Rectangle 868">
            <a:extLst>
              <a:ext uri="{FF2B5EF4-FFF2-40B4-BE49-F238E27FC236}">
                <a16:creationId xmlns:a16="http://schemas.microsoft.com/office/drawing/2014/main" xmlns="" id="{8BCF39A7-BBA2-47E6-81B7-54D1E1C2BAC4}"/>
              </a:ext>
            </a:extLst>
          </p:cNvPr>
          <p:cNvSpPr>
            <a:spLocks noChangeArrowheads="1"/>
          </p:cNvSpPr>
          <p:nvPr/>
        </p:nvSpPr>
        <p:spPr bwMode="gray">
          <a:xfrm>
            <a:off x="6539820" y="3735660"/>
            <a:ext cx="28022" cy="10520"/>
          </a:xfrm>
          <a:prstGeom prst="rect">
            <a:avLst/>
          </a:prstGeom>
          <a:solidFill>
            <a:srgbClr val="F2F2F2"/>
          </a:solidFill>
          <a:ln w="3175" algn="ctr">
            <a:solidFill>
              <a:schemeClr val="bg1">
                <a:lumMod val="85000"/>
              </a:schemeClr>
            </a:solidFill>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194" name="Freeform 869">
            <a:extLst>
              <a:ext uri="{FF2B5EF4-FFF2-40B4-BE49-F238E27FC236}">
                <a16:creationId xmlns:a16="http://schemas.microsoft.com/office/drawing/2014/main" xmlns="" id="{8CD8B732-B60B-4FB6-BBFD-034E11DE0552}"/>
              </a:ext>
            </a:extLst>
          </p:cNvPr>
          <p:cNvSpPr>
            <a:spLocks/>
          </p:cNvSpPr>
          <p:nvPr/>
        </p:nvSpPr>
        <p:spPr bwMode="gray">
          <a:xfrm>
            <a:off x="6308175" y="3965597"/>
            <a:ext cx="37362" cy="27052"/>
          </a:xfrm>
          <a:custGeom>
            <a:avLst/>
            <a:gdLst/>
            <a:ahLst/>
            <a:cxnLst>
              <a:cxn ang="0">
                <a:pos x="0" y="11"/>
              </a:cxn>
              <a:cxn ang="0">
                <a:pos x="4" y="18"/>
              </a:cxn>
              <a:cxn ang="0">
                <a:pos x="20" y="6"/>
              </a:cxn>
              <a:cxn ang="0">
                <a:pos x="15" y="0"/>
              </a:cxn>
              <a:cxn ang="0">
                <a:pos x="0" y="11"/>
              </a:cxn>
            </a:cxnLst>
            <a:rect l="0" t="0" r="r" b="b"/>
            <a:pathLst>
              <a:path w="20" h="18">
                <a:moveTo>
                  <a:pt x="0" y="11"/>
                </a:moveTo>
                <a:lnTo>
                  <a:pt x="4" y="18"/>
                </a:lnTo>
                <a:lnTo>
                  <a:pt x="20" y="6"/>
                </a:lnTo>
                <a:lnTo>
                  <a:pt x="15" y="0"/>
                </a:lnTo>
                <a:lnTo>
                  <a:pt x="0" y="11"/>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195" name="Freeform 870">
            <a:extLst>
              <a:ext uri="{FF2B5EF4-FFF2-40B4-BE49-F238E27FC236}">
                <a16:creationId xmlns:a16="http://schemas.microsoft.com/office/drawing/2014/main" xmlns="" id="{F5A8AFD7-0E4F-4B2D-9843-ED9C23AB44CD}"/>
              </a:ext>
            </a:extLst>
          </p:cNvPr>
          <p:cNvSpPr>
            <a:spLocks/>
          </p:cNvSpPr>
          <p:nvPr/>
        </p:nvSpPr>
        <p:spPr bwMode="gray">
          <a:xfrm>
            <a:off x="6353009" y="3925020"/>
            <a:ext cx="33626" cy="30057"/>
          </a:xfrm>
          <a:custGeom>
            <a:avLst/>
            <a:gdLst/>
            <a:ahLst/>
            <a:cxnLst>
              <a:cxn ang="0">
                <a:pos x="0" y="14"/>
              </a:cxn>
              <a:cxn ang="0">
                <a:pos x="4" y="20"/>
              </a:cxn>
              <a:cxn ang="0">
                <a:pos x="18" y="7"/>
              </a:cxn>
              <a:cxn ang="0">
                <a:pos x="13" y="0"/>
              </a:cxn>
              <a:cxn ang="0">
                <a:pos x="0" y="14"/>
              </a:cxn>
            </a:cxnLst>
            <a:rect l="0" t="0" r="r" b="b"/>
            <a:pathLst>
              <a:path w="18" h="20">
                <a:moveTo>
                  <a:pt x="0" y="14"/>
                </a:moveTo>
                <a:lnTo>
                  <a:pt x="4" y="20"/>
                </a:lnTo>
                <a:lnTo>
                  <a:pt x="18" y="7"/>
                </a:lnTo>
                <a:lnTo>
                  <a:pt x="13" y="0"/>
                </a:lnTo>
                <a:lnTo>
                  <a:pt x="0" y="14"/>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196" name="Freeform 871">
            <a:extLst>
              <a:ext uri="{FF2B5EF4-FFF2-40B4-BE49-F238E27FC236}">
                <a16:creationId xmlns:a16="http://schemas.microsoft.com/office/drawing/2014/main" xmlns="" id="{C61CCE64-9F74-4152-AC3B-3964319955D0}"/>
              </a:ext>
            </a:extLst>
          </p:cNvPr>
          <p:cNvSpPr>
            <a:spLocks/>
          </p:cNvSpPr>
          <p:nvPr/>
        </p:nvSpPr>
        <p:spPr bwMode="gray">
          <a:xfrm>
            <a:off x="6403448" y="3885946"/>
            <a:ext cx="41098" cy="30057"/>
          </a:xfrm>
          <a:custGeom>
            <a:avLst/>
            <a:gdLst/>
            <a:ahLst/>
            <a:cxnLst>
              <a:cxn ang="0">
                <a:pos x="0" y="13"/>
              </a:cxn>
              <a:cxn ang="0">
                <a:pos x="4" y="20"/>
              </a:cxn>
              <a:cxn ang="0">
                <a:pos x="22" y="9"/>
              </a:cxn>
              <a:cxn ang="0">
                <a:pos x="19" y="0"/>
              </a:cxn>
              <a:cxn ang="0">
                <a:pos x="0" y="13"/>
              </a:cxn>
            </a:cxnLst>
            <a:rect l="0" t="0" r="r" b="b"/>
            <a:pathLst>
              <a:path w="22" h="20">
                <a:moveTo>
                  <a:pt x="0" y="13"/>
                </a:moveTo>
                <a:lnTo>
                  <a:pt x="4" y="20"/>
                </a:lnTo>
                <a:lnTo>
                  <a:pt x="22" y="9"/>
                </a:lnTo>
                <a:lnTo>
                  <a:pt x="19" y="0"/>
                </a:lnTo>
                <a:lnTo>
                  <a:pt x="0" y="13"/>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197" name="Freeform 872">
            <a:extLst>
              <a:ext uri="{FF2B5EF4-FFF2-40B4-BE49-F238E27FC236}">
                <a16:creationId xmlns:a16="http://schemas.microsoft.com/office/drawing/2014/main" xmlns="" id="{7FDB0770-50A3-40BA-806C-90E2C5AC8511}"/>
              </a:ext>
            </a:extLst>
          </p:cNvPr>
          <p:cNvSpPr>
            <a:spLocks/>
          </p:cNvSpPr>
          <p:nvPr/>
        </p:nvSpPr>
        <p:spPr bwMode="gray">
          <a:xfrm>
            <a:off x="6468832" y="3861900"/>
            <a:ext cx="41098" cy="30057"/>
          </a:xfrm>
          <a:custGeom>
            <a:avLst/>
            <a:gdLst/>
            <a:ahLst/>
            <a:cxnLst>
              <a:cxn ang="0">
                <a:pos x="0" y="11"/>
              </a:cxn>
              <a:cxn ang="0">
                <a:pos x="4" y="20"/>
              </a:cxn>
              <a:cxn ang="0">
                <a:pos x="22" y="9"/>
              </a:cxn>
              <a:cxn ang="0">
                <a:pos x="20" y="0"/>
              </a:cxn>
              <a:cxn ang="0">
                <a:pos x="0" y="11"/>
              </a:cxn>
            </a:cxnLst>
            <a:rect l="0" t="0" r="r" b="b"/>
            <a:pathLst>
              <a:path w="22" h="20">
                <a:moveTo>
                  <a:pt x="0" y="11"/>
                </a:moveTo>
                <a:lnTo>
                  <a:pt x="4" y="20"/>
                </a:lnTo>
                <a:lnTo>
                  <a:pt x="22" y="9"/>
                </a:lnTo>
                <a:lnTo>
                  <a:pt x="20" y="0"/>
                </a:lnTo>
                <a:lnTo>
                  <a:pt x="0" y="11"/>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198" name="Freeform 873">
            <a:extLst>
              <a:ext uri="{FF2B5EF4-FFF2-40B4-BE49-F238E27FC236}">
                <a16:creationId xmlns:a16="http://schemas.microsoft.com/office/drawing/2014/main" xmlns="" id="{F270A79D-B053-4CB0-94F1-0470402F44E3}"/>
              </a:ext>
            </a:extLst>
          </p:cNvPr>
          <p:cNvSpPr>
            <a:spLocks/>
          </p:cNvSpPr>
          <p:nvPr/>
        </p:nvSpPr>
        <p:spPr bwMode="gray">
          <a:xfrm>
            <a:off x="6496853" y="3899472"/>
            <a:ext cx="29890" cy="30057"/>
          </a:xfrm>
          <a:custGeom>
            <a:avLst/>
            <a:gdLst/>
            <a:ahLst/>
            <a:cxnLst>
              <a:cxn ang="0">
                <a:pos x="0" y="0"/>
              </a:cxn>
              <a:cxn ang="0">
                <a:pos x="7" y="20"/>
              </a:cxn>
              <a:cxn ang="0">
                <a:pos x="16" y="15"/>
              </a:cxn>
              <a:cxn ang="0">
                <a:pos x="9" y="0"/>
              </a:cxn>
              <a:cxn ang="0">
                <a:pos x="0" y="0"/>
              </a:cxn>
            </a:cxnLst>
            <a:rect l="0" t="0" r="r" b="b"/>
            <a:pathLst>
              <a:path w="16" h="20">
                <a:moveTo>
                  <a:pt x="0" y="0"/>
                </a:moveTo>
                <a:lnTo>
                  <a:pt x="7" y="20"/>
                </a:lnTo>
                <a:lnTo>
                  <a:pt x="16" y="15"/>
                </a:lnTo>
                <a:lnTo>
                  <a:pt x="9" y="0"/>
                </a:lnTo>
                <a:lnTo>
                  <a:pt x="0" y="0"/>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199" name="Freeform 874">
            <a:extLst>
              <a:ext uri="{FF2B5EF4-FFF2-40B4-BE49-F238E27FC236}">
                <a16:creationId xmlns:a16="http://schemas.microsoft.com/office/drawing/2014/main" xmlns="" id="{4728D237-607F-470F-ACE3-58A1FEBAEF56}"/>
              </a:ext>
            </a:extLst>
          </p:cNvPr>
          <p:cNvSpPr>
            <a:spLocks/>
          </p:cNvSpPr>
          <p:nvPr/>
        </p:nvSpPr>
        <p:spPr bwMode="gray">
          <a:xfrm>
            <a:off x="6523007" y="3831843"/>
            <a:ext cx="31758" cy="27052"/>
          </a:xfrm>
          <a:custGeom>
            <a:avLst/>
            <a:gdLst/>
            <a:ahLst/>
            <a:cxnLst>
              <a:cxn ang="0">
                <a:pos x="0" y="11"/>
              </a:cxn>
              <a:cxn ang="0">
                <a:pos x="9" y="18"/>
              </a:cxn>
              <a:cxn ang="0">
                <a:pos x="17" y="3"/>
              </a:cxn>
              <a:cxn ang="0">
                <a:pos x="11" y="0"/>
              </a:cxn>
              <a:cxn ang="0">
                <a:pos x="0" y="11"/>
              </a:cxn>
            </a:cxnLst>
            <a:rect l="0" t="0" r="r" b="b"/>
            <a:pathLst>
              <a:path w="17" h="18">
                <a:moveTo>
                  <a:pt x="0" y="11"/>
                </a:moveTo>
                <a:lnTo>
                  <a:pt x="9" y="18"/>
                </a:lnTo>
                <a:lnTo>
                  <a:pt x="17" y="3"/>
                </a:lnTo>
                <a:lnTo>
                  <a:pt x="11" y="0"/>
                </a:lnTo>
                <a:lnTo>
                  <a:pt x="0" y="11"/>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200" name="Freeform 875">
            <a:extLst>
              <a:ext uri="{FF2B5EF4-FFF2-40B4-BE49-F238E27FC236}">
                <a16:creationId xmlns:a16="http://schemas.microsoft.com/office/drawing/2014/main" xmlns="" id="{B7F5B4D4-EB56-45DF-89E3-7E48C5CC161A}"/>
              </a:ext>
            </a:extLst>
          </p:cNvPr>
          <p:cNvSpPr>
            <a:spLocks/>
          </p:cNvSpPr>
          <p:nvPr/>
        </p:nvSpPr>
        <p:spPr bwMode="gray">
          <a:xfrm>
            <a:off x="6551028" y="3795774"/>
            <a:ext cx="29890" cy="27052"/>
          </a:xfrm>
          <a:custGeom>
            <a:avLst/>
            <a:gdLst/>
            <a:ahLst/>
            <a:cxnLst>
              <a:cxn ang="0">
                <a:pos x="0" y="9"/>
              </a:cxn>
              <a:cxn ang="0">
                <a:pos x="7" y="18"/>
              </a:cxn>
              <a:cxn ang="0">
                <a:pos x="16" y="2"/>
              </a:cxn>
              <a:cxn ang="0">
                <a:pos x="11" y="0"/>
              </a:cxn>
              <a:cxn ang="0">
                <a:pos x="0" y="9"/>
              </a:cxn>
            </a:cxnLst>
            <a:rect l="0" t="0" r="r" b="b"/>
            <a:pathLst>
              <a:path w="16" h="18">
                <a:moveTo>
                  <a:pt x="0" y="9"/>
                </a:moveTo>
                <a:lnTo>
                  <a:pt x="7" y="18"/>
                </a:lnTo>
                <a:lnTo>
                  <a:pt x="16" y="2"/>
                </a:lnTo>
                <a:lnTo>
                  <a:pt x="11" y="0"/>
                </a:lnTo>
                <a:lnTo>
                  <a:pt x="0" y="9"/>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201" name="Rectangle 876">
            <a:extLst>
              <a:ext uri="{FF2B5EF4-FFF2-40B4-BE49-F238E27FC236}">
                <a16:creationId xmlns:a16="http://schemas.microsoft.com/office/drawing/2014/main" xmlns="" id="{8835BC56-193E-4139-B9F4-EB272ED81934}"/>
              </a:ext>
            </a:extLst>
          </p:cNvPr>
          <p:cNvSpPr>
            <a:spLocks noChangeArrowheads="1"/>
          </p:cNvSpPr>
          <p:nvPr/>
        </p:nvSpPr>
        <p:spPr bwMode="gray">
          <a:xfrm>
            <a:off x="6575314" y="3749185"/>
            <a:ext cx="9341" cy="30057"/>
          </a:xfrm>
          <a:prstGeom prst="rect">
            <a:avLst/>
          </a:prstGeom>
          <a:solidFill>
            <a:srgbClr val="F2F2F2"/>
          </a:solidFill>
          <a:ln w="3175" algn="ctr">
            <a:solidFill>
              <a:schemeClr val="bg1">
                <a:lumMod val="85000"/>
              </a:schemeClr>
            </a:solidFill>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202" name="Freeform 877">
            <a:extLst>
              <a:ext uri="{FF2B5EF4-FFF2-40B4-BE49-F238E27FC236}">
                <a16:creationId xmlns:a16="http://schemas.microsoft.com/office/drawing/2014/main" xmlns="" id="{C6A00606-6050-4EE4-96D9-95487EE700F1}"/>
              </a:ext>
            </a:extLst>
          </p:cNvPr>
          <p:cNvSpPr>
            <a:spLocks/>
          </p:cNvSpPr>
          <p:nvPr/>
        </p:nvSpPr>
        <p:spPr bwMode="gray">
          <a:xfrm>
            <a:off x="7754088" y="3483179"/>
            <a:ext cx="28022" cy="13526"/>
          </a:xfrm>
          <a:custGeom>
            <a:avLst/>
            <a:gdLst/>
            <a:ahLst/>
            <a:cxnLst>
              <a:cxn ang="0">
                <a:pos x="2" y="9"/>
              </a:cxn>
              <a:cxn ang="0">
                <a:pos x="0" y="5"/>
              </a:cxn>
              <a:cxn ang="0">
                <a:pos x="13" y="0"/>
              </a:cxn>
              <a:cxn ang="0">
                <a:pos x="15" y="7"/>
              </a:cxn>
              <a:cxn ang="0">
                <a:pos x="2" y="9"/>
              </a:cxn>
            </a:cxnLst>
            <a:rect l="0" t="0" r="r" b="b"/>
            <a:pathLst>
              <a:path w="15" h="9">
                <a:moveTo>
                  <a:pt x="2" y="9"/>
                </a:moveTo>
                <a:lnTo>
                  <a:pt x="0" y="5"/>
                </a:lnTo>
                <a:lnTo>
                  <a:pt x="13" y="0"/>
                </a:lnTo>
                <a:lnTo>
                  <a:pt x="15" y="7"/>
                </a:lnTo>
                <a:lnTo>
                  <a:pt x="2" y="9"/>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203" name="Freeform 878">
            <a:extLst>
              <a:ext uri="{FF2B5EF4-FFF2-40B4-BE49-F238E27FC236}">
                <a16:creationId xmlns:a16="http://schemas.microsoft.com/office/drawing/2014/main" xmlns="" id="{B6ECA4C7-C9F7-4E19-AAE1-96084F401C16}"/>
              </a:ext>
            </a:extLst>
          </p:cNvPr>
          <p:cNvSpPr>
            <a:spLocks/>
          </p:cNvSpPr>
          <p:nvPr/>
        </p:nvSpPr>
        <p:spPr bwMode="gray">
          <a:xfrm>
            <a:off x="7806395" y="3469653"/>
            <a:ext cx="20549" cy="13526"/>
          </a:xfrm>
          <a:custGeom>
            <a:avLst/>
            <a:gdLst/>
            <a:ahLst/>
            <a:cxnLst>
              <a:cxn ang="0">
                <a:pos x="0" y="5"/>
              </a:cxn>
              <a:cxn ang="0">
                <a:pos x="0" y="9"/>
              </a:cxn>
              <a:cxn ang="0">
                <a:pos x="11" y="7"/>
              </a:cxn>
              <a:cxn ang="0">
                <a:pos x="9" y="0"/>
              </a:cxn>
              <a:cxn ang="0">
                <a:pos x="0" y="5"/>
              </a:cxn>
            </a:cxnLst>
            <a:rect l="0" t="0" r="r" b="b"/>
            <a:pathLst>
              <a:path w="11" h="9">
                <a:moveTo>
                  <a:pt x="0" y="5"/>
                </a:moveTo>
                <a:lnTo>
                  <a:pt x="0" y="9"/>
                </a:lnTo>
                <a:lnTo>
                  <a:pt x="11" y="7"/>
                </a:lnTo>
                <a:lnTo>
                  <a:pt x="9" y="0"/>
                </a:lnTo>
                <a:lnTo>
                  <a:pt x="0" y="5"/>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204" name="Freeform 879">
            <a:extLst>
              <a:ext uri="{FF2B5EF4-FFF2-40B4-BE49-F238E27FC236}">
                <a16:creationId xmlns:a16="http://schemas.microsoft.com/office/drawing/2014/main" xmlns="" id="{DAE98E46-C51B-4701-B706-039324A9ED4F}"/>
              </a:ext>
            </a:extLst>
          </p:cNvPr>
          <p:cNvSpPr>
            <a:spLocks/>
          </p:cNvSpPr>
          <p:nvPr/>
        </p:nvSpPr>
        <p:spPr bwMode="gray">
          <a:xfrm>
            <a:off x="7856834" y="3463641"/>
            <a:ext cx="20549" cy="13526"/>
          </a:xfrm>
          <a:custGeom>
            <a:avLst/>
            <a:gdLst/>
            <a:ahLst/>
            <a:cxnLst>
              <a:cxn ang="0">
                <a:pos x="0" y="2"/>
              </a:cxn>
              <a:cxn ang="0">
                <a:pos x="0" y="9"/>
              </a:cxn>
              <a:cxn ang="0">
                <a:pos x="11" y="7"/>
              </a:cxn>
              <a:cxn ang="0">
                <a:pos x="9" y="0"/>
              </a:cxn>
              <a:cxn ang="0">
                <a:pos x="0" y="2"/>
              </a:cxn>
            </a:cxnLst>
            <a:rect l="0" t="0" r="r" b="b"/>
            <a:pathLst>
              <a:path w="11" h="9">
                <a:moveTo>
                  <a:pt x="0" y="2"/>
                </a:moveTo>
                <a:lnTo>
                  <a:pt x="0" y="9"/>
                </a:lnTo>
                <a:lnTo>
                  <a:pt x="11" y="7"/>
                </a:lnTo>
                <a:lnTo>
                  <a:pt x="9" y="0"/>
                </a:lnTo>
                <a:lnTo>
                  <a:pt x="0" y="2"/>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205" name="Freeform 880">
            <a:extLst>
              <a:ext uri="{FF2B5EF4-FFF2-40B4-BE49-F238E27FC236}">
                <a16:creationId xmlns:a16="http://schemas.microsoft.com/office/drawing/2014/main" xmlns="" id="{21CDAC14-1C78-4EBD-A217-AE1ACF46078D}"/>
              </a:ext>
            </a:extLst>
          </p:cNvPr>
          <p:cNvSpPr>
            <a:spLocks/>
          </p:cNvSpPr>
          <p:nvPr/>
        </p:nvSpPr>
        <p:spPr bwMode="gray">
          <a:xfrm>
            <a:off x="8723635" y="3074400"/>
            <a:ext cx="20549" cy="16531"/>
          </a:xfrm>
          <a:custGeom>
            <a:avLst/>
            <a:gdLst/>
            <a:ahLst/>
            <a:cxnLst>
              <a:cxn ang="0">
                <a:pos x="0" y="7"/>
              </a:cxn>
              <a:cxn ang="0">
                <a:pos x="9" y="0"/>
              </a:cxn>
              <a:cxn ang="0">
                <a:pos x="11" y="2"/>
              </a:cxn>
              <a:cxn ang="0">
                <a:pos x="3" y="11"/>
              </a:cxn>
              <a:cxn ang="0">
                <a:pos x="0" y="7"/>
              </a:cxn>
            </a:cxnLst>
            <a:rect l="0" t="0" r="r" b="b"/>
            <a:pathLst>
              <a:path w="11" h="11">
                <a:moveTo>
                  <a:pt x="0" y="7"/>
                </a:moveTo>
                <a:lnTo>
                  <a:pt x="9" y="0"/>
                </a:lnTo>
                <a:lnTo>
                  <a:pt x="11" y="2"/>
                </a:lnTo>
                <a:lnTo>
                  <a:pt x="3" y="11"/>
                </a:lnTo>
                <a:lnTo>
                  <a:pt x="0" y="7"/>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206" name="Freeform 881">
            <a:extLst>
              <a:ext uri="{FF2B5EF4-FFF2-40B4-BE49-F238E27FC236}">
                <a16:creationId xmlns:a16="http://schemas.microsoft.com/office/drawing/2014/main" xmlns="" id="{D018572A-FFC4-48EC-AB57-0A22DC4581ED}"/>
              </a:ext>
            </a:extLst>
          </p:cNvPr>
          <p:cNvSpPr>
            <a:spLocks noEditPoints="1"/>
          </p:cNvSpPr>
          <p:nvPr/>
        </p:nvSpPr>
        <p:spPr bwMode="gray">
          <a:xfrm>
            <a:off x="8719899" y="3068389"/>
            <a:ext cx="29890" cy="27052"/>
          </a:xfrm>
          <a:custGeom>
            <a:avLst/>
            <a:gdLst/>
            <a:ahLst/>
            <a:cxnLst>
              <a:cxn ang="0">
                <a:pos x="2" y="11"/>
              </a:cxn>
              <a:cxn ang="0">
                <a:pos x="11" y="4"/>
              </a:cxn>
              <a:cxn ang="0">
                <a:pos x="9" y="4"/>
              </a:cxn>
              <a:cxn ang="0">
                <a:pos x="11" y="9"/>
              </a:cxn>
              <a:cxn ang="0">
                <a:pos x="11" y="6"/>
              </a:cxn>
              <a:cxn ang="0">
                <a:pos x="5" y="13"/>
              </a:cxn>
              <a:cxn ang="0">
                <a:pos x="7" y="13"/>
              </a:cxn>
              <a:cxn ang="0">
                <a:pos x="5" y="9"/>
              </a:cxn>
              <a:cxn ang="0">
                <a:pos x="2" y="11"/>
              </a:cxn>
              <a:cxn ang="0">
                <a:pos x="7" y="15"/>
              </a:cxn>
              <a:cxn ang="0">
                <a:pos x="13" y="9"/>
              </a:cxn>
              <a:cxn ang="0">
                <a:pos x="16" y="6"/>
              </a:cxn>
              <a:cxn ang="0">
                <a:pos x="16" y="6"/>
              </a:cxn>
              <a:cxn ang="0">
                <a:pos x="13" y="2"/>
              </a:cxn>
              <a:cxn ang="0">
                <a:pos x="11" y="0"/>
              </a:cxn>
              <a:cxn ang="0">
                <a:pos x="11" y="2"/>
              </a:cxn>
              <a:cxn ang="0">
                <a:pos x="2" y="9"/>
              </a:cxn>
              <a:cxn ang="0">
                <a:pos x="0" y="9"/>
              </a:cxn>
              <a:cxn ang="0">
                <a:pos x="0" y="11"/>
              </a:cxn>
              <a:cxn ang="0">
                <a:pos x="5" y="15"/>
              </a:cxn>
              <a:cxn ang="0">
                <a:pos x="5" y="18"/>
              </a:cxn>
              <a:cxn ang="0">
                <a:pos x="7" y="15"/>
              </a:cxn>
            </a:cxnLst>
            <a:rect l="0" t="0" r="r" b="b"/>
            <a:pathLst>
              <a:path w="16" h="18">
                <a:moveTo>
                  <a:pt x="2" y="11"/>
                </a:moveTo>
                <a:lnTo>
                  <a:pt x="11" y="4"/>
                </a:lnTo>
                <a:lnTo>
                  <a:pt x="9" y="4"/>
                </a:lnTo>
                <a:lnTo>
                  <a:pt x="11" y="9"/>
                </a:lnTo>
                <a:lnTo>
                  <a:pt x="11" y="6"/>
                </a:lnTo>
                <a:lnTo>
                  <a:pt x="5" y="13"/>
                </a:lnTo>
                <a:lnTo>
                  <a:pt x="7" y="13"/>
                </a:lnTo>
                <a:lnTo>
                  <a:pt x="5" y="9"/>
                </a:lnTo>
                <a:lnTo>
                  <a:pt x="2" y="11"/>
                </a:lnTo>
                <a:close/>
                <a:moveTo>
                  <a:pt x="7" y="15"/>
                </a:moveTo>
                <a:lnTo>
                  <a:pt x="13" y="9"/>
                </a:lnTo>
                <a:lnTo>
                  <a:pt x="16" y="6"/>
                </a:lnTo>
                <a:lnTo>
                  <a:pt x="16" y="6"/>
                </a:lnTo>
                <a:lnTo>
                  <a:pt x="13" y="2"/>
                </a:lnTo>
                <a:lnTo>
                  <a:pt x="11" y="0"/>
                </a:lnTo>
                <a:lnTo>
                  <a:pt x="11" y="2"/>
                </a:lnTo>
                <a:lnTo>
                  <a:pt x="2" y="9"/>
                </a:lnTo>
                <a:lnTo>
                  <a:pt x="0" y="9"/>
                </a:lnTo>
                <a:lnTo>
                  <a:pt x="0" y="11"/>
                </a:lnTo>
                <a:lnTo>
                  <a:pt x="5" y="15"/>
                </a:lnTo>
                <a:lnTo>
                  <a:pt x="5" y="18"/>
                </a:lnTo>
                <a:lnTo>
                  <a:pt x="7" y="15"/>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210" name="Freeform 886">
            <a:extLst>
              <a:ext uri="{FF2B5EF4-FFF2-40B4-BE49-F238E27FC236}">
                <a16:creationId xmlns:a16="http://schemas.microsoft.com/office/drawing/2014/main" xmlns="" id="{3602A713-F3F3-4561-9B42-11E142FEC487}"/>
              </a:ext>
            </a:extLst>
          </p:cNvPr>
          <p:cNvSpPr>
            <a:spLocks/>
          </p:cNvSpPr>
          <p:nvPr/>
        </p:nvSpPr>
        <p:spPr bwMode="gray">
          <a:xfrm>
            <a:off x="7120801" y="3317864"/>
            <a:ext cx="26153" cy="19537"/>
          </a:xfrm>
          <a:custGeom>
            <a:avLst/>
            <a:gdLst/>
            <a:ahLst/>
            <a:cxnLst>
              <a:cxn ang="0">
                <a:pos x="0" y="6"/>
              </a:cxn>
              <a:cxn ang="0">
                <a:pos x="9" y="0"/>
              </a:cxn>
              <a:cxn ang="0">
                <a:pos x="14" y="4"/>
              </a:cxn>
              <a:cxn ang="0">
                <a:pos x="5" y="13"/>
              </a:cxn>
              <a:cxn ang="0">
                <a:pos x="0" y="6"/>
              </a:cxn>
            </a:cxnLst>
            <a:rect l="0" t="0" r="r" b="b"/>
            <a:pathLst>
              <a:path w="14" h="13">
                <a:moveTo>
                  <a:pt x="0" y="6"/>
                </a:moveTo>
                <a:lnTo>
                  <a:pt x="9" y="0"/>
                </a:lnTo>
                <a:lnTo>
                  <a:pt x="14" y="4"/>
                </a:lnTo>
                <a:lnTo>
                  <a:pt x="5" y="13"/>
                </a:lnTo>
                <a:lnTo>
                  <a:pt x="0" y="6"/>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211" name="Freeform 887">
            <a:extLst>
              <a:ext uri="{FF2B5EF4-FFF2-40B4-BE49-F238E27FC236}">
                <a16:creationId xmlns:a16="http://schemas.microsoft.com/office/drawing/2014/main" xmlns="" id="{9C287935-81B2-4C4C-905D-504E837D1C0E}"/>
              </a:ext>
            </a:extLst>
          </p:cNvPr>
          <p:cNvSpPr>
            <a:spLocks/>
          </p:cNvSpPr>
          <p:nvPr/>
        </p:nvSpPr>
        <p:spPr bwMode="gray">
          <a:xfrm>
            <a:off x="7188053" y="3307344"/>
            <a:ext cx="28022" cy="10520"/>
          </a:xfrm>
          <a:custGeom>
            <a:avLst/>
            <a:gdLst/>
            <a:ahLst/>
            <a:cxnLst>
              <a:cxn ang="0">
                <a:pos x="2" y="0"/>
              </a:cxn>
              <a:cxn ang="0">
                <a:pos x="15" y="2"/>
              </a:cxn>
              <a:cxn ang="0">
                <a:pos x="13" y="7"/>
              </a:cxn>
              <a:cxn ang="0">
                <a:pos x="0" y="7"/>
              </a:cxn>
              <a:cxn ang="0">
                <a:pos x="2" y="0"/>
              </a:cxn>
            </a:cxnLst>
            <a:rect l="0" t="0" r="r" b="b"/>
            <a:pathLst>
              <a:path w="15" h="7">
                <a:moveTo>
                  <a:pt x="2" y="0"/>
                </a:moveTo>
                <a:lnTo>
                  <a:pt x="15" y="2"/>
                </a:lnTo>
                <a:lnTo>
                  <a:pt x="13" y="7"/>
                </a:lnTo>
                <a:lnTo>
                  <a:pt x="0" y="7"/>
                </a:lnTo>
                <a:lnTo>
                  <a:pt x="2" y="0"/>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212" name="Freeform 888">
            <a:extLst>
              <a:ext uri="{FF2B5EF4-FFF2-40B4-BE49-F238E27FC236}">
                <a16:creationId xmlns:a16="http://schemas.microsoft.com/office/drawing/2014/main" xmlns="" id="{2E25D60D-D822-43DC-873C-DD28B8442F38}"/>
              </a:ext>
            </a:extLst>
          </p:cNvPr>
          <p:cNvSpPr>
            <a:spLocks/>
          </p:cNvSpPr>
          <p:nvPr/>
        </p:nvSpPr>
        <p:spPr bwMode="gray">
          <a:xfrm>
            <a:off x="7075966" y="3211161"/>
            <a:ext cx="24285" cy="16531"/>
          </a:xfrm>
          <a:custGeom>
            <a:avLst/>
            <a:gdLst/>
            <a:ahLst/>
            <a:cxnLst>
              <a:cxn ang="0">
                <a:pos x="11" y="0"/>
              </a:cxn>
              <a:cxn ang="0">
                <a:pos x="13" y="4"/>
              </a:cxn>
              <a:cxn ang="0">
                <a:pos x="2" y="11"/>
              </a:cxn>
              <a:cxn ang="0">
                <a:pos x="0" y="7"/>
              </a:cxn>
              <a:cxn ang="0">
                <a:pos x="11" y="0"/>
              </a:cxn>
            </a:cxnLst>
            <a:rect l="0" t="0" r="r" b="b"/>
            <a:pathLst>
              <a:path w="13" h="11">
                <a:moveTo>
                  <a:pt x="11" y="0"/>
                </a:moveTo>
                <a:lnTo>
                  <a:pt x="13" y="4"/>
                </a:lnTo>
                <a:lnTo>
                  <a:pt x="2" y="11"/>
                </a:lnTo>
                <a:lnTo>
                  <a:pt x="0" y="7"/>
                </a:lnTo>
                <a:lnTo>
                  <a:pt x="11" y="0"/>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213" name="Freeform 889">
            <a:extLst>
              <a:ext uri="{FF2B5EF4-FFF2-40B4-BE49-F238E27FC236}">
                <a16:creationId xmlns:a16="http://schemas.microsoft.com/office/drawing/2014/main" xmlns="" id="{A5EBA5C7-8608-4CE8-A64E-DB800108CDB1}"/>
              </a:ext>
            </a:extLst>
          </p:cNvPr>
          <p:cNvSpPr>
            <a:spLocks/>
          </p:cNvSpPr>
          <p:nvPr/>
        </p:nvSpPr>
        <p:spPr bwMode="gray">
          <a:xfrm>
            <a:off x="7059153" y="3250235"/>
            <a:ext cx="16813" cy="13526"/>
          </a:xfrm>
          <a:custGeom>
            <a:avLst/>
            <a:gdLst/>
            <a:ahLst/>
            <a:cxnLst>
              <a:cxn ang="0">
                <a:pos x="2" y="0"/>
              </a:cxn>
              <a:cxn ang="0">
                <a:pos x="9" y="5"/>
              </a:cxn>
              <a:cxn ang="0">
                <a:pos x="7" y="9"/>
              </a:cxn>
              <a:cxn ang="0">
                <a:pos x="0" y="7"/>
              </a:cxn>
              <a:cxn ang="0">
                <a:pos x="2" y="0"/>
              </a:cxn>
            </a:cxnLst>
            <a:rect l="0" t="0" r="r" b="b"/>
            <a:pathLst>
              <a:path w="9" h="9">
                <a:moveTo>
                  <a:pt x="2" y="0"/>
                </a:moveTo>
                <a:lnTo>
                  <a:pt x="9" y="5"/>
                </a:lnTo>
                <a:lnTo>
                  <a:pt x="7" y="9"/>
                </a:lnTo>
                <a:lnTo>
                  <a:pt x="0" y="7"/>
                </a:lnTo>
                <a:lnTo>
                  <a:pt x="2" y="0"/>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214" name="Freeform 890">
            <a:extLst>
              <a:ext uri="{FF2B5EF4-FFF2-40B4-BE49-F238E27FC236}">
                <a16:creationId xmlns:a16="http://schemas.microsoft.com/office/drawing/2014/main" xmlns="" id="{41C346DB-32DD-4A04-9BCA-48D54527449D}"/>
              </a:ext>
            </a:extLst>
          </p:cNvPr>
          <p:cNvSpPr>
            <a:spLocks/>
          </p:cNvSpPr>
          <p:nvPr/>
        </p:nvSpPr>
        <p:spPr bwMode="gray">
          <a:xfrm>
            <a:off x="7083439" y="3271275"/>
            <a:ext cx="16813" cy="16531"/>
          </a:xfrm>
          <a:custGeom>
            <a:avLst/>
            <a:gdLst/>
            <a:ahLst/>
            <a:cxnLst>
              <a:cxn ang="0">
                <a:pos x="0" y="2"/>
              </a:cxn>
              <a:cxn ang="0">
                <a:pos x="5" y="0"/>
              </a:cxn>
              <a:cxn ang="0">
                <a:pos x="9" y="9"/>
              </a:cxn>
              <a:cxn ang="0">
                <a:pos x="3" y="11"/>
              </a:cxn>
              <a:cxn ang="0">
                <a:pos x="0" y="2"/>
              </a:cxn>
            </a:cxnLst>
            <a:rect l="0" t="0" r="r" b="b"/>
            <a:pathLst>
              <a:path w="9" h="11">
                <a:moveTo>
                  <a:pt x="0" y="2"/>
                </a:moveTo>
                <a:lnTo>
                  <a:pt x="5" y="0"/>
                </a:lnTo>
                <a:lnTo>
                  <a:pt x="9" y="9"/>
                </a:lnTo>
                <a:lnTo>
                  <a:pt x="3" y="11"/>
                </a:lnTo>
                <a:lnTo>
                  <a:pt x="0" y="2"/>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215" name="Freeform 891">
            <a:extLst>
              <a:ext uri="{FF2B5EF4-FFF2-40B4-BE49-F238E27FC236}">
                <a16:creationId xmlns:a16="http://schemas.microsoft.com/office/drawing/2014/main" xmlns="" id="{DE3E6AB3-BD84-4402-B07C-2EE267A74A31}"/>
              </a:ext>
            </a:extLst>
          </p:cNvPr>
          <p:cNvSpPr>
            <a:spLocks/>
          </p:cNvSpPr>
          <p:nvPr/>
        </p:nvSpPr>
        <p:spPr bwMode="gray">
          <a:xfrm>
            <a:off x="7047945" y="3233703"/>
            <a:ext cx="11209" cy="10520"/>
          </a:xfrm>
          <a:custGeom>
            <a:avLst/>
            <a:gdLst/>
            <a:ahLst/>
            <a:cxnLst>
              <a:cxn ang="0">
                <a:pos x="0" y="0"/>
              </a:cxn>
              <a:cxn ang="0">
                <a:pos x="6" y="3"/>
              </a:cxn>
              <a:cxn ang="0">
                <a:pos x="4" y="7"/>
              </a:cxn>
              <a:cxn ang="0">
                <a:pos x="0" y="7"/>
              </a:cxn>
              <a:cxn ang="0">
                <a:pos x="0" y="0"/>
              </a:cxn>
            </a:cxnLst>
            <a:rect l="0" t="0" r="r" b="b"/>
            <a:pathLst>
              <a:path w="6" h="7">
                <a:moveTo>
                  <a:pt x="0" y="0"/>
                </a:moveTo>
                <a:lnTo>
                  <a:pt x="6" y="3"/>
                </a:lnTo>
                <a:lnTo>
                  <a:pt x="4" y="7"/>
                </a:lnTo>
                <a:lnTo>
                  <a:pt x="0" y="7"/>
                </a:lnTo>
                <a:lnTo>
                  <a:pt x="0" y="0"/>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216" name="Freeform 892">
            <a:extLst>
              <a:ext uri="{FF2B5EF4-FFF2-40B4-BE49-F238E27FC236}">
                <a16:creationId xmlns:a16="http://schemas.microsoft.com/office/drawing/2014/main" xmlns="" id="{6E48DB7B-983E-4091-9E4E-780081AFA942}"/>
              </a:ext>
            </a:extLst>
          </p:cNvPr>
          <p:cNvSpPr>
            <a:spLocks/>
          </p:cNvSpPr>
          <p:nvPr/>
        </p:nvSpPr>
        <p:spPr bwMode="gray">
          <a:xfrm>
            <a:off x="7089043" y="3307344"/>
            <a:ext cx="7472" cy="13526"/>
          </a:xfrm>
          <a:custGeom>
            <a:avLst/>
            <a:gdLst/>
            <a:ahLst/>
            <a:cxnLst>
              <a:cxn ang="0">
                <a:pos x="0" y="0"/>
              </a:cxn>
              <a:cxn ang="0">
                <a:pos x="4" y="2"/>
              </a:cxn>
              <a:cxn ang="0">
                <a:pos x="4" y="9"/>
              </a:cxn>
              <a:cxn ang="0">
                <a:pos x="0" y="7"/>
              </a:cxn>
              <a:cxn ang="0">
                <a:pos x="0" y="0"/>
              </a:cxn>
            </a:cxnLst>
            <a:rect l="0" t="0" r="r" b="b"/>
            <a:pathLst>
              <a:path w="4" h="9">
                <a:moveTo>
                  <a:pt x="0" y="0"/>
                </a:moveTo>
                <a:lnTo>
                  <a:pt x="4" y="2"/>
                </a:lnTo>
                <a:lnTo>
                  <a:pt x="4" y="9"/>
                </a:lnTo>
                <a:lnTo>
                  <a:pt x="0" y="7"/>
                </a:lnTo>
                <a:lnTo>
                  <a:pt x="0" y="0"/>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217" name="Freeform 893">
            <a:extLst>
              <a:ext uri="{FF2B5EF4-FFF2-40B4-BE49-F238E27FC236}">
                <a16:creationId xmlns:a16="http://schemas.microsoft.com/office/drawing/2014/main" xmlns="" id="{5F10ADA1-26BB-41D8-8399-0D0635891A8B}"/>
              </a:ext>
            </a:extLst>
          </p:cNvPr>
          <p:cNvSpPr>
            <a:spLocks/>
          </p:cNvSpPr>
          <p:nvPr/>
        </p:nvSpPr>
        <p:spPr bwMode="gray">
          <a:xfrm>
            <a:off x="7146954" y="3233703"/>
            <a:ext cx="11209" cy="10520"/>
          </a:xfrm>
          <a:custGeom>
            <a:avLst/>
            <a:gdLst/>
            <a:ahLst/>
            <a:cxnLst>
              <a:cxn ang="0">
                <a:pos x="2" y="0"/>
              </a:cxn>
              <a:cxn ang="0">
                <a:pos x="6" y="0"/>
              </a:cxn>
              <a:cxn ang="0">
                <a:pos x="6" y="7"/>
              </a:cxn>
              <a:cxn ang="0">
                <a:pos x="0" y="7"/>
              </a:cxn>
              <a:cxn ang="0">
                <a:pos x="2" y="0"/>
              </a:cxn>
            </a:cxnLst>
            <a:rect l="0" t="0" r="r" b="b"/>
            <a:pathLst>
              <a:path w="6" h="7">
                <a:moveTo>
                  <a:pt x="2" y="0"/>
                </a:moveTo>
                <a:lnTo>
                  <a:pt x="6" y="0"/>
                </a:lnTo>
                <a:lnTo>
                  <a:pt x="6" y="7"/>
                </a:lnTo>
                <a:lnTo>
                  <a:pt x="0" y="7"/>
                </a:lnTo>
                <a:lnTo>
                  <a:pt x="2" y="0"/>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218" name="Freeform 894">
            <a:extLst>
              <a:ext uri="{FF2B5EF4-FFF2-40B4-BE49-F238E27FC236}">
                <a16:creationId xmlns:a16="http://schemas.microsoft.com/office/drawing/2014/main" xmlns="" id="{4136CECA-F96C-4541-94DA-99BBF8FF4C1B}"/>
              </a:ext>
            </a:extLst>
          </p:cNvPr>
          <p:cNvSpPr>
            <a:spLocks/>
          </p:cNvSpPr>
          <p:nvPr/>
        </p:nvSpPr>
        <p:spPr bwMode="gray">
          <a:xfrm>
            <a:off x="7133877" y="3260755"/>
            <a:ext cx="16813" cy="13526"/>
          </a:xfrm>
          <a:custGeom>
            <a:avLst/>
            <a:gdLst/>
            <a:ahLst/>
            <a:cxnLst>
              <a:cxn ang="0">
                <a:pos x="4" y="0"/>
              </a:cxn>
              <a:cxn ang="0">
                <a:pos x="9" y="2"/>
              </a:cxn>
              <a:cxn ang="0">
                <a:pos x="4" y="9"/>
              </a:cxn>
              <a:cxn ang="0">
                <a:pos x="0" y="7"/>
              </a:cxn>
              <a:cxn ang="0">
                <a:pos x="4" y="0"/>
              </a:cxn>
            </a:cxnLst>
            <a:rect l="0" t="0" r="r" b="b"/>
            <a:pathLst>
              <a:path w="9" h="9">
                <a:moveTo>
                  <a:pt x="4" y="0"/>
                </a:moveTo>
                <a:lnTo>
                  <a:pt x="9" y="2"/>
                </a:lnTo>
                <a:lnTo>
                  <a:pt x="4" y="9"/>
                </a:lnTo>
                <a:lnTo>
                  <a:pt x="0" y="7"/>
                </a:lnTo>
                <a:lnTo>
                  <a:pt x="4" y="0"/>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219" name="Freeform 895">
            <a:extLst>
              <a:ext uri="{FF2B5EF4-FFF2-40B4-BE49-F238E27FC236}">
                <a16:creationId xmlns:a16="http://schemas.microsoft.com/office/drawing/2014/main" xmlns="" id="{BB4B8C99-5AE4-4625-9B7F-6A42B9491CBA}"/>
              </a:ext>
            </a:extLst>
          </p:cNvPr>
          <p:cNvSpPr>
            <a:spLocks/>
          </p:cNvSpPr>
          <p:nvPr/>
        </p:nvSpPr>
        <p:spPr bwMode="gray">
          <a:xfrm>
            <a:off x="7109592" y="3290812"/>
            <a:ext cx="16813" cy="16531"/>
          </a:xfrm>
          <a:custGeom>
            <a:avLst/>
            <a:gdLst/>
            <a:ahLst/>
            <a:cxnLst>
              <a:cxn ang="0">
                <a:pos x="4" y="0"/>
              </a:cxn>
              <a:cxn ang="0">
                <a:pos x="9" y="4"/>
              </a:cxn>
              <a:cxn ang="0">
                <a:pos x="4" y="11"/>
              </a:cxn>
              <a:cxn ang="0">
                <a:pos x="0" y="9"/>
              </a:cxn>
              <a:cxn ang="0">
                <a:pos x="4" y="0"/>
              </a:cxn>
            </a:cxnLst>
            <a:rect l="0" t="0" r="r" b="b"/>
            <a:pathLst>
              <a:path w="9" h="11">
                <a:moveTo>
                  <a:pt x="4" y="0"/>
                </a:moveTo>
                <a:lnTo>
                  <a:pt x="9" y="4"/>
                </a:lnTo>
                <a:lnTo>
                  <a:pt x="4" y="11"/>
                </a:lnTo>
                <a:lnTo>
                  <a:pt x="0" y="9"/>
                </a:lnTo>
                <a:lnTo>
                  <a:pt x="4" y="0"/>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220" name="Freeform 896">
            <a:extLst>
              <a:ext uri="{FF2B5EF4-FFF2-40B4-BE49-F238E27FC236}">
                <a16:creationId xmlns:a16="http://schemas.microsoft.com/office/drawing/2014/main" xmlns="" id="{B3F460D8-3B41-4940-87B9-D3777CC163E2}"/>
              </a:ext>
            </a:extLst>
          </p:cNvPr>
          <p:cNvSpPr>
            <a:spLocks/>
          </p:cNvSpPr>
          <p:nvPr/>
        </p:nvSpPr>
        <p:spPr bwMode="gray">
          <a:xfrm>
            <a:off x="2342463" y="6511446"/>
            <a:ext cx="54175" cy="76646"/>
          </a:xfrm>
          <a:custGeom>
            <a:avLst/>
            <a:gdLst/>
            <a:ahLst/>
            <a:cxnLst>
              <a:cxn ang="0">
                <a:pos x="22" y="0"/>
              </a:cxn>
              <a:cxn ang="0">
                <a:pos x="29" y="51"/>
              </a:cxn>
              <a:cxn ang="0">
                <a:pos x="7" y="51"/>
              </a:cxn>
              <a:cxn ang="0">
                <a:pos x="0" y="35"/>
              </a:cxn>
              <a:cxn ang="0">
                <a:pos x="7" y="28"/>
              </a:cxn>
              <a:cxn ang="0">
                <a:pos x="0" y="15"/>
              </a:cxn>
              <a:cxn ang="0">
                <a:pos x="0" y="6"/>
              </a:cxn>
              <a:cxn ang="0">
                <a:pos x="22" y="0"/>
              </a:cxn>
            </a:cxnLst>
            <a:rect l="0" t="0" r="r" b="b"/>
            <a:pathLst>
              <a:path w="29" h="51">
                <a:moveTo>
                  <a:pt x="22" y="0"/>
                </a:moveTo>
                <a:lnTo>
                  <a:pt x="29" y="51"/>
                </a:lnTo>
                <a:lnTo>
                  <a:pt x="7" y="51"/>
                </a:lnTo>
                <a:lnTo>
                  <a:pt x="0" y="35"/>
                </a:lnTo>
                <a:lnTo>
                  <a:pt x="7" y="28"/>
                </a:lnTo>
                <a:lnTo>
                  <a:pt x="0" y="15"/>
                </a:lnTo>
                <a:lnTo>
                  <a:pt x="0" y="6"/>
                </a:lnTo>
                <a:lnTo>
                  <a:pt x="22" y="0"/>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221" name="Freeform 897">
            <a:extLst>
              <a:ext uri="{FF2B5EF4-FFF2-40B4-BE49-F238E27FC236}">
                <a16:creationId xmlns:a16="http://schemas.microsoft.com/office/drawing/2014/main" xmlns="" id="{56ADED79-80A9-415F-A5EB-8769E50D9C23}"/>
              </a:ext>
            </a:extLst>
          </p:cNvPr>
          <p:cNvSpPr>
            <a:spLocks/>
          </p:cNvSpPr>
          <p:nvPr/>
        </p:nvSpPr>
        <p:spPr bwMode="gray">
          <a:xfrm>
            <a:off x="1862360" y="5214476"/>
            <a:ext cx="493180" cy="1330033"/>
          </a:xfrm>
          <a:custGeom>
            <a:avLst/>
            <a:gdLst/>
            <a:ahLst/>
            <a:cxnLst>
              <a:cxn ang="0">
                <a:pos x="84" y="129"/>
              </a:cxn>
              <a:cxn ang="0">
                <a:pos x="78" y="179"/>
              </a:cxn>
              <a:cxn ang="0">
                <a:pos x="76" y="226"/>
              </a:cxn>
              <a:cxn ang="0">
                <a:pos x="71" y="270"/>
              </a:cxn>
              <a:cxn ang="0">
                <a:pos x="78" y="356"/>
              </a:cxn>
              <a:cxn ang="0">
                <a:pos x="93" y="385"/>
              </a:cxn>
              <a:cxn ang="0">
                <a:pos x="100" y="478"/>
              </a:cxn>
              <a:cxn ang="0">
                <a:pos x="107" y="549"/>
              </a:cxn>
              <a:cxn ang="0">
                <a:pos x="164" y="686"/>
              </a:cxn>
              <a:cxn ang="0">
                <a:pos x="177" y="799"/>
              </a:cxn>
              <a:cxn ang="0">
                <a:pos x="193" y="805"/>
              </a:cxn>
              <a:cxn ang="0">
                <a:pos x="222" y="834"/>
              </a:cxn>
              <a:cxn ang="0">
                <a:pos x="222" y="841"/>
              </a:cxn>
              <a:cxn ang="0">
                <a:pos x="264" y="841"/>
              </a:cxn>
              <a:cxn ang="0">
                <a:pos x="264" y="849"/>
              </a:cxn>
              <a:cxn ang="0">
                <a:pos x="250" y="863"/>
              </a:cxn>
              <a:cxn ang="0">
                <a:pos x="250" y="885"/>
              </a:cxn>
              <a:cxn ang="0">
                <a:pos x="235" y="885"/>
              </a:cxn>
              <a:cxn ang="0">
                <a:pos x="222" y="878"/>
              </a:cxn>
              <a:cxn ang="0">
                <a:pos x="222" y="869"/>
              </a:cxn>
              <a:cxn ang="0">
                <a:pos x="213" y="856"/>
              </a:cxn>
              <a:cxn ang="0">
                <a:pos x="199" y="856"/>
              </a:cxn>
              <a:cxn ang="0">
                <a:pos x="186" y="841"/>
              </a:cxn>
              <a:cxn ang="0">
                <a:pos x="186" y="834"/>
              </a:cxn>
              <a:cxn ang="0">
                <a:pos x="164" y="814"/>
              </a:cxn>
              <a:cxn ang="0">
                <a:pos x="157" y="785"/>
              </a:cxn>
              <a:cxn ang="0">
                <a:pos x="142" y="763"/>
              </a:cxn>
              <a:cxn ang="0">
                <a:pos x="142" y="741"/>
              </a:cxn>
              <a:cxn ang="0">
                <a:pos x="113" y="721"/>
              </a:cxn>
              <a:cxn ang="0">
                <a:pos x="122" y="706"/>
              </a:cxn>
              <a:cxn ang="0">
                <a:pos x="135" y="706"/>
              </a:cxn>
              <a:cxn ang="0">
                <a:pos x="113" y="606"/>
              </a:cxn>
              <a:cxn ang="0">
                <a:pos x="100" y="600"/>
              </a:cxn>
              <a:cxn ang="0">
                <a:pos x="78" y="593"/>
              </a:cxn>
              <a:cxn ang="0">
                <a:pos x="78" y="564"/>
              </a:cxn>
              <a:cxn ang="0">
                <a:pos x="65" y="529"/>
              </a:cxn>
              <a:cxn ang="0">
                <a:pos x="29" y="215"/>
              </a:cxn>
              <a:cxn ang="0">
                <a:pos x="7" y="29"/>
              </a:cxn>
              <a:cxn ang="0">
                <a:pos x="0" y="14"/>
              </a:cxn>
              <a:cxn ang="0">
                <a:pos x="14" y="0"/>
              </a:cxn>
              <a:cxn ang="0">
                <a:pos x="36" y="29"/>
              </a:cxn>
              <a:cxn ang="0">
                <a:pos x="49" y="78"/>
              </a:cxn>
              <a:cxn ang="0">
                <a:pos x="65" y="93"/>
              </a:cxn>
              <a:cxn ang="0">
                <a:pos x="65" y="122"/>
              </a:cxn>
              <a:cxn ang="0">
                <a:pos x="84" y="129"/>
              </a:cxn>
            </a:cxnLst>
            <a:rect l="0" t="0" r="r" b="b"/>
            <a:pathLst>
              <a:path w="264" h="885">
                <a:moveTo>
                  <a:pt x="84" y="129"/>
                </a:moveTo>
                <a:lnTo>
                  <a:pt x="78" y="179"/>
                </a:lnTo>
                <a:lnTo>
                  <a:pt x="76" y="226"/>
                </a:lnTo>
                <a:lnTo>
                  <a:pt x="71" y="270"/>
                </a:lnTo>
                <a:lnTo>
                  <a:pt x="78" y="356"/>
                </a:lnTo>
                <a:lnTo>
                  <a:pt x="93" y="385"/>
                </a:lnTo>
                <a:lnTo>
                  <a:pt x="100" y="478"/>
                </a:lnTo>
                <a:lnTo>
                  <a:pt x="107" y="549"/>
                </a:lnTo>
                <a:lnTo>
                  <a:pt x="164" y="686"/>
                </a:lnTo>
                <a:lnTo>
                  <a:pt x="177" y="799"/>
                </a:lnTo>
                <a:lnTo>
                  <a:pt x="193" y="805"/>
                </a:lnTo>
                <a:lnTo>
                  <a:pt x="222" y="834"/>
                </a:lnTo>
                <a:lnTo>
                  <a:pt x="222" y="841"/>
                </a:lnTo>
                <a:lnTo>
                  <a:pt x="264" y="841"/>
                </a:lnTo>
                <a:lnTo>
                  <a:pt x="264" y="849"/>
                </a:lnTo>
                <a:lnTo>
                  <a:pt x="250" y="863"/>
                </a:lnTo>
                <a:lnTo>
                  <a:pt x="250" y="885"/>
                </a:lnTo>
                <a:lnTo>
                  <a:pt x="235" y="885"/>
                </a:lnTo>
                <a:lnTo>
                  <a:pt x="222" y="878"/>
                </a:lnTo>
                <a:lnTo>
                  <a:pt x="222" y="869"/>
                </a:lnTo>
                <a:lnTo>
                  <a:pt x="213" y="856"/>
                </a:lnTo>
                <a:lnTo>
                  <a:pt x="199" y="856"/>
                </a:lnTo>
                <a:lnTo>
                  <a:pt x="186" y="841"/>
                </a:lnTo>
                <a:lnTo>
                  <a:pt x="186" y="834"/>
                </a:lnTo>
                <a:lnTo>
                  <a:pt x="164" y="814"/>
                </a:lnTo>
                <a:lnTo>
                  <a:pt x="157" y="785"/>
                </a:lnTo>
                <a:lnTo>
                  <a:pt x="142" y="763"/>
                </a:lnTo>
                <a:lnTo>
                  <a:pt x="142" y="741"/>
                </a:lnTo>
                <a:lnTo>
                  <a:pt x="113" y="721"/>
                </a:lnTo>
                <a:lnTo>
                  <a:pt x="122" y="706"/>
                </a:lnTo>
                <a:lnTo>
                  <a:pt x="135" y="706"/>
                </a:lnTo>
                <a:lnTo>
                  <a:pt x="113" y="606"/>
                </a:lnTo>
                <a:lnTo>
                  <a:pt x="100" y="600"/>
                </a:lnTo>
                <a:lnTo>
                  <a:pt x="78" y="593"/>
                </a:lnTo>
                <a:lnTo>
                  <a:pt x="78" y="564"/>
                </a:lnTo>
                <a:lnTo>
                  <a:pt x="65" y="529"/>
                </a:lnTo>
                <a:lnTo>
                  <a:pt x="29" y="215"/>
                </a:lnTo>
                <a:lnTo>
                  <a:pt x="7" y="29"/>
                </a:lnTo>
                <a:lnTo>
                  <a:pt x="0" y="14"/>
                </a:lnTo>
                <a:lnTo>
                  <a:pt x="14" y="0"/>
                </a:lnTo>
                <a:lnTo>
                  <a:pt x="36" y="29"/>
                </a:lnTo>
                <a:lnTo>
                  <a:pt x="49" y="78"/>
                </a:lnTo>
                <a:lnTo>
                  <a:pt x="65" y="93"/>
                </a:lnTo>
                <a:lnTo>
                  <a:pt x="65" y="122"/>
                </a:lnTo>
                <a:lnTo>
                  <a:pt x="84" y="129"/>
                </a:lnTo>
                <a:close/>
              </a:path>
            </a:pathLst>
          </a:custGeom>
          <a:solidFill>
            <a:schemeClr val="accent1">
              <a:alpha val="86000"/>
            </a:schemeClr>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461E7D"/>
              </a:solidFill>
              <a:effectLst/>
              <a:uLnTx/>
              <a:uFillTx/>
              <a:latin typeface="Arial"/>
              <a:ea typeface="Arial Unicode MS"/>
              <a:cs typeface="Arial Unicode MS"/>
            </a:endParaRPr>
          </a:p>
        </p:txBody>
      </p:sp>
      <p:sp>
        <p:nvSpPr>
          <p:cNvPr id="222" name="Freeform 898">
            <a:extLst>
              <a:ext uri="{FF2B5EF4-FFF2-40B4-BE49-F238E27FC236}">
                <a16:creationId xmlns:a16="http://schemas.microsoft.com/office/drawing/2014/main" xmlns="" id="{9DA90382-3591-427B-88DA-97DEC402AB66}"/>
              </a:ext>
            </a:extLst>
          </p:cNvPr>
          <p:cNvSpPr>
            <a:spLocks/>
          </p:cNvSpPr>
          <p:nvPr/>
        </p:nvSpPr>
        <p:spPr bwMode="gray">
          <a:xfrm>
            <a:off x="2103345" y="6371680"/>
            <a:ext cx="24285" cy="43583"/>
          </a:xfrm>
          <a:custGeom>
            <a:avLst/>
            <a:gdLst/>
            <a:ahLst/>
            <a:cxnLst>
              <a:cxn ang="0">
                <a:pos x="0" y="6"/>
              </a:cxn>
              <a:cxn ang="0">
                <a:pos x="0" y="0"/>
              </a:cxn>
              <a:cxn ang="0">
                <a:pos x="13" y="29"/>
              </a:cxn>
              <a:cxn ang="0">
                <a:pos x="13" y="22"/>
              </a:cxn>
              <a:cxn ang="0">
                <a:pos x="6" y="6"/>
              </a:cxn>
              <a:cxn ang="0">
                <a:pos x="0" y="6"/>
              </a:cxn>
            </a:cxnLst>
            <a:rect l="0" t="0" r="r" b="b"/>
            <a:pathLst>
              <a:path w="13" h="29">
                <a:moveTo>
                  <a:pt x="0" y="6"/>
                </a:moveTo>
                <a:lnTo>
                  <a:pt x="0" y="0"/>
                </a:lnTo>
                <a:lnTo>
                  <a:pt x="13" y="29"/>
                </a:lnTo>
                <a:lnTo>
                  <a:pt x="13" y="22"/>
                </a:lnTo>
                <a:lnTo>
                  <a:pt x="6" y="6"/>
                </a:lnTo>
                <a:lnTo>
                  <a:pt x="0" y="6"/>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223" name="Freeform 899">
            <a:extLst>
              <a:ext uri="{FF2B5EF4-FFF2-40B4-BE49-F238E27FC236}">
                <a16:creationId xmlns:a16="http://schemas.microsoft.com/office/drawing/2014/main" xmlns="" id="{3C6119C0-68B0-4B05-B7CE-3D8EDE2CDFF8}"/>
              </a:ext>
            </a:extLst>
          </p:cNvPr>
          <p:cNvSpPr>
            <a:spLocks/>
          </p:cNvSpPr>
          <p:nvPr/>
        </p:nvSpPr>
        <p:spPr bwMode="gray">
          <a:xfrm>
            <a:off x="2036094" y="6149256"/>
            <a:ext cx="26153" cy="30057"/>
          </a:xfrm>
          <a:custGeom>
            <a:avLst/>
            <a:gdLst/>
            <a:ahLst/>
            <a:cxnLst>
              <a:cxn ang="0">
                <a:pos x="0" y="0"/>
              </a:cxn>
              <a:cxn ang="0">
                <a:pos x="14" y="20"/>
              </a:cxn>
              <a:cxn ang="0">
                <a:pos x="7" y="20"/>
              </a:cxn>
              <a:cxn ang="0">
                <a:pos x="0" y="0"/>
              </a:cxn>
            </a:cxnLst>
            <a:rect l="0" t="0" r="r" b="b"/>
            <a:pathLst>
              <a:path w="14" h="20">
                <a:moveTo>
                  <a:pt x="0" y="0"/>
                </a:moveTo>
                <a:lnTo>
                  <a:pt x="14" y="20"/>
                </a:lnTo>
                <a:lnTo>
                  <a:pt x="7" y="20"/>
                </a:lnTo>
                <a:lnTo>
                  <a:pt x="0" y="0"/>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224" name="Freeform 900">
            <a:extLst>
              <a:ext uri="{FF2B5EF4-FFF2-40B4-BE49-F238E27FC236}">
                <a16:creationId xmlns:a16="http://schemas.microsoft.com/office/drawing/2014/main" xmlns="" id="{C86D7388-8624-45FF-9D4E-94DC3E4DBA42}"/>
              </a:ext>
            </a:extLst>
          </p:cNvPr>
          <p:cNvSpPr>
            <a:spLocks/>
          </p:cNvSpPr>
          <p:nvPr/>
        </p:nvSpPr>
        <p:spPr bwMode="gray">
          <a:xfrm>
            <a:off x="2052907" y="6221393"/>
            <a:ext cx="20549" cy="33063"/>
          </a:xfrm>
          <a:custGeom>
            <a:avLst/>
            <a:gdLst/>
            <a:ahLst/>
            <a:cxnLst>
              <a:cxn ang="0">
                <a:pos x="5" y="0"/>
              </a:cxn>
              <a:cxn ang="0">
                <a:pos x="11" y="22"/>
              </a:cxn>
              <a:cxn ang="0">
                <a:pos x="0" y="14"/>
              </a:cxn>
              <a:cxn ang="0">
                <a:pos x="5" y="0"/>
              </a:cxn>
            </a:cxnLst>
            <a:rect l="0" t="0" r="r" b="b"/>
            <a:pathLst>
              <a:path w="11" h="22">
                <a:moveTo>
                  <a:pt x="5" y="0"/>
                </a:moveTo>
                <a:lnTo>
                  <a:pt x="11" y="22"/>
                </a:lnTo>
                <a:lnTo>
                  <a:pt x="0" y="14"/>
                </a:lnTo>
                <a:lnTo>
                  <a:pt x="5" y="0"/>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225" name="Freeform 901">
            <a:extLst>
              <a:ext uri="{FF2B5EF4-FFF2-40B4-BE49-F238E27FC236}">
                <a16:creationId xmlns:a16="http://schemas.microsoft.com/office/drawing/2014/main" xmlns="" id="{78A83830-594D-4C20-A680-1EDFAF2F7045}"/>
              </a:ext>
            </a:extLst>
          </p:cNvPr>
          <p:cNvSpPr>
            <a:spLocks/>
          </p:cNvSpPr>
          <p:nvPr/>
        </p:nvSpPr>
        <p:spPr bwMode="gray">
          <a:xfrm>
            <a:off x="2260266" y="6553526"/>
            <a:ext cx="69120" cy="43583"/>
          </a:xfrm>
          <a:custGeom>
            <a:avLst/>
            <a:gdLst/>
            <a:ahLst/>
            <a:cxnLst>
              <a:cxn ang="0">
                <a:pos x="37" y="7"/>
              </a:cxn>
              <a:cxn ang="0">
                <a:pos x="37" y="0"/>
              </a:cxn>
              <a:cxn ang="0">
                <a:pos x="0" y="7"/>
              </a:cxn>
              <a:cxn ang="0">
                <a:pos x="22" y="29"/>
              </a:cxn>
              <a:cxn ang="0">
                <a:pos x="37" y="29"/>
              </a:cxn>
              <a:cxn ang="0">
                <a:pos x="37" y="7"/>
              </a:cxn>
            </a:cxnLst>
            <a:rect l="0" t="0" r="r" b="b"/>
            <a:pathLst>
              <a:path w="37" h="29">
                <a:moveTo>
                  <a:pt x="37" y="7"/>
                </a:moveTo>
                <a:lnTo>
                  <a:pt x="37" y="0"/>
                </a:lnTo>
                <a:lnTo>
                  <a:pt x="0" y="7"/>
                </a:lnTo>
                <a:lnTo>
                  <a:pt x="22" y="29"/>
                </a:lnTo>
                <a:lnTo>
                  <a:pt x="37" y="29"/>
                </a:lnTo>
                <a:lnTo>
                  <a:pt x="37" y="7"/>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226" name="Freeform 902">
            <a:extLst>
              <a:ext uri="{FF2B5EF4-FFF2-40B4-BE49-F238E27FC236}">
                <a16:creationId xmlns:a16="http://schemas.microsoft.com/office/drawing/2014/main" xmlns="" id="{71BCE2C4-940F-4358-84FB-06556362E99C}"/>
              </a:ext>
            </a:extLst>
          </p:cNvPr>
          <p:cNvSpPr>
            <a:spLocks/>
          </p:cNvSpPr>
          <p:nvPr/>
        </p:nvSpPr>
        <p:spPr bwMode="gray">
          <a:xfrm>
            <a:off x="2168729" y="6490406"/>
            <a:ext cx="54175" cy="30057"/>
          </a:xfrm>
          <a:custGeom>
            <a:avLst/>
            <a:gdLst/>
            <a:ahLst/>
            <a:cxnLst>
              <a:cxn ang="0">
                <a:pos x="0" y="0"/>
              </a:cxn>
              <a:cxn ang="0">
                <a:pos x="13" y="0"/>
              </a:cxn>
              <a:cxn ang="0">
                <a:pos x="29" y="14"/>
              </a:cxn>
              <a:cxn ang="0">
                <a:pos x="22" y="20"/>
              </a:cxn>
              <a:cxn ang="0">
                <a:pos x="0" y="0"/>
              </a:cxn>
            </a:cxnLst>
            <a:rect l="0" t="0" r="r" b="b"/>
            <a:pathLst>
              <a:path w="29" h="20">
                <a:moveTo>
                  <a:pt x="0" y="0"/>
                </a:moveTo>
                <a:lnTo>
                  <a:pt x="13" y="0"/>
                </a:lnTo>
                <a:lnTo>
                  <a:pt x="29" y="14"/>
                </a:lnTo>
                <a:lnTo>
                  <a:pt x="22" y="20"/>
                </a:lnTo>
                <a:lnTo>
                  <a:pt x="0" y="0"/>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227" name="Freeform 903">
            <a:extLst>
              <a:ext uri="{FF2B5EF4-FFF2-40B4-BE49-F238E27FC236}">
                <a16:creationId xmlns:a16="http://schemas.microsoft.com/office/drawing/2014/main" xmlns="" id="{FE22984B-69D7-4C2D-958C-2166ECA65D75}"/>
              </a:ext>
            </a:extLst>
          </p:cNvPr>
          <p:cNvSpPr>
            <a:spLocks/>
          </p:cNvSpPr>
          <p:nvPr/>
        </p:nvSpPr>
        <p:spPr bwMode="gray">
          <a:xfrm>
            <a:off x="2342463" y="6597109"/>
            <a:ext cx="41098" cy="10520"/>
          </a:xfrm>
          <a:custGeom>
            <a:avLst/>
            <a:gdLst/>
            <a:ahLst/>
            <a:cxnLst>
              <a:cxn ang="0">
                <a:pos x="0" y="0"/>
              </a:cxn>
              <a:cxn ang="0">
                <a:pos x="13" y="0"/>
              </a:cxn>
              <a:cxn ang="0">
                <a:pos x="22" y="7"/>
              </a:cxn>
              <a:cxn ang="0">
                <a:pos x="0" y="7"/>
              </a:cxn>
              <a:cxn ang="0">
                <a:pos x="0" y="0"/>
              </a:cxn>
            </a:cxnLst>
            <a:rect l="0" t="0" r="r" b="b"/>
            <a:pathLst>
              <a:path w="22" h="7">
                <a:moveTo>
                  <a:pt x="0" y="0"/>
                </a:moveTo>
                <a:lnTo>
                  <a:pt x="13" y="0"/>
                </a:lnTo>
                <a:lnTo>
                  <a:pt x="22" y="7"/>
                </a:lnTo>
                <a:lnTo>
                  <a:pt x="0" y="7"/>
                </a:lnTo>
                <a:lnTo>
                  <a:pt x="0" y="0"/>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228" name="Freeform 904">
            <a:extLst>
              <a:ext uri="{FF2B5EF4-FFF2-40B4-BE49-F238E27FC236}">
                <a16:creationId xmlns:a16="http://schemas.microsoft.com/office/drawing/2014/main" xmlns="" id="{BB9F6339-2F25-42AD-BEE6-682CBB1552DE}"/>
              </a:ext>
            </a:extLst>
          </p:cNvPr>
          <p:cNvSpPr>
            <a:spLocks/>
          </p:cNvSpPr>
          <p:nvPr/>
        </p:nvSpPr>
        <p:spPr bwMode="gray">
          <a:xfrm>
            <a:off x="1994995" y="5373779"/>
            <a:ext cx="508125" cy="1104604"/>
          </a:xfrm>
          <a:custGeom>
            <a:avLst/>
            <a:gdLst/>
            <a:ahLst/>
            <a:cxnLst>
              <a:cxn ang="0">
                <a:pos x="13" y="23"/>
              </a:cxn>
              <a:cxn ang="0">
                <a:pos x="22" y="0"/>
              </a:cxn>
              <a:cxn ang="0">
                <a:pos x="36" y="0"/>
              </a:cxn>
              <a:cxn ang="0">
                <a:pos x="51" y="16"/>
              </a:cxn>
              <a:cxn ang="0">
                <a:pos x="93" y="9"/>
              </a:cxn>
              <a:cxn ang="0">
                <a:pos x="106" y="9"/>
              </a:cxn>
              <a:cxn ang="0">
                <a:pos x="135" y="23"/>
              </a:cxn>
              <a:cxn ang="0">
                <a:pos x="151" y="51"/>
              </a:cxn>
              <a:cxn ang="0">
                <a:pos x="199" y="80"/>
              </a:cxn>
              <a:cxn ang="0">
                <a:pos x="199" y="122"/>
              </a:cxn>
              <a:cxn ang="0">
                <a:pos x="208" y="129"/>
              </a:cxn>
              <a:cxn ang="0">
                <a:pos x="228" y="122"/>
              </a:cxn>
              <a:cxn ang="0">
                <a:pos x="250" y="87"/>
              </a:cxn>
              <a:cxn ang="0">
                <a:pos x="272" y="93"/>
              </a:cxn>
              <a:cxn ang="0">
                <a:pos x="272" y="122"/>
              </a:cxn>
              <a:cxn ang="0">
                <a:pos x="243" y="157"/>
              </a:cxn>
              <a:cxn ang="0">
                <a:pos x="228" y="193"/>
              </a:cxn>
              <a:cxn ang="0">
                <a:pos x="228" y="202"/>
              </a:cxn>
              <a:cxn ang="0">
                <a:pos x="215" y="215"/>
              </a:cxn>
              <a:cxn ang="0">
                <a:pos x="215" y="244"/>
              </a:cxn>
              <a:cxn ang="0">
                <a:pos x="221" y="286"/>
              </a:cxn>
              <a:cxn ang="0">
                <a:pos x="235" y="330"/>
              </a:cxn>
              <a:cxn ang="0">
                <a:pos x="272" y="350"/>
              </a:cxn>
              <a:cxn ang="0">
                <a:pos x="257" y="394"/>
              </a:cxn>
              <a:cxn ang="0">
                <a:pos x="221" y="414"/>
              </a:cxn>
              <a:cxn ang="0">
                <a:pos x="193" y="414"/>
              </a:cxn>
              <a:cxn ang="0">
                <a:pos x="193" y="429"/>
              </a:cxn>
              <a:cxn ang="0">
                <a:pos x="199" y="436"/>
              </a:cxn>
              <a:cxn ang="0">
                <a:pos x="199" y="449"/>
              </a:cxn>
              <a:cxn ang="0">
                <a:pos x="186" y="465"/>
              </a:cxn>
              <a:cxn ang="0">
                <a:pos x="179" y="458"/>
              </a:cxn>
              <a:cxn ang="0">
                <a:pos x="157" y="458"/>
              </a:cxn>
              <a:cxn ang="0">
                <a:pos x="164" y="487"/>
              </a:cxn>
              <a:cxn ang="0">
                <a:pos x="179" y="487"/>
              </a:cxn>
              <a:cxn ang="0">
                <a:pos x="186" y="494"/>
              </a:cxn>
              <a:cxn ang="0">
                <a:pos x="186" y="571"/>
              </a:cxn>
              <a:cxn ang="0">
                <a:pos x="157" y="593"/>
              </a:cxn>
              <a:cxn ang="0">
                <a:pos x="199" y="615"/>
              </a:cxn>
              <a:cxn ang="0">
                <a:pos x="199" y="635"/>
              </a:cxn>
              <a:cxn ang="0">
                <a:pos x="179" y="699"/>
              </a:cxn>
              <a:cxn ang="0">
                <a:pos x="193" y="728"/>
              </a:cxn>
              <a:cxn ang="0">
                <a:pos x="193" y="735"/>
              </a:cxn>
              <a:cxn ang="0">
                <a:pos x="151" y="735"/>
              </a:cxn>
              <a:cxn ang="0">
                <a:pos x="151" y="728"/>
              </a:cxn>
              <a:cxn ang="0">
                <a:pos x="122" y="699"/>
              </a:cxn>
              <a:cxn ang="0">
                <a:pos x="106" y="693"/>
              </a:cxn>
              <a:cxn ang="0">
                <a:pos x="93" y="580"/>
              </a:cxn>
              <a:cxn ang="0">
                <a:pos x="36" y="443"/>
              </a:cxn>
              <a:cxn ang="0">
                <a:pos x="29" y="372"/>
              </a:cxn>
              <a:cxn ang="0">
                <a:pos x="22" y="279"/>
              </a:cxn>
              <a:cxn ang="0">
                <a:pos x="7" y="250"/>
              </a:cxn>
              <a:cxn ang="0">
                <a:pos x="0" y="164"/>
              </a:cxn>
              <a:cxn ang="0">
                <a:pos x="7" y="73"/>
              </a:cxn>
              <a:cxn ang="0">
                <a:pos x="13" y="23"/>
              </a:cxn>
            </a:cxnLst>
            <a:rect l="0" t="0" r="r" b="b"/>
            <a:pathLst>
              <a:path w="272" h="735">
                <a:moveTo>
                  <a:pt x="13" y="23"/>
                </a:moveTo>
                <a:lnTo>
                  <a:pt x="22" y="0"/>
                </a:lnTo>
                <a:lnTo>
                  <a:pt x="36" y="0"/>
                </a:lnTo>
                <a:lnTo>
                  <a:pt x="51" y="16"/>
                </a:lnTo>
                <a:lnTo>
                  <a:pt x="93" y="9"/>
                </a:lnTo>
                <a:lnTo>
                  <a:pt x="106" y="9"/>
                </a:lnTo>
                <a:lnTo>
                  <a:pt x="135" y="23"/>
                </a:lnTo>
                <a:lnTo>
                  <a:pt x="151" y="51"/>
                </a:lnTo>
                <a:lnTo>
                  <a:pt x="199" y="80"/>
                </a:lnTo>
                <a:lnTo>
                  <a:pt x="199" y="122"/>
                </a:lnTo>
                <a:lnTo>
                  <a:pt x="208" y="129"/>
                </a:lnTo>
                <a:lnTo>
                  <a:pt x="228" y="122"/>
                </a:lnTo>
                <a:lnTo>
                  <a:pt x="250" y="87"/>
                </a:lnTo>
                <a:lnTo>
                  <a:pt x="272" y="93"/>
                </a:lnTo>
                <a:lnTo>
                  <a:pt x="272" y="122"/>
                </a:lnTo>
                <a:lnTo>
                  <a:pt x="243" y="157"/>
                </a:lnTo>
                <a:lnTo>
                  <a:pt x="228" y="193"/>
                </a:lnTo>
                <a:lnTo>
                  <a:pt x="228" y="202"/>
                </a:lnTo>
                <a:lnTo>
                  <a:pt x="215" y="215"/>
                </a:lnTo>
                <a:lnTo>
                  <a:pt x="215" y="244"/>
                </a:lnTo>
                <a:lnTo>
                  <a:pt x="221" y="286"/>
                </a:lnTo>
                <a:lnTo>
                  <a:pt x="235" y="330"/>
                </a:lnTo>
                <a:lnTo>
                  <a:pt x="272" y="350"/>
                </a:lnTo>
                <a:lnTo>
                  <a:pt x="257" y="394"/>
                </a:lnTo>
                <a:lnTo>
                  <a:pt x="221" y="414"/>
                </a:lnTo>
                <a:lnTo>
                  <a:pt x="193" y="414"/>
                </a:lnTo>
                <a:lnTo>
                  <a:pt x="193" y="429"/>
                </a:lnTo>
                <a:lnTo>
                  <a:pt x="199" y="436"/>
                </a:lnTo>
                <a:lnTo>
                  <a:pt x="199" y="449"/>
                </a:lnTo>
                <a:lnTo>
                  <a:pt x="186" y="465"/>
                </a:lnTo>
                <a:lnTo>
                  <a:pt x="179" y="458"/>
                </a:lnTo>
                <a:lnTo>
                  <a:pt x="157" y="458"/>
                </a:lnTo>
                <a:lnTo>
                  <a:pt x="164" y="487"/>
                </a:lnTo>
                <a:lnTo>
                  <a:pt x="179" y="487"/>
                </a:lnTo>
                <a:lnTo>
                  <a:pt x="186" y="494"/>
                </a:lnTo>
                <a:lnTo>
                  <a:pt x="186" y="571"/>
                </a:lnTo>
                <a:lnTo>
                  <a:pt x="157" y="593"/>
                </a:lnTo>
                <a:lnTo>
                  <a:pt x="199" y="615"/>
                </a:lnTo>
                <a:lnTo>
                  <a:pt x="199" y="635"/>
                </a:lnTo>
                <a:lnTo>
                  <a:pt x="179" y="699"/>
                </a:lnTo>
                <a:lnTo>
                  <a:pt x="193" y="728"/>
                </a:lnTo>
                <a:lnTo>
                  <a:pt x="193" y="735"/>
                </a:lnTo>
                <a:lnTo>
                  <a:pt x="151" y="735"/>
                </a:lnTo>
                <a:lnTo>
                  <a:pt x="151" y="728"/>
                </a:lnTo>
                <a:lnTo>
                  <a:pt x="122" y="699"/>
                </a:lnTo>
                <a:lnTo>
                  <a:pt x="106" y="693"/>
                </a:lnTo>
                <a:lnTo>
                  <a:pt x="93" y="580"/>
                </a:lnTo>
                <a:lnTo>
                  <a:pt x="36" y="443"/>
                </a:lnTo>
                <a:lnTo>
                  <a:pt x="29" y="372"/>
                </a:lnTo>
                <a:lnTo>
                  <a:pt x="22" y="279"/>
                </a:lnTo>
                <a:lnTo>
                  <a:pt x="7" y="250"/>
                </a:lnTo>
                <a:lnTo>
                  <a:pt x="0" y="164"/>
                </a:lnTo>
                <a:lnTo>
                  <a:pt x="7" y="73"/>
                </a:lnTo>
                <a:lnTo>
                  <a:pt x="13" y="23"/>
                </a:lnTo>
                <a:close/>
              </a:path>
            </a:pathLst>
          </a:custGeom>
          <a:solidFill>
            <a:schemeClr val="accent1">
              <a:alpha val="86000"/>
            </a:schemeClr>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461E7D"/>
              </a:solidFill>
              <a:effectLst/>
              <a:uLnTx/>
              <a:uFillTx/>
              <a:latin typeface="Arial"/>
              <a:ea typeface="Arial Unicode MS"/>
              <a:cs typeface="Arial Unicode MS"/>
            </a:endParaRPr>
          </a:p>
        </p:txBody>
      </p:sp>
      <p:sp>
        <p:nvSpPr>
          <p:cNvPr id="229" name="Freeform 905">
            <a:extLst>
              <a:ext uri="{FF2B5EF4-FFF2-40B4-BE49-F238E27FC236}">
                <a16:creationId xmlns:a16="http://schemas.microsoft.com/office/drawing/2014/main" xmlns="" id="{03F6334C-365A-49A0-9A88-3ACBAC974809}"/>
              </a:ext>
            </a:extLst>
          </p:cNvPr>
          <p:cNvSpPr>
            <a:spLocks/>
          </p:cNvSpPr>
          <p:nvPr/>
        </p:nvSpPr>
        <p:spPr bwMode="gray">
          <a:xfrm>
            <a:off x="2383561" y="6511446"/>
            <a:ext cx="102746" cy="76646"/>
          </a:xfrm>
          <a:custGeom>
            <a:avLst/>
            <a:gdLst/>
            <a:ahLst/>
            <a:cxnLst>
              <a:cxn ang="0">
                <a:pos x="0" y="0"/>
              </a:cxn>
              <a:cxn ang="0">
                <a:pos x="7" y="51"/>
              </a:cxn>
              <a:cxn ang="0">
                <a:pos x="55" y="44"/>
              </a:cxn>
              <a:cxn ang="0">
                <a:pos x="55" y="35"/>
              </a:cxn>
              <a:cxn ang="0">
                <a:pos x="0" y="0"/>
              </a:cxn>
            </a:cxnLst>
            <a:rect l="0" t="0" r="r" b="b"/>
            <a:pathLst>
              <a:path w="55" h="51">
                <a:moveTo>
                  <a:pt x="0" y="0"/>
                </a:moveTo>
                <a:lnTo>
                  <a:pt x="7" y="51"/>
                </a:lnTo>
                <a:lnTo>
                  <a:pt x="55" y="44"/>
                </a:lnTo>
                <a:lnTo>
                  <a:pt x="55" y="35"/>
                </a:lnTo>
                <a:lnTo>
                  <a:pt x="0" y="0"/>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230" name="Freeform 906">
            <a:extLst>
              <a:ext uri="{FF2B5EF4-FFF2-40B4-BE49-F238E27FC236}">
                <a16:creationId xmlns:a16="http://schemas.microsoft.com/office/drawing/2014/main" xmlns="" id="{44BC8A20-1A22-488B-AB68-7BD8C14E8518}"/>
              </a:ext>
            </a:extLst>
          </p:cNvPr>
          <p:cNvSpPr>
            <a:spLocks/>
          </p:cNvSpPr>
          <p:nvPr/>
        </p:nvSpPr>
        <p:spPr bwMode="gray">
          <a:xfrm>
            <a:off x="5192916" y="1688761"/>
            <a:ext cx="147580" cy="43583"/>
          </a:xfrm>
          <a:custGeom>
            <a:avLst/>
            <a:gdLst/>
            <a:ahLst/>
            <a:cxnLst>
              <a:cxn ang="0">
                <a:pos x="0" y="13"/>
              </a:cxn>
              <a:cxn ang="0">
                <a:pos x="22" y="7"/>
              </a:cxn>
              <a:cxn ang="0">
                <a:pos x="64" y="0"/>
              </a:cxn>
              <a:cxn ang="0">
                <a:pos x="79" y="7"/>
              </a:cxn>
              <a:cxn ang="0">
                <a:pos x="64" y="29"/>
              </a:cxn>
              <a:cxn ang="0">
                <a:pos x="22" y="29"/>
              </a:cxn>
              <a:cxn ang="0">
                <a:pos x="0" y="13"/>
              </a:cxn>
            </a:cxnLst>
            <a:rect l="0" t="0" r="r" b="b"/>
            <a:pathLst>
              <a:path w="79" h="29">
                <a:moveTo>
                  <a:pt x="0" y="13"/>
                </a:moveTo>
                <a:lnTo>
                  <a:pt x="22" y="7"/>
                </a:lnTo>
                <a:lnTo>
                  <a:pt x="64" y="0"/>
                </a:lnTo>
                <a:lnTo>
                  <a:pt x="79" y="7"/>
                </a:lnTo>
                <a:lnTo>
                  <a:pt x="64" y="29"/>
                </a:lnTo>
                <a:lnTo>
                  <a:pt x="22" y="29"/>
                </a:lnTo>
                <a:lnTo>
                  <a:pt x="0" y="13"/>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231" name="Freeform 907">
            <a:extLst>
              <a:ext uri="{FF2B5EF4-FFF2-40B4-BE49-F238E27FC236}">
                <a16:creationId xmlns:a16="http://schemas.microsoft.com/office/drawing/2014/main" xmlns="" id="{390DF2F6-09E7-424B-8EBB-63BCF22E24B2}"/>
              </a:ext>
            </a:extLst>
          </p:cNvPr>
          <p:cNvSpPr>
            <a:spLocks/>
          </p:cNvSpPr>
          <p:nvPr/>
        </p:nvSpPr>
        <p:spPr bwMode="gray">
          <a:xfrm>
            <a:off x="5030391" y="1708298"/>
            <a:ext cx="173734" cy="130749"/>
          </a:xfrm>
          <a:custGeom>
            <a:avLst/>
            <a:gdLst/>
            <a:ahLst/>
            <a:cxnLst>
              <a:cxn ang="0">
                <a:pos x="58" y="0"/>
              </a:cxn>
              <a:cxn ang="0">
                <a:pos x="93" y="29"/>
              </a:cxn>
              <a:cxn ang="0">
                <a:pos x="73" y="58"/>
              </a:cxn>
              <a:cxn ang="0">
                <a:pos x="65" y="87"/>
              </a:cxn>
              <a:cxn ang="0">
                <a:pos x="36" y="73"/>
              </a:cxn>
              <a:cxn ang="0">
                <a:pos x="45" y="51"/>
              </a:cxn>
              <a:cxn ang="0">
                <a:pos x="45" y="36"/>
              </a:cxn>
              <a:cxn ang="0">
                <a:pos x="36" y="29"/>
              </a:cxn>
              <a:cxn ang="0">
                <a:pos x="23" y="36"/>
              </a:cxn>
              <a:cxn ang="0">
                <a:pos x="9" y="23"/>
              </a:cxn>
              <a:cxn ang="0">
                <a:pos x="0" y="9"/>
              </a:cxn>
              <a:cxn ang="0">
                <a:pos x="45" y="9"/>
              </a:cxn>
              <a:cxn ang="0">
                <a:pos x="58" y="0"/>
              </a:cxn>
            </a:cxnLst>
            <a:rect l="0" t="0" r="r" b="b"/>
            <a:pathLst>
              <a:path w="93" h="87">
                <a:moveTo>
                  <a:pt x="58" y="0"/>
                </a:moveTo>
                <a:lnTo>
                  <a:pt x="93" y="29"/>
                </a:lnTo>
                <a:lnTo>
                  <a:pt x="73" y="58"/>
                </a:lnTo>
                <a:lnTo>
                  <a:pt x="65" y="87"/>
                </a:lnTo>
                <a:lnTo>
                  <a:pt x="36" y="73"/>
                </a:lnTo>
                <a:lnTo>
                  <a:pt x="45" y="51"/>
                </a:lnTo>
                <a:lnTo>
                  <a:pt x="45" y="36"/>
                </a:lnTo>
                <a:lnTo>
                  <a:pt x="36" y="29"/>
                </a:lnTo>
                <a:lnTo>
                  <a:pt x="23" y="36"/>
                </a:lnTo>
                <a:lnTo>
                  <a:pt x="9" y="23"/>
                </a:lnTo>
                <a:lnTo>
                  <a:pt x="0" y="9"/>
                </a:lnTo>
                <a:lnTo>
                  <a:pt x="45" y="9"/>
                </a:lnTo>
                <a:lnTo>
                  <a:pt x="58" y="0"/>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232" name="Freeform 908">
            <a:extLst>
              <a:ext uri="{FF2B5EF4-FFF2-40B4-BE49-F238E27FC236}">
                <a16:creationId xmlns:a16="http://schemas.microsoft.com/office/drawing/2014/main" xmlns="" id="{9F491767-26CA-4824-BA5D-21D501EB8239}"/>
              </a:ext>
            </a:extLst>
          </p:cNvPr>
          <p:cNvSpPr>
            <a:spLocks/>
          </p:cNvSpPr>
          <p:nvPr/>
        </p:nvSpPr>
        <p:spPr bwMode="gray">
          <a:xfrm>
            <a:off x="5245223" y="1765407"/>
            <a:ext cx="42966" cy="30057"/>
          </a:xfrm>
          <a:custGeom>
            <a:avLst/>
            <a:gdLst/>
            <a:ahLst/>
            <a:cxnLst>
              <a:cxn ang="0">
                <a:pos x="3" y="0"/>
              </a:cxn>
              <a:cxn ang="0">
                <a:pos x="23" y="20"/>
              </a:cxn>
              <a:cxn ang="0">
                <a:pos x="0" y="20"/>
              </a:cxn>
              <a:cxn ang="0">
                <a:pos x="3" y="0"/>
              </a:cxn>
            </a:cxnLst>
            <a:rect l="0" t="0" r="r" b="b"/>
            <a:pathLst>
              <a:path w="23" h="20">
                <a:moveTo>
                  <a:pt x="3" y="0"/>
                </a:moveTo>
                <a:lnTo>
                  <a:pt x="23" y="20"/>
                </a:lnTo>
                <a:lnTo>
                  <a:pt x="0" y="20"/>
                </a:lnTo>
                <a:lnTo>
                  <a:pt x="3" y="0"/>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233" name="Freeform 909">
            <a:extLst>
              <a:ext uri="{FF2B5EF4-FFF2-40B4-BE49-F238E27FC236}">
                <a16:creationId xmlns:a16="http://schemas.microsoft.com/office/drawing/2014/main" xmlns="" id="{957F95C1-3D0E-4FD4-B4F0-99C31797CA11}"/>
              </a:ext>
            </a:extLst>
          </p:cNvPr>
          <p:cNvSpPr>
            <a:spLocks/>
          </p:cNvSpPr>
          <p:nvPr/>
        </p:nvSpPr>
        <p:spPr bwMode="gray">
          <a:xfrm>
            <a:off x="4886547" y="2031414"/>
            <a:ext cx="610870" cy="471899"/>
          </a:xfrm>
          <a:custGeom>
            <a:avLst/>
            <a:gdLst/>
            <a:ahLst/>
            <a:cxnLst>
              <a:cxn ang="0">
                <a:pos x="327" y="22"/>
              </a:cxn>
              <a:cxn ang="0">
                <a:pos x="314" y="42"/>
              </a:cxn>
              <a:cxn ang="0">
                <a:pos x="292" y="29"/>
              </a:cxn>
              <a:cxn ang="0">
                <a:pos x="272" y="51"/>
              </a:cxn>
              <a:cxn ang="0">
                <a:pos x="215" y="51"/>
              </a:cxn>
              <a:cxn ang="0">
                <a:pos x="186" y="64"/>
              </a:cxn>
              <a:cxn ang="0">
                <a:pos x="135" y="115"/>
              </a:cxn>
              <a:cxn ang="0">
                <a:pos x="122" y="157"/>
              </a:cxn>
              <a:cxn ang="0">
                <a:pos x="100" y="164"/>
              </a:cxn>
              <a:cxn ang="0">
                <a:pos x="106" y="256"/>
              </a:cxn>
              <a:cxn ang="0">
                <a:pos x="77" y="279"/>
              </a:cxn>
              <a:cxn ang="0">
                <a:pos x="42" y="314"/>
              </a:cxn>
              <a:cxn ang="0">
                <a:pos x="13" y="307"/>
              </a:cxn>
              <a:cxn ang="0">
                <a:pos x="13" y="292"/>
              </a:cxn>
              <a:cxn ang="0">
                <a:pos x="0" y="221"/>
              </a:cxn>
              <a:cxn ang="0">
                <a:pos x="49" y="179"/>
              </a:cxn>
              <a:cxn ang="0">
                <a:pos x="71" y="179"/>
              </a:cxn>
              <a:cxn ang="0">
                <a:pos x="71" y="157"/>
              </a:cxn>
              <a:cxn ang="0">
                <a:pos x="122" y="86"/>
              </a:cxn>
              <a:cxn ang="0">
                <a:pos x="128" y="71"/>
              </a:cxn>
              <a:cxn ang="0">
                <a:pos x="150" y="57"/>
              </a:cxn>
              <a:cxn ang="0">
                <a:pos x="157" y="51"/>
              </a:cxn>
              <a:cxn ang="0">
                <a:pos x="179" y="35"/>
              </a:cxn>
              <a:cxn ang="0">
                <a:pos x="186" y="29"/>
              </a:cxn>
              <a:cxn ang="0">
                <a:pos x="221" y="22"/>
              </a:cxn>
              <a:cxn ang="0">
                <a:pos x="250" y="0"/>
              </a:cxn>
              <a:cxn ang="0">
                <a:pos x="279" y="0"/>
              </a:cxn>
              <a:cxn ang="0">
                <a:pos x="314" y="7"/>
              </a:cxn>
              <a:cxn ang="0">
                <a:pos x="327" y="22"/>
              </a:cxn>
            </a:cxnLst>
            <a:rect l="0" t="0" r="r" b="b"/>
            <a:pathLst>
              <a:path w="327" h="314">
                <a:moveTo>
                  <a:pt x="327" y="22"/>
                </a:moveTo>
                <a:lnTo>
                  <a:pt x="314" y="42"/>
                </a:lnTo>
                <a:lnTo>
                  <a:pt x="292" y="29"/>
                </a:lnTo>
                <a:lnTo>
                  <a:pt x="272" y="51"/>
                </a:lnTo>
                <a:lnTo>
                  <a:pt x="215" y="51"/>
                </a:lnTo>
                <a:lnTo>
                  <a:pt x="186" y="64"/>
                </a:lnTo>
                <a:lnTo>
                  <a:pt x="135" y="115"/>
                </a:lnTo>
                <a:lnTo>
                  <a:pt x="122" y="157"/>
                </a:lnTo>
                <a:lnTo>
                  <a:pt x="100" y="164"/>
                </a:lnTo>
                <a:lnTo>
                  <a:pt x="106" y="256"/>
                </a:lnTo>
                <a:lnTo>
                  <a:pt x="77" y="279"/>
                </a:lnTo>
                <a:lnTo>
                  <a:pt x="42" y="314"/>
                </a:lnTo>
                <a:lnTo>
                  <a:pt x="13" y="307"/>
                </a:lnTo>
                <a:lnTo>
                  <a:pt x="13" y="292"/>
                </a:lnTo>
                <a:lnTo>
                  <a:pt x="0" y="221"/>
                </a:lnTo>
                <a:lnTo>
                  <a:pt x="49" y="179"/>
                </a:lnTo>
                <a:lnTo>
                  <a:pt x="71" y="179"/>
                </a:lnTo>
                <a:lnTo>
                  <a:pt x="71" y="157"/>
                </a:lnTo>
                <a:lnTo>
                  <a:pt x="122" y="86"/>
                </a:lnTo>
                <a:lnTo>
                  <a:pt x="128" y="71"/>
                </a:lnTo>
                <a:lnTo>
                  <a:pt x="150" y="57"/>
                </a:lnTo>
                <a:lnTo>
                  <a:pt x="157" y="51"/>
                </a:lnTo>
                <a:lnTo>
                  <a:pt x="179" y="35"/>
                </a:lnTo>
                <a:lnTo>
                  <a:pt x="186" y="29"/>
                </a:lnTo>
                <a:lnTo>
                  <a:pt x="221" y="22"/>
                </a:lnTo>
                <a:lnTo>
                  <a:pt x="250" y="0"/>
                </a:lnTo>
                <a:lnTo>
                  <a:pt x="279" y="0"/>
                </a:lnTo>
                <a:lnTo>
                  <a:pt x="314" y="7"/>
                </a:lnTo>
                <a:lnTo>
                  <a:pt x="327" y="22"/>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234" name="Freeform 910">
            <a:extLst>
              <a:ext uri="{FF2B5EF4-FFF2-40B4-BE49-F238E27FC236}">
                <a16:creationId xmlns:a16="http://schemas.microsoft.com/office/drawing/2014/main" xmlns="" id="{8965AAB8-BB04-4E6C-B6FF-B6CC619F201A}"/>
              </a:ext>
            </a:extLst>
          </p:cNvPr>
          <p:cNvSpPr>
            <a:spLocks/>
          </p:cNvSpPr>
          <p:nvPr/>
        </p:nvSpPr>
        <p:spPr bwMode="gray">
          <a:xfrm>
            <a:off x="8125841" y="4300736"/>
            <a:ext cx="173734" cy="186355"/>
          </a:xfrm>
          <a:custGeom>
            <a:avLst/>
            <a:gdLst/>
            <a:ahLst/>
            <a:cxnLst>
              <a:cxn ang="0">
                <a:pos x="6" y="0"/>
              </a:cxn>
              <a:cxn ang="0">
                <a:pos x="28" y="16"/>
              </a:cxn>
              <a:cxn ang="0">
                <a:pos x="73" y="22"/>
              </a:cxn>
              <a:cxn ang="0">
                <a:pos x="79" y="38"/>
              </a:cxn>
              <a:cxn ang="0">
                <a:pos x="86" y="80"/>
              </a:cxn>
              <a:cxn ang="0">
                <a:pos x="86" y="95"/>
              </a:cxn>
              <a:cxn ang="0">
                <a:pos x="93" y="109"/>
              </a:cxn>
              <a:cxn ang="0">
                <a:pos x="93" y="124"/>
              </a:cxn>
              <a:cxn ang="0">
                <a:pos x="79" y="115"/>
              </a:cxn>
              <a:cxn ang="0">
                <a:pos x="57" y="109"/>
              </a:cxn>
              <a:cxn ang="0">
                <a:pos x="37" y="73"/>
              </a:cxn>
              <a:cxn ang="0">
                <a:pos x="0" y="31"/>
              </a:cxn>
              <a:cxn ang="0">
                <a:pos x="9" y="31"/>
              </a:cxn>
              <a:cxn ang="0">
                <a:pos x="6" y="0"/>
              </a:cxn>
            </a:cxnLst>
            <a:rect l="0" t="0" r="r" b="b"/>
            <a:pathLst>
              <a:path w="93" h="124">
                <a:moveTo>
                  <a:pt x="6" y="0"/>
                </a:moveTo>
                <a:lnTo>
                  <a:pt x="28" y="16"/>
                </a:lnTo>
                <a:lnTo>
                  <a:pt x="73" y="22"/>
                </a:lnTo>
                <a:lnTo>
                  <a:pt x="79" y="38"/>
                </a:lnTo>
                <a:lnTo>
                  <a:pt x="86" y="80"/>
                </a:lnTo>
                <a:lnTo>
                  <a:pt x="86" y="95"/>
                </a:lnTo>
                <a:lnTo>
                  <a:pt x="93" y="109"/>
                </a:lnTo>
                <a:lnTo>
                  <a:pt x="93" y="124"/>
                </a:lnTo>
                <a:lnTo>
                  <a:pt x="79" y="115"/>
                </a:lnTo>
                <a:lnTo>
                  <a:pt x="57" y="109"/>
                </a:lnTo>
                <a:lnTo>
                  <a:pt x="37" y="73"/>
                </a:lnTo>
                <a:lnTo>
                  <a:pt x="0" y="31"/>
                </a:lnTo>
                <a:lnTo>
                  <a:pt x="9" y="31"/>
                </a:lnTo>
                <a:lnTo>
                  <a:pt x="6" y="0"/>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235" name="Freeform 911">
            <a:extLst>
              <a:ext uri="{FF2B5EF4-FFF2-40B4-BE49-F238E27FC236}">
                <a16:creationId xmlns:a16="http://schemas.microsoft.com/office/drawing/2014/main" xmlns="" id="{1839817C-F379-4EA1-ACB4-22A103A9A985}"/>
              </a:ext>
            </a:extLst>
          </p:cNvPr>
          <p:cNvSpPr>
            <a:spLocks/>
          </p:cNvSpPr>
          <p:nvPr/>
        </p:nvSpPr>
        <p:spPr bwMode="gray">
          <a:xfrm>
            <a:off x="8501331" y="4294724"/>
            <a:ext cx="334391" cy="202886"/>
          </a:xfrm>
          <a:custGeom>
            <a:avLst/>
            <a:gdLst/>
            <a:ahLst/>
            <a:cxnLst>
              <a:cxn ang="0">
                <a:pos x="0" y="119"/>
              </a:cxn>
              <a:cxn ang="0">
                <a:pos x="22" y="119"/>
              </a:cxn>
              <a:cxn ang="0">
                <a:pos x="57" y="84"/>
              </a:cxn>
              <a:cxn ang="0">
                <a:pos x="93" y="55"/>
              </a:cxn>
              <a:cxn ang="0">
                <a:pos x="122" y="64"/>
              </a:cxn>
              <a:cxn ang="0">
                <a:pos x="122" y="42"/>
              </a:cxn>
              <a:cxn ang="0">
                <a:pos x="106" y="35"/>
              </a:cxn>
              <a:cxn ang="0">
                <a:pos x="135" y="0"/>
              </a:cxn>
              <a:cxn ang="0">
                <a:pos x="179" y="35"/>
              </a:cxn>
              <a:cxn ang="0">
                <a:pos x="170" y="48"/>
              </a:cxn>
              <a:cxn ang="0">
                <a:pos x="150" y="71"/>
              </a:cxn>
              <a:cxn ang="0">
                <a:pos x="135" y="71"/>
              </a:cxn>
              <a:cxn ang="0">
                <a:pos x="93" y="128"/>
              </a:cxn>
              <a:cxn ang="0">
                <a:pos x="13" y="135"/>
              </a:cxn>
              <a:cxn ang="0">
                <a:pos x="0" y="128"/>
              </a:cxn>
              <a:cxn ang="0">
                <a:pos x="0" y="119"/>
              </a:cxn>
            </a:cxnLst>
            <a:rect l="0" t="0" r="r" b="b"/>
            <a:pathLst>
              <a:path w="179" h="135">
                <a:moveTo>
                  <a:pt x="0" y="119"/>
                </a:moveTo>
                <a:lnTo>
                  <a:pt x="22" y="119"/>
                </a:lnTo>
                <a:lnTo>
                  <a:pt x="57" y="84"/>
                </a:lnTo>
                <a:lnTo>
                  <a:pt x="93" y="55"/>
                </a:lnTo>
                <a:lnTo>
                  <a:pt x="122" y="64"/>
                </a:lnTo>
                <a:lnTo>
                  <a:pt x="122" y="42"/>
                </a:lnTo>
                <a:lnTo>
                  <a:pt x="106" y="35"/>
                </a:lnTo>
                <a:lnTo>
                  <a:pt x="135" y="0"/>
                </a:lnTo>
                <a:lnTo>
                  <a:pt x="179" y="35"/>
                </a:lnTo>
                <a:lnTo>
                  <a:pt x="170" y="48"/>
                </a:lnTo>
                <a:lnTo>
                  <a:pt x="150" y="71"/>
                </a:lnTo>
                <a:lnTo>
                  <a:pt x="135" y="71"/>
                </a:lnTo>
                <a:lnTo>
                  <a:pt x="93" y="128"/>
                </a:lnTo>
                <a:lnTo>
                  <a:pt x="13" y="135"/>
                </a:lnTo>
                <a:lnTo>
                  <a:pt x="0" y="128"/>
                </a:lnTo>
                <a:lnTo>
                  <a:pt x="0" y="119"/>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236" name="Freeform 912">
            <a:extLst>
              <a:ext uri="{FF2B5EF4-FFF2-40B4-BE49-F238E27FC236}">
                <a16:creationId xmlns:a16="http://schemas.microsoft.com/office/drawing/2014/main" xmlns="" id="{0E033BFF-7396-4AC5-8C8A-8F31282762B4}"/>
              </a:ext>
            </a:extLst>
          </p:cNvPr>
          <p:cNvSpPr>
            <a:spLocks/>
          </p:cNvSpPr>
          <p:nvPr/>
        </p:nvSpPr>
        <p:spPr bwMode="gray">
          <a:xfrm>
            <a:off x="8422870" y="4989046"/>
            <a:ext cx="1358113" cy="1127147"/>
          </a:xfrm>
          <a:custGeom>
            <a:avLst/>
            <a:gdLst/>
            <a:ahLst/>
            <a:cxnLst>
              <a:cxn ang="0">
                <a:pos x="641" y="7"/>
              </a:cxn>
              <a:cxn ang="0">
                <a:pos x="648" y="93"/>
              </a:cxn>
              <a:cxn ang="0">
                <a:pos x="670" y="99"/>
              </a:cxn>
              <a:cxn ang="0">
                <a:pos x="670" y="214"/>
              </a:cxn>
              <a:cxn ang="0">
                <a:pos x="705" y="250"/>
              </a:cxn>
              <a:cxn ang="0">
                <a:pos x="705" y="314"/>
              </a:cxn>
              <a:cxn ang="0">
                <a:pos x="721" y="336"/>
              </a:cxn>
              <a:cxn ang="0">
                <a:pos x="721" y="356"/>
              </a:cxn>
              <a:cxn ang="0">
                <a:pos x="727" y="420"/>
              </a:cxn>
              <a:cxn ang="0">
                <a:pos x="712" y="506"/>
              </a:cxn>
              <a:cxn ang="0">
                <a:pos x="648" y="599"/>
              </a:cxn>
              <a:cxn ang="0">
                <a:pos x="628" y="606"/>
              </a:cxn>
              <a:cxn ang="0">
                <a:pos x="535" y="727"/>
              </a:cxn>
              <a:cxn ang="0">
                <a:pos x="462" y="750"/>
              </a:cxn>
              <a:cxn ang="0">
                <a:pos x="449" y="727"/>
              </a:cxn>
              <a:cxn ang="0">
                <a:pos x="435" y="743"/>
              </a:cxn>
              <a:cxn ang="0">
                <a:pos x="385" y="692"/>
              </a:cxn>
              <a:cxn ang="0">
                <a:pos x="398" y="679"/>
              </a:cxn>
              <a:cxn ang="0">
                <a:pos x="407" y="615"/>
              </a:cxn>
              <a:cxn ang="0">
                <a:pos x="385" y="641"/>
              </a:cxn>
              <a:cxn ang="0">
                <a:pos x="363" y="641"/>
              </a:cxn>
              <a:cxn ang="0">
                <a:pos x="398" y="586"/>
              </a:cxn>
              <a:cxn ang="0">
                <a:pos x="343" y="621"/>
              </a:cxn>
              <a:cxn ang="0">
                <a:pos x="343" y="564"/>
              </a:cxn>
              <a:cxn ang="0">
                <a:pos x="292" y="542"/>
              </a:cxn>
              <a:cxn ang="0">
                <a:pos x="212" y="551"/>
              </a:cxn>
              <a:cxn ang="0">
                <a:pos x="141" y="586"/>
              </a:cxn>
              <a:cxn ang="0">
                <a:pos x="77" y="586"/>
              </a:cxn>
              <a:cxn ang="0">
                <a:pos x="26" y="599"/>
              </a:cxn>
              <a:cxn ang="0">
                <a:pos x="0" y="577"/>
              </a:cxn>
              <a:cxn ang="0">
                <a:pos x="26" y="542"/>
              </a:cxn>
              <a:cxn ang="0">
                <a:pos x="42" y="464"/>
              </a:cxn>
              <a:cxn ang="0">
                <a:pos x="26" y="400"/>
              </a:cxn>
              <a:cxn ang="0">
                <a:pos x="35" y="378"/>
              </a:cxn>
              <a:cxn ang="0">
                <a:pos x="49" y="378"/>
              </a:cxn>
              <a:cxn ang="0">
                <a:pos x="42" y="349"/>
              </a:cxn>
              <a:cxn ang="0">
                <a:pos x="71" y="265"/>
              </a:cxn>
              <a:cxn ang="0">
                <a:pos x="77" y="265"/>
              </a:cxn>
              <a:cxn ang="0">
                <a:pos x="192" y="208"/>
              </a:cxn>
              <a:cxn ang="0">
                <a:pos x="212" y="208"/>
              </a:cxn>
              <a:cxn ang="0">
                <a:pos x="334" y="71"/>
              </a:cxn>
              <a:cxn ang="0">
                <a:pos x="385" y="93"/>
              </a:cxn>
              <a:cxn ang="0">
                <a:pos x="427" y="29"/>
              </a:cxn>
              <a:cxn ang="0">
                <a:pos x="455" y="22"/>
              </a:cxn>
              <a:cxn ang="0">
                <a:pos x="462" y="7"/>
              </a:cxn>
              <a:cxn ang="0">
                <a:pos x="535" y="29"/>
              </a:cxn>
              <a:cxn ang="0">
                <a:pos x="500" y="99"/>
              </a:cxn>
              <a:cxn ang="0">
                <a:pos x="570" y="164"/>
              </a:cxn>
              <a:cxn ang="0">
                <a:pos x="584" y="164"/>
              </a:cxn>
              <a:cxn ang="0">
                <a:pos x="628" y="0"/>
              </a:cxn>
              <a:cxn ang="0">
                <a:pos x="641" y="7"/>
              </a:cxn>
            </a:cxnLst>
            <a:rect l="0" t="0" r="r" b="b"/>
            <a:pathLst>
              <a:path w="727" h="750">
                <a:moveTo>
                  <a:pt x="641" y="7"/>
                </a:moveTo>
                <a:lnTo>
                  <a:pt x="648" y="93"/>
                </a:lnTo>
                <a:lnTo>
                  <a:pt x="670" y="99"/>
                </a:lnTo>
                <a:lnTo>
                  <a:pt x="670" y="214"/>
                </a:lnTo>
                <a:lnTo>
                  <a:pt x="705" y="250"/>
                </a:lnTo>
                <a:lnTo>
                  <a:pt x="705" y="314"/>
                </a:lnTo>
                <a:lnTo>
                  <a:pt x="721" y="336"/>
                </a:lnTo>
                <a:lnTo>
                  <a:pt x="721" y="356"/>
                </a:lnTo>
                <a:lnTo>
                  <a:pt x="727" y="420"/>
                </a:lnTo>
                <a:lnTo>
                  <a:pt x="712" y="506"/>
                </a:lnTo>
                <a:lnTo>
                  <a:pt x="648" y="599"/>
                </a:lnTo>
                <a:lnTo>
                  <a:pt x="628" y="606"/>
                </a:lnTo>
                <a:lnTo>
                  <a:pt x="535" y="727"/>
                </a:lnTo>
                <a:lnTo>
                  <a:pt x="462" y="750"/>
                </a:lnTo>
                <a:lnTo>
                  <a:pt x="449" y="727"/>
                </a:lnTo>
                <a:lnTo>
                  <a:pt x="435" y="743"/>
                </a:lnTo>
                <a:lnTo>
                  <a:pt x="385" y="692"/>
                </a:lnTo>
                <a:lnTo>
                  <a:pt x="398" y="679"/>
                </a:lnTo>
                <a:lnTo>
                  <a:pt x="407" y="615"/>
                </a:lnTo>
                <a:lnTo>
                  <a:pt x="385" y="641"/>
                </a:lnTo>
                <a:lnTo>
                  <a:pt x="363" y="641"/>
                </a:lnTo>
                <a:lnTo>
                  <a:pt x="398" y="586"/>
                </a:lnTo>
                <a:lnTo>
                  <a:pt x="343" y="621"/>
                </a:lnTo>
                <a:lnTo>
                  <a:pt x="343" y="564"/>
                </a:lnTo>
                <a:lnTo>
                  <a:pt x="292" y="542"/>
                </a:lnTo>
                <a:lnTo>
                  <a:pt x="212" y="551"/>
                </a:lnTo>
                <a:lnTo>
                  <a:pt x="141" y="586"/>
                </a:lnTo>
                <a:lnTo>
                  <a:pt x="77" y="586"/>
                </a:lnTo>
                <a:lnTo>
                  <a:pt x="26" y="599"/>
                </a:lnTo>
                <a:lnTo>
                  <a:pt x="0" y="577"/>
                </a:lnTo>
                <a:lnTo>
                  <a:pt x="26" y="542"/>
                </a:lnTo>
                <a:lnTo>
                  <a:pt x="42" y="464"/>
                </a:lnTo>
                <a:lnTo>
                  <a:pt x="26" y="400"/>
                </a:lnTo>
                <a:lnTo>
                  <a:pt x="35" y="378"/>
                </a:lnTo>
                <a:lnTo>
                  <a:pt x="49" y="378"/>
                </a:lnTo>
                <a:lnTo>
                  <a:pt x="42" y="349"/>
                </a:lnTo>
                <a:lnTo>
                  <a:pt x="71" y="265"/>
                </a:lnTo>
                <a:lnTo>
                  <a:pt x="77" y="265"/>
                </a:lnTo>
                <a:lnTo>
                  <a:pt x="192" y="208"/>
                </a:lnTo>
                <a:lnTo>
                  <a:pt x="212" y="208"/>
                </a:lnTo>
                <a:lnTo>
                  <a:pt x="334" y="71"/>
                </a:lnTo>
                <a:lnTo>
                  <a:pt x="385" y="93"/>
                </a:lnTo>
                <a:lnTo>
                  <a:pt x="427" y="29"/>
                </a:lnTo>
                <a:lnTo>
                  <a:pt x="455" y="22"/>
                </a:lnTo>
                <a:lnTo>
                  <a:pt x="462" y="7"/>
                </a:lnTo>
                <a:lnTo>
                  <a:pt x="535" y="29"/>
                </a:lnTo>
                <a:lnTo>
                  <a:pt x="500" y="99"/>
                </a:lnTo>
                <a:lnTo>
                  <a:pt x="570" y="164"/>
                </a:lnTo>
                <a:lnTo>
                  <a:pt x="584" y="164"/>
                </a:lnTo>
                <a:lnTo>
                  <a:pt x="628" y="0"/>
                </a:lnTo>
                <a:lnTo>
                  <a:pt x="641" y="7"/>
                </a:lnTo>
                <a:close/>
              </a:path>
            </a:pathLst>
          </a:custGeom>
          <a:solidFill>
            <a:schemeClr val="accent2"/>
          </a:solidFill>
          <a:ln w="3175" cap="flat" cmpd="sng">
            <a:solidFill>
              <a:schemeClr val="bg1">
                <a:lumMod val="85000"/>
              </a:schemeClr>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latin typeface="Arial"/>
            </a:endParaRPr>
          </a:p>
        </p:txBody>
      </p:sp>
      <p:sp>
        <p:nvSpPr>
          <p:cNvPr id="237" name="Freeform 913">
            <a:extLst>
              <a:ext uri="{FF2B5EF4-FFF2-40B4-BE49-F238E27FC236}">
                <a16:creationId xmlns:a16="http://schemas.microsoft.com/office/drawing/2014/main" xmlns="" id="{37DCEB9E-7BC7-4C3A-A89E-1DEB81AFBC23}"/>
              </a:ext>
            </a:extLst>
          </p:cNvPr>
          <p:cNvSpPr>
            <a:spLocks/>
          </p:cNvSpPr>
          <p:nvPr/>
        </p:nvSpPr>
        <p:spPr bwMode="gray">
          <a:xfrm>
            <a:off x="9166376" y="6174805"/>
            <a:ext cx="106482" cy="109709"/>
          </a:xfrm>
          <a:custGeom>
            <a:avLst/>
            <a:gdLst/>
            <a:ahLst/>
            <a:cxnLst>
              <a:cxn ang="0">
                <a:pos x="29" y="0"/>
              </a:cxn>
              <a:cxn ang="0">
                <a:pos x="37" y="18"/>
              </a:cxn>
              <a:cxn ang="0">
                <a:pos x="57" y="18"/>
              </a:cxn>
              <a:cxn ang="0">
                <a:pos x="57" y="47"/>
              </a:cxn>
              <a:cxn ang="0">
                <a:pos x="29" y="67"/>
              </a:cxn>
              <a:cxn ang="0">
                <a:pos x="15" y="73"/>
              </a:cxn>
              <a:cxn ang="0">
                <a:pos x="0" y="60"/>
              </a:cxn>
              <a:cxn ang="0">
                <a:pos x="9" y="38"/>
              </a:cxn>
              <a:cxn ang="0">
                <a:pos x="15" y="9"/>
              </a:cxn>
              <a:cxn ang="0">
                <a:pos x="29" y="0"/>
              </a:cxn>
            </a:cxnLst>
            <a:rect l="0" t="0" r="r" b="b"/>
            <a:pathLst>
              <a:path w="57" h="73">
                <a:moveTo>
                  <a:pt x="29" y="0"/>
                </a:moveTo>
                <a:lnTo>
                  <a:pt x="37" y="18"/>
                </a:lnTo>
                <a:lnTo>
                  <a:pt x="57" y="18"/>
                </a:lnTo>
                <a:lnTo>
                  <a:pt x="57" y="47"/>
                </a:lnTo>
                <a:lnTo>
                  <a:pt x="29" y="67"/>
                </a:lnTo>
                <a:lnTo>
                  <a:pt x="15" y="73"/>
                </a:lnTo>
                <a:lnTo>
                  <a:pt x="0" y="60"/>
                </a:lnTo>
                <a:lnTo>
                  <a:pt x="9" y="38"/>
                </a:lnTo>
                <a:lnTo>
                  <a:pt x="15" y="9"/>
                </a:lnTo>
                <a:lnTo>
                  <a:pt x="29" y="0"/>
                </a:lnTo>
                <a:close/>
              </a:path>
            </a:pathLst>
          </a:custGeom>
          <a:solidFill>
            <a:schemeClr val="accent2"/>
          </a:solidFill>
          <a:ln w="3175" cap="flat" cmpd="sng">
            <a:solidFill>
              <a:schemeClr val="bg1">
                <a:lumMod val="85000"/>
              </a:schemeClr>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latin typeface="Arial"/>
            </a:endParaRPr>
          </a:p>
        </p:txBody>
      </p:sp>
      <p:sp>
        <p:nvSpPr>
          <p:cNvPr id="238" name="Freeform 914">
            <a:extLst>
              <a:ext uri="{FF2B5EF4-FFF2-40B4-BE49-F238E27FC236}">
                <a16:creationId xmlns:a16="http://schemas.microsoft.com/office/drawing/2014/main" xmlns="" id="{B0613AAD-F02C-4E3C-B899-B57B5E86FB65}"/>
              </a:ext>
            </a:extLst>
          </p:cNvPr>
          <p:cNvSpPr>
            <a:spLocks/>
          </p:cNvSpPr>
          <p:nvPr/>
        </p:nvSpPr>
        <p:spPr bwMode="gray">
          <a:xfrm>
            <a:off x="9633402" y="6264976"/>
            <a:ext cx="334391" cy="213406"/>
          </a:xfrm>
          <a:custGeom>
            <a:avLst/>
            <a:gdLst/>
            <a:ahLst/>
            <a:cxnLst>
              <a:cxn ang="0">
                <a:pos x="166" y="0"/>
              </a:cxn>
              <a:cxn ang="0">
                <a:pos x="179" y="29"/>
              </a:cxn>
              <a:cxn ang="0">
                <a:pos x="137" y="64"/>
              </a:cxn>
              <a:cxn ang="0">
                <a:pos x="128" y="86"/>
              </a:cxn>
              <a:cxn ang="0">
                <a:pos x="108" y="93"/>
              </a:cxn>
              <a:cxn ang="0">
                <a:pos x="57" y="128"/>
              </a:cxn>
              <a:cxn ang="0">
                <a:pos x="44" y="142"/>
              </a:cxn>
              <a:cxn ang="0">
                <a:pos x="0" y="142"/>
              </a:cxn>
              <a:cxn ang="0">
                <a:pos x="0" y="115"/>
              </a:cxn>
              <a:cxn ang="0">
                <a:pos x="64" y="71"/>
              </a:cxn>
              <a:cxn ang="0">
                <a:pos x="86" y="71"/>
              </a:cxn>
              <a:cxn ang="0">
                <a:pos x="93" y="58"/>
              </a:cxn>
              <a:cxn ang="0">
                <a:pos x="166" y="0"/>
              </a:cxn>
            </a:cxnLst>
            <a:rect l="0" t="0" r="r" b="b"/>
            <a:pathLst>
              <a:path w="179" h="142">
                <a:moveTo>
                  <a:pt x="166" y="0"/>
                </a:moveTo>
                <a:lnTo>
                  <a:pt x="179" y="29"/>
                </a:lnTo>
                <a:lnTo>
                  <a:pt x="137" y="64"/>
                </a:lnTo>
                <a:lnTo>
                  <a:pt x="128" y="86"/>
                </a:lnTo>
                <a:lnTo>
                  <a:pt x="108" y="93"/>
                </a:lnTo>
                <a:lnTo>
                  <a:pt x="57" y="128"/>
                </a:lnTo>
                <a:lnTo>
                  <a:pt x="44" y="142"/>
                </a:lnTo>
                <a:lnTo>
                  <a:pt x="0" y="142"/>
                </a:lnTo>
                <a:lnTo>
                  <a:pt x="0" y="115"/>
                </a:lnTo>
                <a:lnTo>
                  <a:pt x="64" y="71"/>
                </a:lnTo>
                <a:lnTo>
                  <a:pt x="86" y="71"/>
                </a:lnTo>
                <a:lnTo>
                  <a:pt x="93" y="58"/>
                </a:lnTo>
                <a:lnTo>
                  <a:pt x="166" y="0"/>
                </a:lnTo>
                <a:close/>
              </a:path>
            </a:pathLst>
          </a:custGeom>
          <a:solidFill>
            <a:schemeClr val="accent2"/>
          </a:solidFill>
          <a:ln w="3175" cap="flat" cmpd="sng">
            <a:solidFill>
              <a:schemeClr val="bg1">
                <a:lumMod val="85000"/>
              </a:schemeClr>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latin typeface="Arial"/>
            </a:endParaRPr>
          </a:p>
        </p:txBody>
      </p:sp>
      <p:sp>
        <p:nvSpPr>
          <p:cNvPr id="239" name="Freeform 915">
            <a:extLst>
              <a:ext uri="{FF2B5EF4-FFF2-40B4-BE49-F238E27FC236}">
                <a16:creationId xmlns:a16="http://schemas.microsoft.com/office/drawing/2014/main" xmlns="" id="{5D6A6DE9-9574-4A3D-B999-D0F6B15DADFB}"/>
              </a:ext>
            </a:extLst>
          </p:cNvPr>
          <p:cNvSpPr>
            <a:spLocks/>
          </p:cNvSpPr>
          <p:nvPr/>
        </p:nvSpPr>
        <p:spPr bwMode="gray">
          <a:xfrm>
            <a:off x="10008891" y="6029027"/>
            <a:ext cx="186811" cy="279532"/>
          </a:xfrm>
          <a:custGeom>
            <a:avLst/>
            <a:gdLst/>
            <a:ahLst/>
            <a:cxnLst>
              <a:cxn ang="0">
                <a:pos x="77" y="0"/>
              </a:cxn>
              <a:cxn ang="0">
                <a:pos x="86" y="22"/>
              </a:cxn>
              <a:cxn ang="0">
                <a:pos x="77" y="80"/>
              </a:cxn>
              <a:cxn ang="0">
                <a:pos x="100" y="100"/>
              </a:cxn>
              <a:cxn ang="0">
                <a:pos x="93" y="122"/>
              </a:cxn>
              <a:cxn ang="0">
                <a:pos x="71" y="122"/>
              </a:cxn>
              <a:cxn ang="0">
                <a:pos x="7" y="186"/>
              </a:cxn>
              <a:cxn ang="0">
                <a:pos x="0" y="186"/>
              </a:cxn>
              <a:cxn ang="0">
                <a:pos x="13" y="122"/>
              </a:cxn>
              <a:cxn ang="0">
                <a:pos x="29" y="122"/>
              </a:cxn>
              <a:cxn ang="0">
                <a:pos x="64" y="80"/>
              </a:cxn>
              <a:cxn ang="0">
                <a:pos x="71" y="0"/>
              </a:cxn>
              <a:cxn ang="0">
                <a:pos x="77" y="0"/>
              </a:cxn>
            </a:cxnLst>
            <a:rect l="0" t="0" r="r" b="b"/>
            <a:pathLst>
              <a:path w="100" h="186">
                <a:moveTo>
                  <a:pt x="77" y="0"/>
                </a:moveTo>
                <a:lnTo>
                  <a:pt x="86" y="22"/>
                </a:lnTo>
                <a:lnTo>
                  <a:pt x="77" y="80"/>
                </a:lnTo>
                <a:lnTo>
                  <a:pt x="100" y="100"/>
                </a:lnTo>
                <a:lnTo>
                  <a:pt x="93" y="122"/>
                </a:lnTo>
                <a:lnTo>
                  <a:pt x="71" y="122"/>
                </a:lnTo>
                <a:lnTo>
                  <a:pt x="7" y="186"/>
                </a:lnTo>
                <a:lnTo>
                  <a:pt x="0" y="186"/>
                </a:lnTo>
                <a:lnTo>
                  <a:pt x="13" y="122"/>
                </a:lnTo>
                <a:lnTo>
                  <a:pt x="29" y="122"/>
                </a:lnTo>
                <a:lnTo>
                  <a:pt x="64" y="80"/>
                </a:lnTo>
                <a:lnTo>
                  <a:pt x="71" y="0"/>
                </a:lnTo>
                <a:lnTo>
                  <a:pt x="77" y="0"/>
                </a:lnTo>
                <a:close/>
              </a:path>
            </a:pathLst>
          </a:custGeom>
          <a:solidFill>
            <a:schemeClr val="accent2"/>
          </a:solidFill>
          <a:ln w="3175" cap="flat" cmpd="sng">
            <a:solidFill>
              <a:schemeClr val="bg1">
                <a:lumMod val="85000"/>
              </a:schemeClr>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latin typeface="Arial"/>
            </a:endParaRPr>
          </a:p>
        </p:txBody>
      </p:sp>
      <p:sp>
        <p:nvSpPr>
          <p:cNvPr id="240" name="Freeform 916">
            <a:extLst>
              <a:ext uri="{FF2B5EF4-FFF2-40B4-BE49-F238E27FC236}">
                <a16:creationId xmlns:a16="http://schemas.microsoft.com/office/drawing/2014/main" xmlns="" id="{7E588F1A-5124-46AA-A6CA-0B943865DA42}"/>
              </a:ext>
            </a:extLst>
          </p:cNvPr>
          <p:cNvSpPr>
            <a:spLocks/>
          </p:cNvSpPr>
          <p:nvPr/>
        </p:nvSpPr>
        <p:spPr bwMode="gray">
          <a:xfrm>
            <a:off x="8927259" y="2898565"/>
            <a:ext cx="267139" cy="302075"/>
          </a:xfrm>
          <a:custGeom>
            <a:avLst/>
            <a:gdLst/>
            <a:ahLst/>
            <a:cxnLst>
              <a:cxn ang="0">
                <a:pos x="73" y="0"/>
              </a:cxn>
              <a:cxn ang="0">
                <a:pos x="108" y="35"/>
              </a:cxn>
              <a:cxn ang="0">
                <a:pos x="128" y="86"/>
              </a:cxn>
              <a:cxn ang="0">
                <a:pos x="121" y="93"/>
              </a:cxn>
              <a:cxn ang="0">
                <a:pos x="121" y="100"/>
              </a:cxn>
              <a:cxn ang="0">
                <a:pos x="137" y="115"/>
              </a:cxn>
              <a:cxn ang="0">
                <a:pos x="143" y="150"/>
              </a:cxn>
              <a:cxn ang="0">
                <a:pos x="137" y="164"/>
              </a:cxn>
              <a:cxn ang="0">
                <a:pos x="128" y="157"/>
              </a:cxn>
              <a:cxn ang="0">
                <a:pos x="121" y="157"/>
              </a:cxn>
              <a:cxn ang="0">
                <a:pos x="115" y="186"/>
              </a:cxn>
              <a:cxn ang="0">
                <a:pos x="64" y="201"/>
              </a:cxn>
              <a:cxn ang="0">
                <a:pos x="57" y="186"/>
              </a:cxn>
              <a:cxn ang="0">
                <a:pos x="0" y="201"/>
              </a:cxn>
              <a:cxn ang="0">
                <a:pos x="28" y="164"/>
              </a:cxn>
              <a:cxn ang="0">
                <a:pos x="44" y="157"/>
              </a:cxn>
              <a:cxn ang="0">
                <a:pos x="57" y="144"/>
              </a:cxn>
              <a:cxn ang="0">
                <a:pos x="57" y="128"/>
              </a:cxn>
              <a:cxn ang="0">
                <a:pos x="79" y="108"/>
              </a:cxn>
              <a:cxn ang="0">
                <a:pos x="79" y="64"/>
              </a:cxn>
              <a:cxn ang="0">
                <a:pos x="64" y="29"/>
              </a:cxn>
              <a:cxn ang="0">
                <a:pos x="73" y="0"/>
              </a:cxn>
            </a:cxnLst>
            <a:rect l="0" t="0" r="r" b="b"/>
            <a:pathLst>
              <a:path w="143" h="201">
                <a:moveTo>
                  <a:pt x="73" y="0"/>
                </a:moveTo>
                <a:lnTo>
                  <a:pt x="108" y="35"/>
                </a:lnTo>
                <a:lnTo>
                  <a:pt x="128" y="86"/>
                </a:lnTo>
                <a:lnTo>
                  <a:pt x="121" y="93"/>
                </a:lnTo>
                <a:lnTo>
                  <a:pt x="121" y="100"/>
                </a:lnTo>
                <a:lnTo>
                  <a:pt x="137" y="115"/>
                </a:lnTo>
                <a:lnTo>
                  <a:pt x="143" y="150"/>
                </a:lnTo>
                <a:lnTo>
                  <a:pt x="137" y="164"/>
                </a:lnTo>
                <a:lnTo>
                  <a:pt x="128" y="157"/>
                </a:lnTo>
                <a:lnTo>
                  <a:pt x="121" y="157"/>
                </a:lnTo>
                <a:lnTo>
                  <a:pt x="115" y="186"/>
                </a:lnTo>
                <a:lnTo>
                  <a:pt x="64" y="201"/>
                </a:lnTo>
                <a:lnTo>
                  <a:pt x="57" y="186"/>
                </a:lnTo>
                <a:lnTo>
                  <a:pt x="0" y="201"/>
                </a:lnTo>
                <a:lnTo>
                  <a:pt x="28" y="164"/>
                </a:lnTo>
                <a:lnTo>
                  <a:pt x="44" y="157"/>
                </a:lnTo>
                <a:lnTo>
                  <a:pt x="57" y="144"/>
                </a:lnTo>
                <a:lnTo>
                  <a:pt x="57" y="128"/>
                </a:lnTo>
                <a:lnTo>
                  <a:pt x="79" y="108"/>
                </a:lnTo>
                <a:lnTo>
                  <a:pt x="79" y="64"/>
                </a:lnTo>
                <a:lnTo>
                  <a:pt x="64" y="29"/>
                </a:lnTo>
                <a:lnTo>
                  <a:pt x="73" y="0"/>
                </a:lnTo>
                <a:close/>
              </a:path>
            </a:pathLst>
          </a:custGeom>
          <a:solidFill>
            <a:schemeClr val="accent2"/>
          </a:solidFill>
          <a:ln w="3175" cap="flat" cmpd="sng">
            <a:solidFill>
              <a:schemeClr val="bg1">
                <a:lumMod val="85000"/>
              </a:schemeClr>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latin typeface="Arial"/>
            </a:endParaRPr>
          </a:p>
        </p:txBody>
      </p:sp>
      <p:sp>
        <p:nvSpPr>
          <p:cNvPr id="241" name="Freeform 917">
            <a:extLst>
              <a:ext uri="{FF2B5EF4-FFF2-40B4-BE49-F238E27FC236}">
                <a16:creationId xmlns:a16="http://schemas.microsoft.com/office/drawing/2014/main" xmlns="" id="{9C8F7BAB-02C0-47B8-AA39-9C7C2C1461C9}"/>
              </a:ext>
            </a:extLst>
          </p:cNvPr>
          <p:cNvSpPr>
            <a:spLocks/>
          </p:cNvSpPr>
          <p:nvPr/>
        </p:nvSpPr>
        <p:spPr bwMode="gray">
          <a:xfrm flipH="1" flipV="1">
            <a:off x="8760996" y="3149543"/>
            <a:ext cx="140109" cy="81156"/>
          </a:xfrm>
          <a:custGeom>
            <a:avLst/>
            <a:gdLst/>
            <a:ahLst/>
            <a:cxnLst>
              <a:cxn ang="0">
                <a:pos x="0" y="7"/>
              </a:cxn>
              <a:cxn ang="0">
                <a:pos x="29" y="0"/>
              </a:cxn>
              <a:cxn ang="0">
                <a:pos x="49" y="36"/>
              </a:cxn>
              <a:cxn ang="0">
                <a:pos x="42" y="58"/>
              </a:cxn>
              <a:cxn ang="0">
                <a:pos x="20" y="64"/>
              </a:cxn>
              <a:cxn ang="0">
                <a:pos x="14" y="51"/>
              </a:cxn>
              <a:cxn ang="0">
                <a:pos x="14" y="29"/>
              </a:cxn>
              <a:cxn ang="0">
                <a:pos x="0" y="29"/>
              </a:cxn>
              <a:cxn ang="0">
                <a:pos x="0" y="7"/>
              </a:cxn>
            </a:cxnLst>
            <a:rect l="0" t="0" r="r" b="b"/>
            <a:pathLst>
              <a:path w="49" h="64">
                <a:moveTo>
                  <a:pt x="0" y="7"/>
                </a:moveTo>
                <a:lnTo>
                  <a:pt x="29" y="0"/>
                </a:lnTo>
                <a:lnTo>
                  <a:pt x="49" y="36"/>
                </a:lnTo>
                <a:lnTo>
                  <a:pt x="42" y="58"/>
                </a:lnTo>
                <a:lnTo>
                  <a:pt x="20" y="64"/>
                </a:lnTo>
                <a:lnTo>
                  <a:pt x="14" y="51"/>
                </a:lnTo>
                <a:lnTo>
                  <a:pt x="14" y="29"/>
                </a:lnTo>
                <a:lnTo>
                  <a:pt x="0" y="29"/>
                </a:lnTo>
                <a:lnTo>
                  <a:pt x="0" y="7"/>
                </a:lnTo>
                <a:close/>
              </a:path>
            </a:pathLst>
          </a:custGeom>
          <a:solidFill>
            <a:schemeClr val="accent2"/>
          </a:solidFill>
          <a:ln w="3175" cap="flat" cmpd="sng">
            <a:solidFill>
              <a:schemeClr val="bg1">
                <a:lumMod val="85000"/>
              </a:schemeClr>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latin typeface="Arial"/>
            </a:endParaRPr>
          </a:p>
        </p:txBody>
      </p:sp>
      <p:sp>
        <p:nvSpPr>
          <p:cNvPr id="242" name="Freeform 918">
            <a:extLst>
              <a:ext uri="{FF2B5EF4-FFF2-40B4-BE49-F238E27FC236}">
                <a16:creationId xmlns:a16="http://schemas.microsoft.com/office/drawing/2014/main" xmlns="" id="{9DB61EEC-3A1D-4F36-8BC4-91A858BEEA8C}"/>
              </a:ext>
            </a:extLst>
          </p:cNvPr>
          <p:cNvSpPr>
            <a:spLocks/>
          </p:cNvSpPr>
          <p:nvPr/>
        </p:nvSpPr>
        <p:spPr bwMode="gray">
          <a:xfrm>
            <a:off x="8979565" y="3211161"/>
            <a:ext cx="42966" cy="52600"/>
          </a:xfrm>
          <a:custGeom>
            <a:avLst/>
            <a:gdLst/>
            <a:ahLst/>
            <a:cxnLst>
              <a:cxn ang="0">
                <a:pos x="16" y="0"/>
              </a:cxn>
              <a:cxn ang="0">
                <a:pos x="23" y="7"/>
              </a:cxn>
              <a:cxn ang="0">
                <a:pos x="16" y="35"/>
              </a:cxn>
              <a:cxn ang="0">
                <a:pos x="0" y="13"/>
              </a:cxn>
              <a:cxn ang="0">
                <a:pos x="16" y="0"/>
              </a:cxn>
            </a:cxnLst>
            <a:rect l="0" t="0" r="r" b="b"/>
            <a:pathLst>
              <a:path w="23" h="35">
                <a:moveTo>
                  <a:pt x="16" y="0"/>
                </a:moveTo>
                <a:lnTo>
                  <a:pt x="23" y="7"/>
                </a:lnTo>
                <a:lnTo>
                  <a:pt x="16" y="35"/>
                </a:lnTo>
                <a:lnTo>
                  <a:pt x="0" y="13"/>
                </a:lnTo>
                <a:lnTo>
                  <a:pt x="16" y="0"/>
                </a:lnTo>
                <a:close/>
              </a:path>
            </a:pathLst>
          </a:custGeom>
          <a:solidFill>
            <a:schemeClr val="accent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243" name="Freeform 919">
            <a:extLst>
              <a:ext uri="{FF2B5EF4-FFF2-40B4-BE49-F238E27FC236}">
                <a16:creationId xmlns:a16="http://schemas.microsoft.com/office/drawing/2014/main" xmlns="" id="{795DA5AD-2EEA-46A4-A891-A963759945F5}"/>
              </a:ext>
            </a:extLst>
          </p:cNvPr>
          <p:cNvSpPr>
            <a:spLocks/>
          </p:cNvSpPr>
          <p:nvPr/>
        </p:nvSpPr>
        <p:spPr bwMode="gray">
          <a:xfrm>
            <a:off x="8979565" y="2758799"/>
            <a:ext cx="149448" cy="129246"/>
          </a:xfrm>
          <a:custGeom>
            <a:avLst/>
            <a:gdLst/>
            <a:ahLst/>
            <a:cxnLst>
              <a:cxn ang="0">
                <a:pos x="0" y="0"/>
              </a:cxn>
              <a:cxn ang="0">
                <a:pos x="51" y="16"/>
              </a:cxn>
              <a:cxn ang="0">
                <a:pos x="80" y="44"/>
              </a:cxn>
              <a:cxn ang="0">
                <a:pos x="58" y="73"/>
              </a:cxn>
              <a:cxn ang="0">
                <a:pos x="29" y="73"/>
              </a:cxn>
              <a:cxn ang="0">
                <a:pos x="23" y="86"/>
              </a:cxn>
              <a:cxn ang="0">
                <a:pos x="7" y="86"/>
              </a:cxn>
              <a:cxn ang="0">
                <a:pos x="7" y="58"/>
              </a:cxn>
              <a:cxn ang="0">
                <a:pos x="16" y="51"/>
              </a:cxn>
              <a:cxn ang="0">
                <a:pos x="0" y="22"/>
              </a:cxn>
              <a:cxn ang="0">
                <a:pos x="0" y="0"/>
              </a:cxn>
            </a:cxnLst>
            <a:rect l="0" t="0" r="r" b="b"/>
            <a:pathLst>
              <a:path w="80" h="86">
                <a:moveTo>
                  <a:pt x="0" y="0"/>
                </a:moveTo>
                <a:lnTo>
                  <a:pt x="51" y="16"/>
                </a:lnTo>
                <a:lnTo>
                  <a:pt x="80" y="44"/>
                </a:lnTo>
                <a:lnTo>
                  <a:pt x="58" y="73"/>
                </a:lnTo>
                <a:lnTo>
                  <a:pt x="29" y="73"/>
                </a:lnTo>
                <a:lnTo>
                  <a:pt x="23" y="86"/>
                </a:lnTo>
                <a:lnTo>
                  <a:pt x="7" y="86"/>
                </a:lnTo>
                <a:lnTo>
                  <a:pt x="7" y="58"/>
                </a:lnTo>
                <a:lnTo>
                  <a:pt x="16" y="51"/>
                </a:lnTo>
                <a:lnTo>
                  <a:pt x="0" y="22"/>
                </a:lnTo>
                <a:lnTo>
                  <a:pt x="0" y="0"/>
                </a:lnTo>
                <a:close/>
              </a:path>
            </a:pathLst>
          </a:custGeom>
          <a:solidFill>
            <a:schemeClr val="accent2"/>
          </a:solidFill>
          <a:ln w="3175" cap="flat" cmpd="sng">
            <a:solidFill>
              <a:schemeClr val="bg1">
                <a:lumMod val="85000"/>
              </a:schemeClr>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latin typeface="Arial"/>
            </a:endParaRPr>
          </a:p>
        </p:txBody>
      </p:sp>
      <p:sp>
        <p:nvSpPr>
          <p:cNvPr id="244" name="Freeform 920">
            <a:extLst>
              <a:ext uri="{FF2B5EF4-FFF2-40B4-BE49-F238E27FC236}">
                <a16:creationId xmlns:a16="http://schemas.microsoft.com/office/drawing/2014/main" xmlns="" id="{E6654FBC-065B-4C59-B47D-B68D5641A0D2}"/>
              </a:ext>
            </a:extLst>
          </p:cNvPr>
          <p:cNvSpPr>
            <a:spLocks/>
          </p:cNvSpPr>
          <p:nvPr/>
        </p:nvSpPr>
        <p:spPr bwMode="gray">
          <a:xfrm>
            <a:off x="5030391" y="2555913"/>
            <a:ext cx="42966" cy="43583"/>
          </a:xfrm>
          <a:custGeom>
            <a:avLst/>
            <a:gdLst/>
            <a:ahLst/>
            <a:cxnLst>
              <a:cxn ang="0">
                <a:pos x="9" y="0"/>
              </a:cxn>
              <a:cxn ang="0">
                <a:pos x="23" y="16"/>
              </a:cxn>
              <a:cxn ang="0">
                <a:pos x="23" y="29"/>
              </a:cxn>
              <a:cxn ang="0">
                <a:pos x="0" y="22"/>
              </a:cxn>
              <a:cxn ang="0">
                <a:pos x="9" y="0"/>
              </a:cxn>
            </a:cxnLst>
            <a:rect l="0" t="0" r="r" b="b"/>
            <a:pathLst>
              <a:path w="23" h="29">
                <a:moveTo>
                  <a:pt x="9" y="0"/>
                </a:moveTo>
                <a:lnTo>
                  <a:pt x="23" y="16"/>
                </a:lnTo>
                <a:lnTo>
                  <a:pt x="23" y="29"/>
                </a:lnTo>
                <a:lnTo>
                  <a:pt x="0" y="22"/>
                </a:lnTo>
                <a:lnTo>
                  <a:pt x="9" y="0"/>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245" name="Freeform 921">
            <a:extLst>
              <a:ext uri="{FF2B5EF4-FFF2-40B4-BE49-F238E27FC236}">
                <a16:creationId xmlns:a16="http://schemas.microsoft.com/office/drawing/2014/main" xmlns="" id="{D0D58D87-79F2-405E-B21F-2D074D0CF144}"/>
              </a:ext>
            </a:extLst>
          </p:cNvPr>
          <p:cNvSpPr>
            <a:spLocks/>
          </p:cNvSpPr>
          <p:nvPr/>
        </p:nvSpPr>
        <p:spPr bwMode="gray">
          <a:xfrm>
            <a:off x="4951931" y="2503312"/>
            <a:ext cx="67252" cy="106703"/>
          </a:xfrm>
          <a:custGeom>
            <a:avLst/>
            <a:gdLst/>
            <a:ahLst/>
            <a:cxnLst>
              <a:cxn ang="0">
                <a:pos x="36" y="0"/>
              </a:cxn>
              <a:cxn ang="0">
                <a:pos x="36" y="29"/>
              </a:cxn>
              <a:cxn ang="0">
                <a:pos x="29" y="51"/>
              </a:cxn>
              <a:cxn ang="0">
                <a:pos x="29" y="71"/>
              </a:cxn>
              <a:cxn ang="0">
                <a:pos x="7" y="71"/>
              </a:cxn>
              <a:cxn ang="0">
                <a:pos x="7" y="64"/>
              </a:cxn>
              <a:cxn ang="0">
                <a:pos x="0" y="51"/>
              </a:cxn>
              <a:cxn ang="0">
                <a:pos x="14" y="22"/>
              </a:cxn>
              <a:cxn ang="0">
                <a:pos x="36" y="0"/>
              </a:cxn>
            </a:cxnLst>
            <a:rect l="0" t="0" r="r" b="b"/>
            <a:pathLst>
              <a:path w="36" h="71">
                <a:moveTo>
                  <a:pt x="36" y="0"/>
                </a:moveTo>
                <a:lnTo>
                  <a:pt x="36" y="29"/>
                </a:lnTo>
                <a:lnTo>
                  <a:pt x="29" y="51"/>
                </a:lnTo>
                <a:lnTo>
                  <a:pt x="29" y="71"/>
                </a:lnTo>
                <a:lnTo>
                  <a:pt x="7" y="71"/>
                </a:lnTo>
                <a:lnTo>
                  <a:pt x="7" y="64"/>
                </a:lnTo>
                <a:lnTo>
                  <a:pt x="0" y="51"/>
                </a:lnTo>
                <a:lnTo>
                  <a:pt x="14" y="22"/>
                </a:lnTo>
                <a:lnTo>
                  <a:pt x="36" y="0"/>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246" name="Freeform 922">
            <a:extLst>
              <a:ext uri="{FF2B5EF4-FFF2-40B4-BE49-F238E27FC236}">
                <a16:creationId xmlns:a16="http://schemas.microsoft.com/office/drawing/2014/main" xmlns="" id="{F4F0F7FD-1000-43AD-9191-C9FF82F26895}"/>
              </a:ext>
            </a:extLst>
          </p:cNvPr>
          <p:cNvSpPr>
            <a:spLocks/>
          </p:cNvSpPr>
          <p:nvPr/>
        </p:nvSpPr>
        <p:spPr bwMode="gray">
          <a:xfrm>
            <a:off x="5407748" y="2407129"/>
            <a:ext cx="168129" cy="79652"/>
          </a:xfrm>
          <a:custGeom>
            <a:avLst/>
            <a:gdLst/>
            <a:ahLst/>
            <a:cxnLst>
              <a:cxn ang="0">
                <a:pos x="64" y="0"/>
              </a:cxn>
              <a:cxn ang="0">
                <a:pos x="35" y="22"/>
              </a:cxn>
              <a:cxn ang="0">
                <a:pos x="0" y="29"/>
              </a:cxn>
              <a:cxn ang="0">
                <a:pos x="0" y="42"/>
              </a:cxn>
              <a:cxn ang="0">
                <a:pos x="20" y="48"/>
              </a:cxn>
              <a:cxn ang="0">
                <a:pos x="57" y="53"/>
              </a:cxn>
              <a:cxn ang="0">
                <a:pos x="90" y="48"/>
              </a:cxn>
              <a:cxn ang="0">
                <a:pos x="86" y="33"/>
              </a:cxn>
              <a:cxn ang="0">
                <a:pos x="73" y="20"/>
              </a:cxn>
              <a:cxn ang="0">
                <a:pos x="64" y="0"/>
              </a:cxn>
            </a:cxnLst>
            <a:rect l="0" t="0" r="r" b="b"/>
            <a:pathLst>
              <a:path w="90" h="53">
                <a:moveTo>
                  <a:pt x="64" y="0"/>
                </a:moveTo>
                <a:lnTo>
                  <a:pt x="35" y="22"/>
                </a:lnTo>
                <a:lnTo>
                  <a:pt x="0" y="29"/>
                </a:lnTo>
                <a:lnTo>
                  <a:pt x="0" y="42"/>
                </a:lnTo>
                <a:lnTo>
                  <a:pt x="20" y="48"/>
                </a:lnTo>
                <a:lnTo>
                  <a:pt x="57" y="53"/>
                </a:lnTo>
                <a:lnTo>
                  <a:pt x="90" y="48"/>
                </a:lnTo>
                <a:lnTo>
                  <a:pt x="86" y="33"/>
                </a:lnTo>
                <a:lnTo>
                  <a:pt x="73" y="20"/>
                </a:lnTo>
                <a:lnTo>
                  <a:pt x="64" y="0"/>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247" name="Freeform 923">
            <a:extLst>
              <a:ext uri="{FF2B5EF4-FFF2-40B4-BE49-F238E27FC236}">
                <a16:creationId xmlns:a16="http://schemas.microsoft.com/office/drawing/2014/main" xmlns="" id="{9FB8C0DC-2107-41BB-A6D4-3DEB50EC08D8}"/>
              </a:ext>
            </a:extLst>
          </p:cNvPr>
          <p:cNvSpPr>
            <a:spLocks/>
          </p:cNvSpPr>
          <p:nvPr/>
        </p:nvSpPr>
        <p:spPr bwMode="gray">
          <a:xfrm>
            <a:off x="5390935" y="2479267"/>
            <a:ext cx="226041" cy="84160"/>
          </a:xfrm>
          <a:custGeom>
            <a:avLst/>
            <a:gdLst/>
            <a:ahLst/>
            <a:cxnLst>
              <a:cxn ang="0">
                <a:pos x="29" y="0"/>
              </a:cxn>
              <a:cxn ang="0">
                <a:pos x="22" y="23"/>
              </a:cxn>
              <a:cxn ang="0">
                <a:pos x="2" y="23"/>
              </a:cxn>
              <a:cxn ang="0">
                <a:pos x="0" y="38"/>
              </a:cxn>
              <a:cxn ang="0">
                <a:pos x="31" y="38"/>
              </a:cxn>
              <a:cxn ang="0">
                <a:pos x="55" y="40"/>
              </a:cxn>
              <a:cxn ang="0">
                <a:pos x="86" y="56"/>
              </a:cxn>
              <a:cxn ang="0">
                <a:pos x="99" y="49"/>
              </a:cxn>
              <a:cxn ang="0">
                <a:pos x="121" y="49"/>
              </a:cxn>
              <a:cxn ang="0">
                <a:pos x="115" y="36"/>
              </a:cxn>
              <a:cxn ang="0">
                <a:pos x="113" y="20"/>
              </a:cxn>
              <a:cxn ang="0">
                <a:pos x="99" y="0"/>
              </a:cxn>
              <a:cxn ang="0">
                <a:pos x="66" y="5"/>
              </a:cxn>
              <a:cxn ang="0">
                <a:pos x="29" y="0"/>
              </a:cxn>
            </a:cxnLst>
            <a:rect l="0" t="0" r="r" b="b"/>
            <a:pathLst>
              <a:path w="121" h="56">
                <a:moveTo>
                  <a:pt x="29" y="0"/>
                </a:moveTo>
                <a:lnTo>
                  <a:pt x="22" y="23"/>
                </a:lnTo>
                <a:lnTo>
                  <a:pt x="2" y="23"/>
                </a:lnTo>
                <a:lnTo>
                  <a:pt x="0" y="38"/>
                </a:lnTo>
                <a:lnTo>
                  <a:pt x="31" y="38"/>
                </a:lnTo>
                <a:lnTo>
                  <a:pt x="55" y="40"/>
                </a:lnTo>
                <a:lnTo>
                  <a:pt x="86" y="56"/>
                </a:lnTo>
                <a:lnTo>
                  <a:pt x="99" y="49"/>
                </a:lnTo>
                <a:lnTo>
                  <a:pt x="121" y="49"/>
                </a:lnTo>
                <a:lnTo>
                  <a:pt x="115" y="36"/>
                </a:lnTo>
                <a:lnTo>
                  <a:pt x="113" y="20"/>
                </a:lnTo>
                <a:lnTo>
                  <a:pt x="99" y="0"/>
                </a:lnTo>
                <a:lnTo>
                  <a:pt x="66" y="5"/>
                </a:lnTo>
                <a:lnTo>
                  <a:pt x="29" y="0"/>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248" name="Freeform 924">
            <a:extLst>
              <a:ext uri="{FF2B5EF4-FFF2-40B4-BE49-F238E27FC236}">
                <a16:creationId xmlns:a16="http://schemas.microsoft.com/office/drawing/2014/main" xmlns="" id="{0A6FCC66-93B2-4065-8B57-C15C363ACFEF}"/>
              </a:ext>
            </a:extLst>
          </p:cNvPr>
          <p:cNvSpPr>
            <a:spLocks/>
          </p:cNvSpPr>
          <p:nvPr/>
        </p:nvSpPr>
        <p:spPr bwMode="gray">
          <a:xfrm>
            <a:off x="5387199" y="2533370"/>
            <a:ext cx="164393" cy="99189"/>
          </a:xfrm>
          <a:custGeom>
            <a:avLst/>
            <a:gdLst/>
            <a:ahLst/>
            <a:cxnLst>
              <a:cxn ang="0">
                <a:pos x="2" y="2"/>
              </a:cxn>
              <a:cxn ang="0">
                <a:pos x="0" y="18"/>
              </a:cxn>
              <a:cxn ang="0">
                <a:pos x="17" y="26"/>
              </a:cxn>
              <a:cxn ang="0">
                <a:pos x="17" y="44"/>
              </a:cxn>
              <a:cxn ang="0">
                <a:pos x="26" y="66"/>
              </a:cxn>
              <a:cxn ang="0">
                <a:pos x="64" y="42"/>
              </a:cxn>
              <a:cxn ang="0">
                <a:pos x="88" y="20"/>
              </a:cxn>
              <a:cxn ang="0">
                <a:pos x="57" y="4"/>
              </a:cxn>
              <a:cxn ang="0">
                <a:pos x="31" y="0"/>
              </a:cxn>
              <a:cxn ang="0">
                <a:pos x="2" y="2"/>
              </a:cxn>
            </a:cxnLst>
            <a:rect l="0" t="0" r="r" b="b"/>
            <a:pathLst>
              <a:path w="88" h="66">
                <a:moveTo>
                  <a:pt x="2" y="2"/>
                </a:moveTo>
                <a:lnTo>
                  <a:pt x="0" y="18"/>
                </a:lnTo>
                <a:lnTo>
                  <a:pt x="17" y="26"/>
                </a:lnTo>
                <a:lnTo>
                  <a:pt x="17" y="44"/>
                </a:lnTo>
                <a:lnTo>
                  <a:pt x="26" y="66"/>
                </a:lnTo>
                <a:lnTo>
                  <a:pt x="64" y="42"/>
                </a:lnTo>
                <a:lnTo>
                  <a:pt x="88" y="20"/>
                </a:lnTo>
                <a:lnTo>
                  <a:pt x="57" y="4"/>
                </a:lnTo>
                <a:lnTo>
                  <a:pt x="31" y="0"/>
                </a:lnTo>
                <a:lnTo>
                  <a:pt x="2" y="2"/>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249" name="Freeform 925">
            <a:extLst>
              <a:ext uri="{FF2B5EF4-FFF2-40B4-BE49-F238E27FC236}">
                <a16:creationId xmlns:a16="http://schemas.microsoft.com/office/drawing/2014/main" xmlns="" id="{D8995941-ABEB-4D0B-95A7-D528BCBCD423}"/>
              </a:ext>
            </a:extLst>
          </p:cNvPr>
          <p:cNvSpPr>
            <a:spLocks/>
          </p:cNvSpPr>
          <p:nvPr/>
        </p:nvSpPr>
        <p:spPr bwMode="gray">
          <a:xfrm>
            <a:off x="5407748" y="2552907"/>
            <a:ext cx="287688" cy="175835"/>
          </a:xfrm>
          <a:custGeom>
            <a:avLst/>
            <a:gdLst/>
            <a:ahLst/>
            <a:cxnLst>
              <a:cxn ang="0">
                <a:pos x="15" y="53"/>
              </a:cxn>
              <a:cxn ang="0">
                <a:pos x="20" y="73"/>
              </a:cxn>
              <a:cxn ang="0">
                <a:pos x="0" y="89"/>
              </a:cxn>
              <a:cxn ang="0">
                <a:pos x="0" y="100"/>
              </a:cxn>
              <a:cxn ang="0">
                <a:pos x="20" y="95"/>
              </a:cxn>
              <a:cxn ang="0">
                <a:pos x="42" y="100"/>
              </a:cxn>
              <a:cxn ang="0">
                <a:pos x="62" y="117"/>
              </a:cxn>
              <a:cxn ang="0">
                <a:pos x="79" y="117"/>
              </a:cxn>
              <a:cxn ang="0">
                <a:pos x="95" y="108"/>
              </a:cxn>
              <a:cxn ang="0">
                <a:pos x="135" y="95"/>
              </a:cxn>
              <a:cxn ang="0">
                <a:pos x="135" y="64"/>
              </a:cxn>
              <a:cxn ang="0">
                <a:pos x="150" y="62"/>
              </a:cxn>
              <a:cxn ang="0">
                <a:pos x="154" y="47"/>
              </a:cxn>
              <a:cxn ang="0">
                <a:pos x="137" y="29"/>
              </a:cxn>
              <a:cxn ang="0">
                <a:pos x="112" y="0"/>
              </a:cxn>
              <a:cxn ang="0">
                <a:pos x="90" y="0"/>
              </a:cxn>
              <a:cxn ang="0">
                <a:pos x="77" y="7"/>
              </a:cxn>
              <a:cxn ang="0">
                <a:pos x="51" y="29"/>
              </a:cxn>
              <a:cxn ang="0">
                <a:pos x="15" y="53"/>
              </a:cxn>
            </a:cxnLst>
            <a:rect l="0" t="0" r="r" b="b"/>
            <a:pathLst>
              <a:path w="154" h="117">
                <a:moveTo>
                  <a:pt x="15" y="53"/>
                </a:moveTo>
                <a:lnTo>
                  <a:pt x="20" y="73"/>
                </a:lnTo>
                <a:lnTo>
                  <a:pt x="0" y="89"/>
                </a:lnTo>
                <a:lnTo>
                  <a:pt x="0" y="100"/>
                </a:lnTo>
                <a:lnTo>
                  <a:pt x="20" y="95"/>
                </a:lnTo>
                <a:lnTo>
                  <a:pt x="42" y="100"/>
                </a:lnTo>
                <a:lnTo>
                  <a:pt x="62" y="117"/>
                </a:lnTo>
                <a:lnTo>
                  <a:pt x="79" y="117"/>
                </a:lnTo>
                <a:lnTo>
                  <a:pt x="95" y="108"/>
                </a:lnTo>
                <a:lnTo>
                  <a:pt x="135" y="95"/>
                </a:lnTo>
                <a:lnTo>
                  <a:pt x="135" y="64"/>
                </a:lnTo>
                <a:lnTo>
                  <a:pt x="150" y="62"/>
                </a:lnTo>
                <a:lnTo>
                  <a:pt x="154" y="47"/>
                </a:lnTo>
                <a:lnTo>
                  <a:pt x="137" y="29"/>
                </a:lnTo>
                <a:lnTo>
                  <a:pt x="112" y="0"/>
                </a:lnTo>
                <a:lnTo>
                  <a:pt x="90" y="0"/>
                </a:lnTo>
                <a:lnTo>
                  <a:pt x="77" y="7"/>
                </a:lnTo>
                <a:lnTo>
                  <a:pt x="51" y="29"/>
                </a:lnTo>
                <a:lnTo>
                  <a:pt x="15" y="53"/>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250" name="Freeform 926">
            <a:extLst>
              <a:ext uri="{FF2B5EF4-FFF2-40B4-BE49-F238E27FC236}">
                <a16:creationId xmlns:a16="http://schemas.microsoft.com/office/drawing/2014/main" xmlns="" id="{66C4E224-01E0-4B67-B04D-44F29526DB27}"/>
              </a:ext>
            </a:extLst>
          </p:cNvPr>
          <p:cNvSpPr>
            <a:spLocks/>
          </p:cNvSpPr>
          <p:nvPr/>
        </p:nvSpPr>
        <p:spPr bwMode="gray">
          <a:xfrm>
            <a:off x="5527307" y="2829434"/>
            <a:ext cx="99010" cy="102195"/>
          </a:xfrm>
          <a:custGeom>
            <a:avLst/>
            <a:gdLst/>
            <a:ahLst/>
            <a:cxnLst>
              <a:cxn ang="0">
                <a:pos x="0" y="20"/>
              </a:cxn>
              <a:cxn ang="0">
                <a:pos x="9" y="0"/>
              </a:cxn>
              <a:cxn ang="0">
                <a:pos x="35" y="0"/>
              </a:cxn>
              <a:cxn ang="0">
                <a:pos x="51" y="22"/>
              </a:cxn>
              <a:cxn ang="0">
                <a:pos x="53" y="44"/>
              </a:cxn>
              <a:cxn ang="0">
                <a:pos x="33" y="68"/>
              </a:cxn>
              <a:cxn ang="0">
                <a:pos x="29" y="46"/>
              </a:cxn>
              <a:cxn ang="0">
                <a:pos x="0" y="20"/>
              </a:cxn>
            </a:cxnLst>
            <a:rect l="0" t="0" r="r" b="b"/>
            <a:pathLst>
              <a:path w="53" h="68">
                <a:moveTo>
                  <a:pt x="0" y="20"/>
                </a:moveTo>
                <a:lnTo>
                  <a:pt x="9" y="0"/>
                </a:lnTo>
                <a:lnTo>
                  <a:pt x="35" y="0"/>
                </a:lnTo>
                <a:lnTo>
                  <a:pt x="51" y="22"/>
                </a:lnTo>
                <a:lnTo>
                  <a:pt x="53" y="44"/>
                </a:lnTo>
                <a:lnTo>
                  <a:pt x="33" y="68"/>
                </a:lnTo>
                <a:lnTo>
                  <a:pt x="29" y="46"/>
                </a:lnTo>
                <a:lnTo>
                  <a:pt x="0" y="20"/>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251" name="Freeform 927">
            <a:extLst>
              <a:ext uri="{FF2B5EF4-FFF2-40B4-BE49-F238E27FC236}">
                <a16:creationId xmlns:a16="http://schemas.microsoft.com/office/drawing/2014/main" xmlns="" id="{35CDB1D2-0579-432F-B17C-2AEA17AD0246}"/>
              </a:ext>
            </a:extLst>
          </p:cNvPr>
          <p:cNvSpPr>
            <a:spLocks/>
          </p:cNvSpPr>
          <p:nvPr/>
        </p:nvSpPr>
        <p:spPr bwMode="gray">
          <a:xfrm>
            <a:off x="5366650" y="2695679"/>
            <a:ext cx="556695" cy="276527"/>
          </a:xfrm>
          <a:custGeom>
            <a:avLst/>
            <a:gdLst/>
            <a:ahLst/>
            <a:cxnLst>
              <a:cxn ang="0">
                <a:pos x="22" y="5"/>
              </a:cxn>
              <a:cxn ang="0">
                <a:pos x="22" y="36"/>
              </a:cxn>
              <a:cxn ang="0">
                <a:pos x="0" y="42"/>
              </a:cxn>
              <a:cxn ang="0">
                <a:pos x="0" y="86"/>
              </a:cxn>
              <a:cxn ang="0">
                <a:pos x="11" y="100"/>
              </a:cxn>
              <a:cxn ang="0">
                <a:pos x="37" y="113"/>
              </a:cxn>
              <a:cxn ang="0">
                <a:pos x="86" y="109"/>
              </a:cxn>
              <a:cxn ang="0">
                <a:pos x="95" y="89"/>
              </a:cxn>
              <a:cxn ang="0">
                <a:pos x="121" y="89"/>
              </a:cxn>
              <a:cxn ang="0">
                <a:pos x="137" y="111"/>
              </a:cxn>
              <a:cxn ang="0">
                <a:pos x="139" y="133"/>
              </a:cxn>
              <a:cxn ang="0">
                <a:pos x="119" y="157"/>
              </a:cxn>
              <a:cxn ang="0">
                <a:pos x="130" y="184"/>
              </a:cxn>
              <a:cxn ang="0">
                <a:pos x="159" y="137"/>
              </a:cxn>
              <a:cxn ang="0">
                <a:pos x="192" y="144"/>
              </a:cxn>
              <a:cxn ang="0">
                <a:pos x="190" y="157"/>
              </a:cxn>
              <a:cxn ang="0">
                <a:pos x="205" y="175"/>
              </a:cxn>
              <a:cxn ang="0">
                <a:pos x="234" y="157"/>
              </a:cxn>
              <a:cxn ang="0">
                <a:pos x="214" y="131"/>
              </a:cxn>
              <a:cxn ang="0">
                <a:pos x="272" y="122"/>
              </a:cxn>
              <a:cxn ang="0">
                <a:pos x="287" y="100"/>
              </a:cxn>
              <a:cxn ang="0">
                <a:pos x="298" y="78"/>
              </a:cxn>
              <a:cxn ang="0">
                <a:pos x="285" y="62"/>
              </a:cxn>
              <a:cxn ang="0">
                <a:pos x="269" y="64"/>
              </a:cxn>
              <a:cxn ang="0">
                <a:pos x="249" y="55"/>
              </a:cxn>
              <a:cxn ang="0">
                <a:pos x="227" y="33"/>
              </a:cxn>
              <a:cxn ang="0">
                <a:pos x="223" y="7"/>
              </a:cxn>
              <a:cxn ang="0">
                <a:pos x="205" y="0"/>
              </a:cxn>
              <a:cxn ang="0">
                <a:pos x="190" y="5"/>
              </a:cxn>
              <a:cxn ang="0">
                <a:pos x="157" y="0"/>
              </a:cxn>
              <a:cxn ang="0">
                <a:pos x="117" y="13"/>
              </a:cxn>
              <a:cxn ang="0">
                <a:pos x="101" y="22"/>
              </a:cxn>
              <a:cxn ang="0">
                <a:pos x="84" y="22"/>
              </a:cxn>
              <a:cxn ang="0">
                <a:pos x="61" y="5"/>
              </a:cxn>
              <a:cxn ang="0">
                <a:pos x="42" y="0"/>
              </a:cxn>
              <a:cxn ang="0">
                <a:pos x="22" y="5"/>
              </a:cxn>
            </a:cxnLst>
            <a:rect l="0" t="0" r="r" b="b"/>
            <a:pathLst>
              <a:path w="298" h="184">
                <a:moveTo>
                  <a:pt x="22" y="5"/>
                </a:moveTo>
                <a:lnTo>
                  <a:pt x="22" y="36"/>
                </a:lnTo>
                <a:lnTo>
                  <a:pt x="0" y="42"/>
                </a:lnTo>
                <a:lnTo>
                  <a:pt x="0" y="86"/>
                </a:lnTo>
                <a:lnTo>
                  <a:pt x="11" y="100"/>
                </a:lnTo>
                <a:lnTo>
                  <a:pt x="37" y="113"/>
                </a:lnTo>
                <a:lnTo>
                  <a:pt x="86" y="109"/>
                </a:lnTo>
                <a:lnTo>
                  <a:pt x="95" y="89"/>
                </a:lnTo>
                <a:lnTo>
                  <a:pt x="121" y="89"/>
                </a:lnTo>
                <a:lnTo>
                  <a:pt x="137" y="111"/>
                </a:lnTo>
                <a:lnTo>
                  <a:pt x="139" y="133"/>
                </a:lnTo>
                <a:lnTo>
                  <a:pt x="119" y="157"/>
                </a:lnTo>
                <a:lnTo>
                  <a:pt x="130" y="184"/>
                </a:lnTo>
                <a:lnTo>
                  <a:pt x="159" y="137"/>
                </a:lnTo>
                <a:lnTo>
                  <a:pt x="192" y="144"/>
                </a:lnTo>
                <a:lnTo>
                  <a:pt x="190" y="157"/>
                </a:lnTo>
                <a:lnTo>
                  <a:pt x="205" y="175"/>
                </a:lnTo>
                <a:lnTo>
                  <a:pt x="234" y="157"/>
                </a:lnTo>
                <a:lnTo>
                  <a:pt x="214" y="131"/>
                </a:lnTo>
                <a:lnTo>
                  <a:pt x="272" y="122"/>
                </a:lnTo>
                <a:lnTo>
                  <a:pt x="287" y="100"/>
                </a:lnTo>
                <a:lnTo>
                  <a:pt x="298" y="78"/>
                </a:lnTo>
                <a:lnTo>
                  <a:pt x="285" y="62"/>
                </a:lnTo>
                <a:lnTo>
                  <a:pt x="269" y="64"/>
                </a:lnTo>
                <a:lnTo>
                  <a:pt x="249" y="55"/>
                </a:lnTo>
                <a:lnTo>
                  <a:pt x="227" y="33"/>
                </a:lnTo>
                <a:lnTo>
                  <a:pt x="223" y="7"/>
                </a:lnTo>
                <a:lnTo>
                  <a:pt x="205" y="0"/>
                </a:lnTo>
                <a:lnTo>
                  <a:pt x="190" y="5"/>
                </a:lnTo>
                <a:lnTo>
                  <a:pt x="157" y="0"/>
                </a:lnTo>
                <a:lnTo>
                  <a:pt x="117" y="13"/>
                </a:lnTo>
                <a:lnTo>
                  <a:pt x="101" y="22"/>
                </a:lnTo>
                <a:lnTo>
                  <a:pt x="84" y="22"/>
                </a:lnTo>
                <a:lnTo>
                  <a:pt x="61" y="5"/>
                </a:lnTo>
                <a:lnTo>
                  <a:pt x="42" y="0"/>
                </a:lnTo>
                <a:lnTo>
                  <a:pt x="22" y="5"/>
                </a:lnTo>
                <a:close/>
              </a:path>
            </a:pathLst>
          </a:custGeom>
          <a:solidFill>
            <a:schemeClr val="accent4"/>
          </a:solidFill>
          <a:ln w="3175" cap="flat" cmpd="sng">
            <a:solidFill>
              <a:schemeClr val="bg1">
                <a:lumMod val="85000"/>
              </a:schemeClr>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latin typeface="Arial"/>
            </a:endParaRPr>
          </a:p>
        </p:txBody>
      </p:sp>
      <p:sp>
        <p:nvSpPr>
          <p:cNvPr id="252" name="Freeform 928">
            <a:extLst>
              <a:ext uri="{FF2B5EF4-FFF2-40B4-BE49-F238E27FC236}">
                <a16:creationId xmlns:a16="http://schemas.microsoft.com/office/drawing/2014/main" xmlns="" id="{A75CD78F-4D6B-4820-920B-0FC48DBB2E90}"/>
              </a:ext>
            </a:extLst>
          </p:cNvPr>
          <p:cNvSpPr>
            <a:spLocks/>
          </p:cNvSpPr>
          <p:nvPr/>
        </p:nvSpPr>
        <p:spPr bwMode="gray">
          <a:xfrm>
            <a:off x="5940158" y="2972205"/>
            <a:ext cx="227909" cy="99189"/>
          </a:xfrm>
          <a:custGeom>
            <a:avLst/>
            <a:gdLst/>
            <a:ahLst/>
            <a:cxnLst>
              <a:cxn ang="0">
                <a:pos x="0" y="13"/>
              </a:cxn>
              <a:cxn ang="0">
                <a:pos x="29" y="35"/>
              </a:cxn>
              <a:cxn ang="0">
                <a:pos x="29" y="59"/>
              </a:cxn>
              <a:cxn ang="0">
                <a:pos x="55" y="66"/>
              </a:cxn>
              <a:cxn ang="0">
                <a:pos x="68" y="59"/>
              </a:cxn>
              <a:cxn ang="0">
                <a:pos x="99" y="59"/>
              </a:cxn>
              <a:cxn ang="0">
                <a:pos x="122" y="57"/>
              </a:cxn>
              <a:cxn ang="0">
                <a:pos x="122" y="46"/>
              </a:cxn>
              <a:cxn ang="0">
                <a:pos x="99" y="31"/>
              </a:cxn>
              <a:cxn ang="0">
                <a:pos x="73" y="0"/>
              </a:cxn>
              <a:cxn ang="0">
                <a:pos x="51" y="9"/>
              </a:cxn>
              <a:cxn ang="0">
                <a:pos x="24" y="6"/>
              </a:cxn>
              <a:cxn ang="0">
                <a:pos x="0" y="13"/>
              </a:cxn>
            </a:cxnLst>
            <a:rect l="0" t="0" r="r" b="b"/>
            <a:pathLst>
              <a:path w="122" h="66">
                <a:moveTo>
                  <a:pt x="0" y="13"/>
                </a:moveTo>
                <a:lnTo>
                  <a:pt x="29" y="35"/>
                </a:lnTo>
                <a:lnTo>
                  <a:pt x="29" y="59"/>
                </a:lnTo>
                <a:lnTo>
                  <a:pt x="55" y="66"/>
                </a:lnTo>
                <a:lnTo>
                  <a:pt x="68" y="59"/>
                </a:lnTo>
                <a:lnTo>
                  <a:pt x="99" y="59"/>
                </a:lnTo>
                <a:lnTo>
                  <a:pt x="122" y="57"/>
                </a:lnTo>
                <a:lnTo>
                  <a:pt x="122" y="46"/>
                </a:lnTo>
                <a:lnTo>
                  <a:pt x="99" y="31"/>
                </a:lnTo>
                <a:lnTo>
                  <a:pt x="73" y="0"/>
                </a:lnTo>
                <a:lnTo>
                  <a:pt x="51" y="9"/>
                </a:lnTo>
                <a:lnTo>
                  <a:pt x="24" y="6"/>
                </a:lnTo>
                <a:lnTo>
                  <a:pt x="0" y="13"/>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253" name="Freeform 929">
            <a:extLst>
              <a:ext uri="{FF2B5EF4-FFF2-40B4-BE49-F238E27FC236}">
                <a16:creationId xmlns:a16="http://schemas.microsoft.com/office/drawing/2014/main" xmlns="" id="{EFD27009-30A9-4010-B69C-E5DDEE81EE4B}"/>
              </a:ext>
            </a:extLst>
          </p:cNvPr>
          <p:cNvSpPr>
            <a:spLocks/>
          </p:cNvSpPr>
          <p:nvPr/>
        </p:nvSpPr>
        <p:spPr bwMode="gray">
          <a:xfrm>
            <a:off x="6046640" y="3060874"/>
            <a:ext cx="156921" cy="87166"/>
          </a:xfrm>
          <a:custGeom>
            <a:avLst/>
            <a:gdLst/>
            <a:ahLst/>
            <a:cxnLst>
              <a:cxn ang="0">
                <a:pos x="84" y="56"/>
              </a:cxn>
              <a:cxn ang="0">
                <a:pos x="76" y="40"/>
              </a:cxn>
              <a:cxn ang="0">
                <a:pos x="62" y="27"/>
              </a:cxn>
              <a:cxn ang="0">
                <a:pos x="42" y="0"/>
              </a:cxn>
              <a:cxn ang="0">
                <a:pos x="11" y="0"/>
              </a:cxn>
              <a:cxn ang="0">
                <a:pos x="0" y="7"/>
              </a:cxn>
              <a:cxn ang="0">
                <a:pos x="20" y="20"/>
              </a:cxn>
              <a:cxn ang="0">
                <a:pos x="34" y="42"/>
              </a:cxn>
              <a:cxn ang="0">
                <a:pos x="40" y="47"/>
              </a:cxn>
              <a:cxn ang="0">
                <a:pos x="49" y="42"/>
              </a:cxn>
              <a:cxn ang="0">
                <a:pos x="62" y="47"/>
              </a:cxn>
              <a:cxn ang="0">
                <a:pos x="76" y="58"/>
              </a:cxn>
              <a:cxn ang="0">
                <a:pos x="84" y="56"/>
              </a:cxn>
            </a:cxnLst>
            <a:rect l="0" t="0" r="r" b="b"/>
            <a:pathLst>
              <a:path w="84" h="58">
                <a:moveTo>
                  <a:pt x="84" y="56"/>
                </a:moveTo>
                <a:lnTo>
                  <a:pt x="76" y="40"/>
                </a:lnTo>
                <a:lnTo>
                  <a:pt x="62" y="27"/>
                </a:lnTo>
                <a:lnTo>
                  <a:pt x="42" y="0"/>
                </a:lnTo>
                <a:lnTo>
                  <a:pt x="11" y="0"/>
                </a:lnTo>
                <a:lnTo>
                  <a:pt x="0" y="7"/>
                </a:lnTo>
                <a:lnTo>
                  <a:pt x="20" y="20"/>
                </a:lnTo>
                <a:lnTo>
                  <a:pt x="34" y="42"/>
                </a:lnTo>
                <a:lnTo>
                  <a:pt x="40" y="47"/>
                </a:lnTo>
                <a:lnTo>
                  <a:pt x="49" y="42"/>
                </a:lnTo>
                <a:lnTo>
                  <a:pt x="62" y="47"/>
                </a:lnTo>
                <a:lnTo>
                  <a:pt x="76" y="58"/>
                </a:lnTo>
                <a:lnTo>
                  <a:pt x="84" y="56"/>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254" name="Freeform 930">
            <a:extLst>
              <a:ext uri="{FF2B5EF4-FFF2-40B4-BE49-F238E27FC236}">
                <a16:creationId xmlns:a16="http://schemas.microsoft.com/office/drawing/2014/main" xmlns="" id="{06D130D3-7822-4865-9163-AD3654436AA4}"/>
              </a:ext>
            </a:extLst>
          </p:cNvPr>
          <p:cNvSpPr>
            <a:spLocks/>
          </p:cNvSpPr>
          <p:nvPr/>
        </p:nvSpPr>
        <p:spPr bwMode="gray">
          <a:xfrm>
            <a:off x="6332460" y="3014286"/>
            <a:ext cx="478235" cy="259995"/>
          </a:xfrm>
          <a:custGeom>
            <a:avLst/>
            <a:gdLst/>
            <a:ahLst/>
            <a:cxnLst>
              <a:cxn ang="0">
                <a:pos x="42" y="131"/>
              </a:cxn>
              <a:cxn ang="0">
                <a:pos x="55" y="131"/>
              </a:cxn>
              <a:cxn ang="0">
                <a:pos x="82" y="109"/>
              </a:cxn>
              <a:cxn ang="0">
                <a:pos x="117" y="102"/>
              </a:cxn>
              <a:cxn ang="0">
                <a:pos x="133" y="124"/>
              </a:cxn>
              <a:cxn ang="0">
                <a:pos x="161" y="144"/>
              </a:cxn>
              <a:cxn ang="0">
                <a:pos x="184" y="173"/>
              </a:cxn>
              <a:cxn ang="0">
                <a:pos x="210" y="173"/>
              </a:cxn>
              <a:cxn ang="0">
                <a:pos x="256" y="129"/>
              </a:cxn>
              <a:cxn ang="0">
                <a:pos x="248" y="107"/>
              </a:cxn>
              <a:cxn ang="0">
                <a:pos x="219" y="78"/>
              </a:cxn>
              <a:cxn ang="0">
                <a:pos x="206" y="73"/>
              </a:cxn>
              <a:cxn ang="0">
                <a:pos x="164" y="27"/>
              </a:cxn>
              <a:cxn ang="0">
                <a:pos x="142" y="29"/>
              </a:cxn>
              <a:cxn ang="0">
                <a:pos x="128" y="16"/>
              </a:cxn>
              <a:cxn ang="0">
                <a:pos x="93" y="14"/>
              </a:cxn>
              <a:cxn ang="0">
                <a:pos x="71" y="31"/>
              </a:cxn>
              <a:cxn ang="0">
                <a:pos x="29" y="3"/>
              </a:cxn>
              <a:cxn ang="0">
                <a:pos x="11" y="0"/>
              </a:cxn>
              <a:cxn ang="0">
                <a:pos x="0" y="9"/>
              </a:cxn>
              <a:cxn ang="0">
                <a:pos x="7" y="20"/>
              </a:cxn>
              <a:cxn ang="0">
                <a:pos x="22" y="18"/>
              </a:cxn>
              <a:cxn ang="0">
                <a:pos x="40" y="40"/>
              </a:cxn>
              <a:cxn ang="0">
                <a:pos x="22" y="51"/>
              </a:cxn>
              <a:cxn ang="0">
                <a:pos x="42" y="131"/>
              </a:cxn>
            </a:cxnLst>
            <a:rect l="0" t="0" r="r" b="b"/>
            <a:pathLst>
              <a:path w="256" h="173">
                <a:moveTo>
                  <a:pt x="42" y="131"/>
                </a:moveTo>
                <a:lnTo>
                  <a:pt x="55" y="131"/>
                </a:lnTo>
                <a:lnTo>
                  <a:pt x="82" y="109"/>
                </a:lnTo>
                <a:lnTo>
                  <a:pt x="117" y="102"/>
                </a:lnTo>
                <a:lnTo>
                  <a:pt x="133" y="124"/>
                </a:lnTo>
                <a:lnTo>
                  <a:pt x="161" y="144"/>
                </a:lnTo>
                <a:lnTo>
                  <a:pt x="184" y="173"/>
                </a:lnTo>
                <a:lnTo>
                  <a:pt x="210" y="173"/>
                </a:lnTo>
                <a:lnTo>
                  <a:pt x="256" y="129"/>
                </a:lnTo>
                <a:lnTo>
                  <a:pt x="248" y="107"/>
                </a:lnTo>
                <a:lnTo>
                  <a:pt x="219" y="78"/>
                </a:lnTo>
                <a:lnTo>
                  <a:pt x="206" y="73"/>
                </a:lnTo>
                <a:lnTo>
                  <a:pt x="164" y="27"/>
                </a:lnTo>
                <a:lnTo>
                  <a:pt x="142" y="29"/>
                </a:lnTo>
                <a:lnTo>
                  <a:pt x="128" y="16"/>
                </a:lnTo>
                <a:lnTo>
                  <a:pt x="93" y="14"/>
                </a:lnTo>
                <a:lnTo>
                  <a:pt x="71" y="31"/>
                </a:lnTo>
                <a:lnTo>
                  <a:pt x="29" y="3"/>
                </a:lnTo>
                <a:lnTo>
                  <a:pt x="11" y="0"/>
                </a:lnTo>
                <a:lnTo>
                  <a:pt x="0" y="9"/>
                </a:lnTo>
                <a:lnTo>
                  <a:pt x="7" y="20"/>
                </a:lnTo>
                <a:lnTo>
                  <a:pt x="22" y="18"/>
                </a:lnTo>
                <a:lnTo>
                  <a:pt x="40" y="40"/>
                </a:lnTo>
                <a:lnTo>
                  <a:pt x="22" y="51"/>
                </a:lnTo>
                <a:lnTo>
                  <a:pt x="42" y="131"/>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255" name="Freeform 931">
            <a:extLst>
              <a:ext uri="{FF2B5EF4-FFF2-40B4-BE49-F238E27FC236}">
                <a16:creationId xmlns:a16="http://schemas.microsoft.com/office/drawing/2014/main" xmlns="" id="{4D282481-EF88-4DAA-9C12-1A1CB991D5BB}"/>
              </a:ext>
            </a:extLst>
          </p:cNvPr>
          <p:cNvSpPr>
            <a:spLocks/>
          </p:cNvSpPr>
          <p:nvPr/>
        </p:nvSpPr>
        <p:spPr bwMode="gray">
          <a:xfrm>
            <a:off x="6418393" y="2909085"/>
            <a:ext cx="558563" cy="299070"/>
          </a:xfrm>
          <a:custGeom>
            <a:avLst/>
            <a:gdLst/>
            <a:ahLst/>
            <a:cxnLst>
              <a:cxn ang="0">
                <a:pos x="268" y="48"/>
              </a:cxn>
              <a:cxn ang="0">
                <a:pos x="248" y="62"/>
              </a:cxn>
              <a:cxn ang="0">
                <a:pos x="261" y="77"/>
              </a:cxn>
              <a:cxn ang="0">
                <a:pos x="292" y="77"/>
              </a:cxn>
              <a:cxn ang="0">
                <a:pos x="299" y="88"/>
              </a:cxn>
              <a:cxn ang="0">
                <a:pos x="286" y="106"/>
              </a:cxn>
              <a:cxn ang="0">
                <a:pos x="248" y="97"/>
              </a:cxn>
              <a:cxn ang="0">
                <a:pos x="235" y="117"/>
              </a:cxn>
              <a:cxn ang="0">
                <a:pos x="219" y="132"/>
              </a:cxn>
              <a:cxn ang="0">
                <a:pos x="233" y="152"/>
              </a:cxn>
              <a:cxn ang="0">
                <a:pos x="239" y="194"/>
              </a:cxn>
              <a:cxn ang="0">
                <a:pos x="210" y="199"/>
              </a:cxn>
              <a:cxn ang="0">
                <a:pos x="202" y="177"/>
              </a:cxn>
              <a:cxn ang="0">
                <a:pos x="173" y="148"/>
              </a:cxn>
              <a:cxn ang="0">
                <a:pos x="160" y="143"/>
              </a:cxn>
              <a:cxn ang="0">
                <a:pos x="115" y="97"/>
              </a:cxn>
              <a:cxn ang="0">
                <a:pos x="96" y="99"/>
              </a:cxn>
              <a:cxn ang="0">
                <a:pos x="80" y="86"/>
              </a:cxn>
              <a:cxn ang="0">
                <a:pos x="47" y="84"/>
              </a:cxn>
              <a:cxn ang="0">
                <a:pos x="29" y="97"/>
              </a:cxn>
              <a:cxn ang="0">
                <a:pos x="0" y="13"/>
              </a:cxn>
              <a:cxn ang="0">
                <a:pos x="53" y="0"/>
              </a:cxn>
              <a:cxn ang="0">
                <a:pos x="45" y="9"/>
              </a:cxn>
              <a:cxn ang="0">
                <a:pos x="45" y="44"/>
              </a:cxn>
              <a:cxn ang="0">
                <a:pos x="76" y="51"/>
              </a:cxn>
              <a:cxn ang="0">
                <a:pos x="80" y="26"/>
              </a:cxn>
              <a:cxn ang="0">
                <a:pos x="144" y="42"/>
              </a:cxn>
              <a:cxn ang="0">
                <a:pos x="168" y="70"/>
              </a:cxn>
              <a:cxn ang="0">
                <a:pos x="224" y="53"/>
              </a:cxn>
              <a:cxn ang="0">
                <a:pos x="268" y="48"/>
              </a:cxn>
            </a:cxnLst>
            <a:rect l="0" t="0" r="r" b="b"/>
            <a:pathLst>
              <a:path w="299" h="199">
                <a:moveTo>
                  <a:pt x="268" y="48"/>
                </a:moveTo>
                <a:lnTo>
                  <a:pt x="248" y="62"/>
                </a:lnTo>
                <a:lnTo>
                  <a:pt x="261" y="77"/>
                </a:lnTo>
                <a:lnTo>
                  <a:pt x="292" y="77"/>
                </a:lnTo>
                <a:lnTo>
                  <a:pt x="299" y="88"/>
                </a:lnTo>
                <a:lnTo>
                  <a:pt x="286" y="106"/>
                </a:lnTo>
                <a:lnTo>
                  <a:pt x="248" y="97"/>
                </a:lnTo>
                <a:lnTo>
                  <a:pt x="235" y="117"/>
                </a:lnTo>
                <a:lnTo>
                  <a:pt x="219" y="132"/>
                </a:lnTo>
                <a:lnTo>
                  <a:pt x="233" y="152"/>
                </a:lnTo>
                <a:lnTo>
                  <a:pt x="239" y="194"/>
                </a:lnTo>
                <a:lnTo>
                  <a:pt x="210" y="199"/>
                </a:lnTo>
                <a:lnTo>
                  <a:pt x="202" y="177"/>
                </a:lnTo>
                <a:lnTo>
                  <a:pt x="173" y="148"/>
                </a:lnTo>
                <a:lnTo>
                  <a:pt x="160" y="143"/>
                </a:lnTo>
                <a:lnTo>
                  <a:pt x="115" y="97"/>
                </a:lnTo>
                <a:lnTo>
                  <a:pt x="96" y="99"/>
                </a:lnTo>
                <a:lnTo>
                  <a:pt x="80" y="86"/>
                </a:lnTo>
                <a:lnTo>
                  <a:pt x="47" y="84"/>
                </a:lnTo>
                <a:lnTo>
                  <a:pt x="29" y="97"/>
                </a:lnTo>
                <a:lnTo>
                  <a:pt x="0" y="13"/>
                </a:lnTo>
                <a:lnTo>
                  <a:pt x="53" y="0"/>
                </a:lnTo>
                <a:lnTo>
                  <a:pt x="45" y="9"/>
                </a:lnTo>
                <a:lnTo>
                  <a:pt x="45" y="44"/>
                </a:lnTo>
                <a:lnTo>
                  <a:pt x="76" y="51"/>
                </a:lnTo>
                <a:lnTo>
                  <a:pt x="80" y="26"/>
                </a:lnTo>
                <a:lnTo>
                  <a:pt x="144" y="42"/>
                </a:lnTo>
                <a:lnTo>
                  <a:pt x="168" y="70"/>
                </a:lnTo>
                <a:lnTo>
                  <a:pt x="224" y="53"/>
                </a:lnTo>
                <a:lnTo>
                  <a:pt x="268" y="48"/>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256" name="Freeform 932">
            <a:extLst>
              <a:ext uri="{FF2B5EF4-FFF2-40B4-BE49-F238E27FC236}">
                <a16:creationId xmlns:a16="http://schemas.microsoft.com/office/drawing/2014/main" xmlns="" id="{787797F0-04BB-4260-9BAA-B7A11E0EE4C8}"/>
              </a:ext>
            </a:extLst>
          </p:cNvPr>
          <p:cNvSpPr>
            <a:spLocks/>
          </p:cNvSpPr>
          <p:nvPr/>
        </p:nvSpPr>
        <p:spPr bwMode="gray">
          <a:xfrm>
            <a:off x="6827508" y="3054863"/>
            <a:ext cx="261535" cy="145778"/>
          </a:xfrm>
          <a:custGeom>
            <a:avLst/>
            <a:gdLst/>
            <a:ahLst/>
            <a:cxnLst>
              <a:cxn ang="0">
                <a:pos x="118" y="33"/>
              </a:cxn>
              <a:cxn ang="0">
                <a:pos x="118" y="46"/>
              </a:cxn>
              <a:cxn ang="0">
                <a:pos x="131" y="53"/>
              </a:cxn>
              <a:cxn ang="0">
                <a:pos x="140" y="82"/>
              </a:cxn>
              <a:cxn ang="0">
                <a:pos x="95" y="88"/>
              </a:cxn>
              <a:cxn ang="0">
                <a:pos x="82" y="75"/>
              </a:cxn>
              <a:cxn ang="0">
                <a:pos x="60" y="75"/>
              </a:cxn>
              <a:cxn ang="0">
                <a:pos x="38" y="97"/>
              </a:cxn>
              <a:cxn ang="0">
                <a:pos x="20" y="97"/>
              </a:cxn>
              <a:cxn ang="0">
                <a:pos x="14" y="55"/>
              </a:cxn>
              <a:cxn ang="0">
                <a:pos x="0" y="35"/>
              </a:cxn>
              <a:cxn ang="0">
                <a:pos x="16" y="20"/>
              </a:cxn>
              <a:cxn ang="0">
                <a:pos x="29" y="0"/>
              </a:cxn>
              <a:cxn ang="0">
                <a:pos x="58" y="7"/>
              </a:cxn>
              <a:cxn ang="0">
                <a:pos x="47" y="22"/>
              </a:cxn>
              <a:cxn ang="0">
                <a:pos x="118" y="33"/>
              </a:cxn>
            </a:cxnLst>
            <a:rect l="0" t="0" r="r" b="b"/>
            <a:pathLst>
              <a:path w="140" h="97">
                <a:moveTo>
                  <a:pt x="118" y="33"/>
                </a:moveTo>
                <a:lnTo>
                  <a:pt x="118" y="46"/>
                </a:lnTo>
                <a:lnTo>
                  <a:pt x="131" y="53"/>
                </a:lnTo>
                <a:lnTo>
                  <a:pt x="140" y="82"/>
                </a:lnTo>
                <a:lnTo>
                  <a:pt x="95" y="88"/>
                </a:lnTo>
                <a:lnTo>
                  <a:pt x="82" y="75"/>
                </a:lnTo>
                <a:lnTo>
                  <a:pt x="60" y="75"/>
                </a:lnTo>
                <a:lnTo>
                  <a:pt x="38" y="97"/>
                </a:lnTo>
                <a:lnTo>
                  <a:pt x="20" y="97"/>
                </a:lnTo>
                <a:lnTo>
                  <a:pt x="14" y="55"/>
                </a:lnTo>
                <a:lnTo>
                  <a:pt x="0" y="35"/>
                </a:lnTo>
                <a:lnTo>
                  <a:pt x="16" y="20"/>
                </a:lnTo>
                <a:lnTo>
                  <a:pt x="29" y="0"/>
                </a:lnTo>
                <a:lnTo>
                  <a:pt x="58" y="7"/>
                </a:lnTo>
                <a:lnTo>
                  <a:pt x="47" y="22"/>
                </a:lnTo>
                <a:lnTo>
                  <a:pt x="118" y="33"/>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257" name="Freeform 933">
            <a:extLst>
              <a:ext uri="{FF2B5EF4-FFF2-40B4-BE49-F238E27FC236}">
                <a16:creationId xmlns:a16="http://schemas.microsoft.com/office/drawing/2014/main" xmlns="" id="{EBCBAC07-200C-41BC-A9B6-3B51CA4A57B2}"/>
              </a:ext>
            </a:extLst>
          </p:cNvPr>
          <p:cNvSpPr>
            <a:spLocks/>
          </p:cNvSpPr>
          <p:nvPr/>
        </p:nvSpPr>
        <p:spPr bwMode="gray">
          <a:xfrm>
            <a:off x="6881683" y="2948160"/>
            <a:ext cx="310105" cy="156298"/>
          </a:xfrm>
          <a:custGeom>
            <a:avLst/>
            <a:gdLst/>
            <a:ahLst/>
            <a:cxnLst>
              <a:cxn ang="0">
                <a:pos x="164" y="5"/>
              </a:cxn>
              <a:cxn ang="0">
                <a:pos x="166" y="18"/>
              </a:cxn>
              <a:cxn ang="0">
                <a:pos x="131" y="67"/>
              </a:cxn>
              <a:cxn ang="0">
                <a:pos x="102" y="75"/>
              </a:cxn>
              <a:cxn ang="0">
                <a:pos x="89" y="104"/>
              </a:cxn>
              <a:cxn ang="0">
                <a:pos x="18" y="93"/>
              </a:cxn>
              <a:cxn ang="0">
                <a:pos x="27" y="78"/>
              </a:cxn>
              <a:cxn ang="0">
                <a:pos x="38" y="80"/>
              </a:cxn>
              <a:cxn ang="0">
                <a:pos x="51" y="62"/>
              </a:cxn>
              <a:cxn ang="0">
                <a:pos x="44" y="51"/>
              </a:cxn>
              <a:cxn ang="0">
                <a:pos x="13" y="51"/>
              </a:cxn>
              <a:cxn ang="0">
                <a:pos x="0" y="36"/>
              </a:cxn>
              <a:cxn ang="0">
                <a:pos x="20" y="22"/>
              </a:cxn>
              <a:cxn ang="0">
                <a:pos x="89" y="0"/>
              </a:cxn>
              <a:cxn ang="0">
                <a:pos x="117" y="9"/>
              </a:cxn>
              <a:cxn ang="0">
                <a:pos x="164" y="5"/>
              </a:cxn>
            </a:cxnLst>
            <a:rect l="0" t="0" r="r" b="b"/>
            <a:pathLst>
              <a:path w="166" h="104">
                <a:moveTo>
                  <a:pt x="164" y="5"/>
                </a:moveTo>
                <a:lnTo>
                  <a:pt x="166" y="18"/>
                </a:lnTo>
                <a:lnTo>
                  <a:pt x="131" y="67"/>
                </a:lnTo>
                <a:lnTo>
                  <a:pt x="102" y="75"/>
                </a:lnTo>
                <a:lnTo>
                  <a:pt x="89" y="104"/>
                </a:lnTo>
                <a:lnTo>
                  <a:pt x="18" y="93"/>
                </a:lnTo>
                <a:lnTo>
                  <a:pt x="27" y="78"/>
                </a:lnTo>
                <a:lnTo>
                  <a:pt x="38" y="80"/>
                </a:lnTo>
                <a:lnTo>
                  <a:pt x="51" y="62"/>
                </a:lnTo>
                <a:lnTo>
                  <a:pt x="44" y="51"/>
                </a:lnTo>
                <a:lnTo>
                  <a:pt x="13" y="51"/>
                </a:lnTo>
                <a:lnTo>
                  <a:pt x="0" y="36"/>
                </a:lnTo>
                <a:lnTo>
                  <a:pt x="20" y="22"/>
                </a:lnTo>
                <a:lnTo>
                  <a:pt x="89" y="0"/>
                </a:lnTo>
                <a:lnTo>
                  <a:pt x="117" y="9"/>
                </a:lnTo>
                <a:lnTo>
                  <a:pt x="164" y="5"/>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258" name="Freeform 934">
            <a:extLst>
              <a:ext uri="{FF2B5EF4-FFF2-40B4-BE49-F238E27FC236}">
                <a16:creationId xmlns:a16="http://schemas.microsoft.com/office/drawing/2014/main" xmlns="" id="{E8646BA1-1172-4057-BB49-05F8E81CF3E4}"/>
              </a:ext>
            </a:extLst>
          </p:cNvPr>
          <p:cNvSpPr>
            <a:spLocks/>
          </p:cNvSpPr>
          <p:nvPr/>
        </p:nvSpPr>
        <p:spPr bwMode="gray">
          <a:xfrm>
            <a:off x="5538516" y="3038331"/>
            <a:ext cx="57911" cy="60114"/>
          </a:xfrm>
          <a:custGeom>
            <a:avLst/>
            <a:gdLst/>
            <a:ahLst/>
            <a:cxnLst>
              <a:cxn ang="0">
                <a:pos x="0" y="22"/>
              </a:cxn>
              <a:cxn ang="0">
                <a:pos x="14" y="0"/>
              </a:cxn>
              <a:cxn ang="0">
                <a:pos x="31" y="24"/>
              </a:cxn>
              <a:cxn ang="0">
                <a:pos x="11" y="33"/>
              </a:cxn>
              <a:cxn ang="0">
                <a:pos x="0" y="40"/>
              </a:cxn>
              <a:cxn ang="0">
                <a:pos x="0" y="22"/>
              </a:cxn>
            </a:cxnLst>
            <a:rect l="0" t="0" r="r" b="b"/>
            <a:pathLst>
              <a:path w="31" h="40">
                <a:moveTo>
                  <a:pt x="0" y="22"/>
                </a:moveTo>
                <a:lnTo>
                  <a:pt x="14" y="0"/>
                </a:lnTo>
                <a:lnTo>
                  <a:pt x="31" y="24"/>
                </a:lnTo>
                <a:lnTo>
                  <a:pt x="11" y="33"/>
                </a:lnTo>
                <a:lnTo>
                  <a:pt x="0" y="40"/>
                </a:lnTo>
                <a:lnTo>
                  <a:pt x="0" y="22"/>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259" name="Freeform 935">
            <a:extLst>
              <a:ext uri="{FF2B5EF4-FFF2-40B4-BE49-F238E27FC236}">
                <a16:creationId xmlns:a16="http://schemas.microsoft.com/office/drawing/2014/main" xmlns="" id="{FB62A19B-4700-43E7-8973-ADC8453872B2}"/>
              </a:ext>
            </a:extLst>
          </p:cNvPr>
          <p:cNvSpPr>
            <a:spLocks/>
          </p:cNvSpPr>
          <p:nvPr/>
        </p:nvSpPr>
        <p:spPr bwMode="gray">
          <a:xfrm>
            <a:off x="5527307" y="3048851"/>
            <a:ext cx="610870" cy="225429"/>
          </a:xfrm>
          <a:custGeom>
            <a:avLst/>
            <a:gdLst/>
            <a:ahLst/>
            <a:cxnLst>
              <a:cxn ang="0">
                <a:pos x="29" y="37"/>
              </a:cxn>
              <a:cxn ang="0">
                <a:pos x="44" y="22"/>
              </a:cxn>
              <a:cxn ang="0">
                <a:pos x="64" y="22"/>
              </a:cxn>
              <a:cxn ang="0">
                <a:pos x="150" y="0"/>
              </a:cxn>
              <a:cxn ang="0">
                <a:pos x="170" y="15"/>
              </a:cxn>
              <a:cxn ang="0">
                <a:pos x="250" y="8"/>
              </a:cxn>
              <a:cxn ang="0">
                <a:pos x="278" y="15"/>
              </a:cxn>
              <a:cxn ang="0">
                <a:pos x="298" y="28"/>
              </a:cxn>
              <a:cxn ang="0">
                <a:pos x="312" y="50"/>
              </a:cxn>
              <a:cxn ang="0">
                <a:pos x="314" y="64"/>
              </a:cxn>
              <a:cxn ang="0">
                <a:pos x="327" y="92"/>
              </a:cxn>
              <a:cxn ang="0">
                <a:pos x="327" y="108"/>
              </a:cxn>
              <a:cxn ang="0">
                <a:pos x="285" y="115"/>
              </a:cxn>
              <a:cxn ang="0">
                <a:pos x="221" y="121"/>
              </a:cxn>
              <a:cxn ang="0">
                <a:pos x="199" y="128"/>
              </a:cxn>
              <a:cxn ang="0">
                <a:pos x="192" y="150"/>
              </a:cxn>
              <a:cxn ang="0">
                <a:pos x="179" y="150"/>
              </a:cxn>
              <a:cxn ang="0">
                <a:pos x="170" y="137"/>
              </a:cxn>
              <a:cxn ang="0">
                <a:pos x="128" y="143"/>
              </a:cxn>
              <a:cxn ang="0">
                <a:pos x="93" y="128"/>
              </a:cxn>
              <a:cxn ang="0">
                <a:pos x="86" y="137"/>
              </a:cxn>
              <a:cxn ang="0">
                <a:pos x="57" y="143"/>
              </a:cxn>
              <a:cxn ang="0">
                <a:pos x="42" y="128"/>
              </a:cxn>
              <a:cxn ang="0">
                <a:pos x="29" y="128"/>
              </a:cxn>
              <a:cxn ang="0">
                <a:pos x="20" y="101"/>
              </a:cxn>
              <a:cxn ang="0">
                <a:pos x="0" y="64"/>
              </a:cxn>
              <a:cxn ang="0">
                <a:pos x="29" y="37"/>
              </a:cxn>
            </a:cxnLst>
            <a:rect l="0" t="0" r="r" b="b"/>
            <a:pathLst>
              <a:path w="327" h="150">
                <a:moveTo>
                  <a:pt x="29" y="37"/>
                </a:moveTo>
                <a:lnTo>
                  <a:pt x="44" y="22"/>
                </a:lnTo>
                <a:lnTo>
                  <a:pt x="64" y="22"/>
                </a:lnTo>
                <a:lnTo>
                  <a:pt x="150" y="0"/>
                </a:lnTo>
                <a:lnTo>
                  <a:pt x="170" y="15"/>
                </a:lnTo>
                <a:lnTo>
                  <a:pt x="250" y="8"/>
                </a:lnTo>
                <a:lnTo>
                  <a:pt x="278" y="15"/>
                </a:lnTo>
                <a:lnTo>
                  <a:pt x="298" y="28"/>
                </a:lnTo>
                <a:lnTo>
                  <a:pt x="312" y="50"/>
                </a:lnTo>
                <a:lnTo>
                  <a:pt x="314" y="64"/>
                </a:lnTo>
                <a:lnTo>
                  <a:pt x="327" y="92"/>
                </a:lnTo>
                <a:lnTo>
                  <a:pt x="327" y="108"/>
                </a:lnTo>
                <a:lnTo>
                  <a:pt x="285" y="115"/>
                </a:lnTo>
                <a:lnTo>
                  <a:pt x="221" y="121"/>
                </a:lnTo>
                <a:lnTo>
                  <a:pt x="199" y="128"/>
                </a:lnTo>
                <a:lnTo>
                  <a:pt x="192" y="150"/>
                </a:lnTo>
                <a:lnTo>
                  <a:pt x="179" y="150"/>
                </a:lnTo>
                <a:lnTo>
                  <a:pt x="170" y="137"/>
                </a:lnTo>
                <a:lnTo>
                  <a:pt x="128" y="143"/>
                </a:lnTo>
                <a:lnTo>
                  <a:pt x="93" y="128"/>
                </a:lnTo>
                <a:lnTo>
                  <a:pt x="86" y="137"/>
                </a:lnTo>
                <a:lnTo>
                  <a:pt x="57" y="143"/>
                </a:lnTo>
                <a:lnTo>
                  <a:pt x="42" y="128"/>
                </a:lnTo>
                <a:lnTo>
                  <a:pt x="29" y="128"/>
                </a:lnTo>
                <a:lnTo>
                  <a:pt x="20" y="101"/>
                </a:lnTo>
                <a:lnTo>
                  <a:pt x="0" y="64"/>
                </a:lnTo>
                <a:lnTo>
                  <a:pt x="29" y="37"/>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260" name="Freeform 936">
            <a:extLst>
              <a:ext uri="{FF2B5EF4-FFF2-40B4-BE49-F238E27FC236}">
                <a16:creationId xmlns:a16="http://schemas.microsoft.com/office/drawing/2014/main" xmlns="" id="{02FF2CC0-C093-4EF2-9C67-8C87144A2CB3}"/>
              </a:ext>
            </a:extLst>
          </p:cNvPr>
          <p:cNvSpPr>
            <a:spLocks/>
          </p:cNvSpPr>
          <p:nvPr/>
        </p:nvSpPr>
        <p:spPr bwMode="gray">
          <a:xfrm>
            <a:off x="5114456" y="2901571"/>
            <a:ext cx="102746" cy="43583"/>
          </a:xfrm>
          <a:custGeom>
            <a:avLst/>
            <a:gdLst/>
            <a:ahLst/>
            <a:cxnLst>
              <a:cxn ang="0">
                <a:pos x="4" y="2"/>
              </a:cxn>
              <a:cxn ang="0">
                <a:pos x="0" y="27"/>
              </a:cxn>
              <a:cxn ang="0">
                <a:pos x="2" y="29"/>
              </a:cxn>
              <a:cxn ang="0">
                <a:pos x="35" y="20"/>
              </a:cxn>
              <a:cxn ang="0">
                <a:pos x="55" y="2"/>
              </a:cxn>
              <a:cxn ang="0">
                <a:pos x="48" y="0"/>
              </a:cxn>
              <a:cxn ang="0">
                <a:pos x="13" y="7"/>
              </a:cxn>
              <a:cxn ang="0">
                <a:pos x="4" y="2"/>
              </a:cxn>
            </a:cxnLst>
            <a:rect l="0" t="0" r="r" b="b"/>
            <a:pathLst>
              <a:path w="55" h="29">
                <a:moveTo>
                  <a:pt x="4" y="2"/>
                </a:moveTo>
                <a:lnTo>
                  <a:pt x="0" y="27"/>
                </a:lnTo>
                <a:lnTo>
                  <a:pt x="2" y="29"/>
                </a:lnTo>
                <a:lnTo>
                  <a:pt x="35" y="20"/>
                </a:lnTo>
                <a:lnTo>
                  <a:pt x="55" y="2"/>
                </a:lnTo>
                <a:lnTo>
                  <a:pt x="48" y="0"/>
                </a:lnTo>
                <a:lnTo>
                  <a:pt x="13" y="7"/>
                </a:lnTo>
                <a:lnTo>
                  <a:pt x="4" y="2"/>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261" name="Freeform 937">
            <a:extLst>
              <a:ext uri="{FF2B5EF4-FFF2-40B4-BE49-F238E27FC236}">
                <a16:creationId xmlns:a16="http://schemas.microsoft.com/office/drawing/2014/main" xmlns="" id="{85D313E5-4CBA-454C-AB89-572705FCAE07}"/>
              </a:ext>
            </a:extLst>
          </p:cNvPr>
          <p:cNvSpPr>
            <a:spLocks/>
          </p:cNvSpPr>
          <p:nvPr/>
        </p:nvSpPr>
        <p:spPr bwMode="gray">
          <a:xfrm>
            <a:off x="5361046" y="3041337"/>
            <a:ext cx="63516" cy="54103"/>
          </a:xfrm>
          <a:custGeom>
            <a:avLst/>
            <a:gdLst/>
            <a:ahLst/>
            <a:cxnLst>
              <a:cxn ang="0">
                <a:pos x="0" y="13"/>
              </a:cxn>
              <a:cxn ang="0">
                <a:pos x="34" y="0"/>
              </a:cxn>
              <a:cxn ang="0">
                <a:pos x="31" y="20"/>
              </a:cxn>
              <a:cxn ang="0">
                <a:pos x="11" y="36"/>
              </a:cxn>
              <a:cxn ang="0">
                <a:pos x="0" y="13"/>
              </a:cxn>
            </a:cxnLst>
            <a:rect l="0" t="0" r="r" b="b"/>
            <a:pathLst>
              <a:path w="34" h="36">
                <a:moveTo>
                  <a:pt x="0" y="13"/>
                </a:moveTo>
                <a:lnTo>
                  <a:pt x="34" y="0"/>
                </a:lnTo>
                <a:lnTo>
                  <a:pt x="31" y="20"/>
                </a:lnTo>
                <a:lnTo>
                  <a:pt x="11" y="36"/>
                </a:lnTo>
                <a:lnTo>
                  <a:pt x="0" y="13"/>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262" name="Freeform 938">
            <a:extLst>
              <a:ext uri="{FF2B5EF4-FFF2-40B4-BE49-F238E27FC236}">
                <a16:creationId xmlns:a16="http://schemas.microsoft.com/office/drawing/2014/main" xmlns="" id="{C8C55EC1-9148-4845-B878-E7104AED7DCD}"/>
              </a:ext>
            </a:extLst>
          </p:cNvPr>
          <p:cNvSpPr>
            <a:spLocks/>
          </p:cNvSpPr>
          <p:nvPr/>
        </p:nvSpPr>
        <p:spPr bwMode="gray">
          <a:xfrm>
            <a:off x="5418957" y="2985731"/>
            <a:ext cx="145712" cy="85663"/>
          </a:xfrm>
          <a:custGeom>
            <a:avLst/>
            <a:gdLst/>
            <a:ahLst/>
            <a:cxnLst>
              <a:cxn ang="0">
                <a:pos x="14" y="6"/>
              </a:cxn>
              <a:cxn ang="0">
                <a:pos x="64" y="6"/>
              </a:cxn>
              <a:cxn ang="0">
                <a:pos x="78" y="15"/>
              </a:cxn>
              <a:cxn ang="0">
                <a:pos x="78" y="35"/>
              </a:cxn>
              <a:cxn ang="0">
                <a:pos x="64" y="57"/>
              </a:cxn>
              <a:cxn ang="0">
                <a:pos x="0" y="57"/>
              </a:cxn>
              <a:cxn ang="0">
                <a:pos x="0" y="0"/>
              </a:cxn>
              <a:cxn ang="0">
                <a:pos x="14" y="6"/>
              </a:cxn>
            </a:cxnLst>
            <a:rect l="0" t="0" r="r" b="b"/>
            <a:pathLst>
              <a:path w="78" h="57">
                <a:moveTo>
                  <a:pt x="14" y="6"/>
                </a:moveTo>
                <a:lnTo>
                  <a:pt x="64" y="6"/>
                </a:lnTo>
                <a:lnTo>
                  <a:pt x="78" y="15"/>
                </a:lnTo>
                <a:lnTo>
                  <a:pt x="78" y="35"/>
                </a:lnTo>
                <a:lnTo>
                  <a:pt x="64" y="57"/>
                </a:lnTo>
                <a:lnTo>
                  <a:pt x="0" y="57"/>
                </a:lnTo>
                <a:lnTo>
                  <a:pt x="0" y="0"/>
                </a:lnTo>
                <a:lnTo>
                  <a:pt x="14" y="6"/>
                </a:lnTo>
                <a:close/>
              </a:path>
            </a:pathLst>
          </a:custGeom>
          <a:solidFill>
            <a:schemeClr val="accent4"/>
          </a:solidFill>
          <a:ln w="3175" cap="flat" cmpd="sng">
            <a:solidFill>
              <a:schemeClr val="bg1">
                <a:lumMod val="85000"/>
              </a:schemeClr>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latin typeface="Arial"/>
            </a:endParaRPr>
          </a:p>
        </p:txBody>
      </p:sp>
      <p:sp>
        <p:nvSpPr>
          <p:cNvPr id="263" name="Freeform 939">
            <a:extLst>
              <a:ext uri="{FF2B5EF4-FFF2-40B4-BE49-F238E27FC236}">
                <a16:creationId xmlns:a16="http://schemas.microsoft.com/office/drawing/2014/main" xmlns="" id="{66AD2EC0-C790-4E82-90C7-8A551DEC8932}"/>
              </a:ext>
            </a:extLst>
          </p:cNvPr>
          <p:cNvSpPr>
            <a:spLocks/>
          </p:cNvSpPr>
          <p:nvPr/>
        </p:nvSpPr>
        <p:spPr bwMode="gray">
          <a:xfrm>
            <a:off x="5282585" y="2922611"/>
            <a:ext cx="136372" cy="138263"/>
          </a:xfrm>
          <a:custGeom>
            <a:avLst/>
            <a:gdLst/>
            <a:ahLst/>
            <a:cxnLst>
              <a:cxn ang="0">
                <a:pos x="16" y="92"/>
              </a:cxn>
              <a:cxn ang="0">
                <a:pos x="38" y="84"/>
              </a:cxn>
              <a:cxn ang="0">
                <a:pos x="42" y="92"/>
              </a:cxn>
              <a:cxn ang="0">
                <a:pos x="73" y="79"/>
              </a:cxn>
              <a:cxn ang="0">
                <a:pos x="73" y="42"/>
              </a:cxn>
              <a:cxn ang="0">
                <a:pos x="51" y="35"/>
              </a:cxn>
              <a:cxn ang="0">
                <a:pos x="38" y="0"/>
              </a:cxn>
              <a:cxn ang="0">
                <a:pos x="16" y="2"/>
              </a:cxn>
              <a:cxn ang="0">
                <a:pos x="22" y="28"/>
              </a:cxn>
              <a:cxn ang="0">
                <a:pos x="22" y="46"/>
              </a:cxn>
              <a:cxn ang="0">
                <a:pos x="11" y="66"/>
              </a:cxn>
              <a:cxn ang="0">
                <a:pos x="0" y="84"/>
              </a:cxn>
              <a:cxn ang="0">
                <a:pos x="16" y="92"/>
              </a:cxn>
            </a:cxnLst>
            <a:rect l="0" t="0" r="r" b="b"/>
            <a:pathLst>
              <a:path w="73" h="92">
                <a:moveTo>
                  <a:pt x="16" y="92"/>
                </a:moveTo>
                <a:lnTo>
                  <a:pt x="38" y="84"/>
                </a:lnTo>
                <a:lnTo>
                  <a:pt x="42" y="92"/>
                </a:lnTo>
                <a:lnTo>
                  <a:pt x="73" y="79"/>
                </a:lnTo>
                <a:lnTo>
                  <a:pt x="73" y="42"/>
                </a:lnTo>
                <a:lnTo>
                  <a:pt x="51" y="35"/>
                </a:lnTo>
                <a:lnTo>
                  <a:pt x="38" y="0"/>
                </a:lnTo>
                <a:lnTo>
                  <a:pt x="16" y="2"/>
                </a:lnTo>
                <a:lnTo>
                  <a:pt x="22" y="28"/>
                </a:lnTo>
                <a:lnTo>
                  <a:pt x="22" y="46"/>
                </a:lnTo>
                <a:lnTo>
                  <a:pt x="11" y="66"/>
                </a:lnTo>
                <a:lnTo>
                  <a:pt x="0" y="84"/>
                </a:lnTo>
                <a:lnTo>
                  <a:pt x="16" y="92"/>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264" name="Freeform 940">
            <a:extLst>
              <a:ext uri="{FF2B5EF4-FFF2-40B4-BE49-F238E27FC236}">
                <a16:creationId xmlns:a16="http://schemas.microsoft.com/office/drawing/2014/main" xmlns="" id="{09C4BA4F-C5C5-4D71-A0B5-C511E1F297EA}"/>
              </a:ext>
            </a:extLst>
          </p:cNvPr>
          <p:cNvSpPr>
            <a:spLocks/>
          </p:cNvSpPr>
          <p:nvPr/>
        </p:nvSpPr>
        <p:spPr bwMode="gray">
          <a:xfrm>
            <a:off x="5204125" y="2948160"/>
            <a:ext cx="119559" cy="100692"/>
          </a:xfrm>
          <a:custGeom>
            <a:avLst/>
            <a:gdLst/>
            <a:ahLst/>
            <a:cxnLst>
              <a:cxn ang="0">
                <a:pos x="42" y="67"/>
              </a:cxn>
              <a:cxn ang="0">
                <a:pos x="53" y="49"/>
              </a:cxn>
              <a:cxn ang="0">
                <a:pos x="64" y="29"/>
              </a:cxn>
              <a:cxn ang="0">
                <a:pos x="64" y="11"/>
              </a:cxn>
              <a:cxn ang="0">
                <a:pos x="38" y="5"/>
              </a:cxn>
              <a:cxn ang="0">
                <a:pos x="22" y="0"/>
              </a:cxn>
              <a:cxn ang="0">
                <a:pos x="7" y="0"/>
              </a:cxn>
              <a:cxn ang="0">
                <a:pos x="0" y="13"/>
              </a:cxn>
              <a:cxn ang="0">
                <a:pos x="9" y="31"/>
              </a:cxn>
              <a:cxn ang="0">
                <a:pos x="27" y="49"/>
              </a:cxn>
              <a:cxn ang="0">
                <a:pos x="36" y="62"/>
              </a:cxn>
              <a:cxn ang="0">
                <a:pos x="42" y="67"/>
              </a:cxn>
            </a:cxnLst>
            <a:rect l="0" t="0" r="r" b="b"/>
            <a:pathLst>
              <a:path w="64" h="67">
                <a:moveTo>
                  <a:pt x="42" y="67"/>
                </a:moveTo>
                <a:lnTo>
                  <a:pt x="53" y="49"/>
                </a:lnTo>
                <a:lnTo>
                  <a:pt x="64" y="29"/>
                </a:lnTo>
                <a:lnTo>
                  <a:pt x="64" y="11"/>
                </a:lnTo>
                <a:lnTo>
                  <a:pt x="38" y="5"/>
                </a:lnTo>
                <a:lnTo>
                  <a:pt x="22" y="0"/>
                </a:lnTo>
                <a:lnTo>
                  <a:pt x="7" y="0"/>
                </a:lnTo>
                <a:lnTo>
                  <a:pt x="0" y="13"/>
                </a:lnTo>
                <a:lnTo>
                  <a:pt x="9" y="31"/>
                </a:lnTo>
                <a:lnTo>
                  <a:pt x="27" y="49"/>
                </a:lnTo>
                <a:lnTo>
                  <a:pt x="36" y="62"/>
                </a:lnTo>
                <a:lnTo>
                  <a:pt x="42" y="67"/>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265" name="Freeform 941">
            <a:extLst>
              <a:ext uri="{FF2B5EF4-FFF2-40B4-BE49-F238E27FC236}">
                <a16:creationId xmlns:a16="http://schemas.microsoft.com/office/drawing/2014/main" xmlns="" id="{4D4C9254-10D7-4087-9804-020BEF929DB4}"/>
              </a:ext>
            </a:extLst>
          </p:cNvPr>
          <p:cNvSpPr>
            <a:spLocks/>
          </p:cNvSpPr>
          <p:nvPr/>
        </p:nvSpPr>
        <p:spPr bwMode="gray">
          <a:xfrm>
            <a:off x="4927645" y="2888045"/>
            <a:ext cx="343731" cy="312595"/>
          </a:xfrm>
          <a:custGeom>
            <a:avLst/>
            <a:gdLst/>
            <a:ahLst/>
            <a:cxnLst>
              <a:cxn ang="0">
                <a:pos x="104" y="14"/>
              </a:cxn>
              <a:cxn ang="0">
                <a:pos x="100" y="36"/>
              </a:cxn>
              <a:cxn ang="0">
                <a:pos x="91" y="58"/>
              </a:cxn>
              <a:cxn ang="0">
                <a:pos x="106" y="100"/>
              </a:cxn>
              <a:cxn ang="0">
                <a:pos x="142" y="122"/>
              </a:cxn>
              <a:cxn ang="0">
                <a:pos x="148" y="129"/>
              </a:cxn>
              <a:cxn ang="0">
                <a:pos x="157" y="129"/>
              </a:cxn>
              <a:cxn ang="0">
                <a:pos x="184" y="151"/>
              </a:cxn>
              <a:cxn ang="0">
                <a:pos x="184" y="157"/>
              </a:cxn>
              <a:cxn ang="0">
                <a:pos x="170" y="157"/>
              </a:cxn>
              <a:cxn ang="0">
                <a:pos x="157" y="164"/>
              </a:cxn>
              <a:cxn ang="0">
                <a:pos x="164" y="186"/>
              </a:cxn>
              <a:cxn ang="0">
                <a:pos x="148" y="208"/>
              </a:cxn>
              <a:cxn ang="0">
                <a:pos x="142" y="208"/>
              </a:cxn>
              <a:cxn ang="0">
                <a:pos x="135" y="164"/>
              </a:cxn>
              <a:cxn ang="0">
                <a:pos x="128" y="157"/>
              </a:cxn>
              <a:cxn ang="0">
                <a:pos x="84" y="129"/>
              </a:cxn>
              <a:cxn ang="0">
                <a:pos x="49" y="80"/>
              </a:cxn>
              <a:cxn ang="0">
                <a:pos x="36" y="71"/>
              </a:cxn>
              <a:cxn ang="0">
                <a:pos x="20" y="80"/>
              </a:cxn>
              <a:cxn ang="0">
                <a:pos x="7" y="80"/>
              </a:cxn>
              <a:cxn ang="0">
                <a:pos x="0" y="51"/>
              </a:cxn>
              <a:cxn ang="0">
                <a:pos x="7" y="29"/>
              </a:cxn>
              <a:cxn ang="0">
                <a:pos x="7" y="23"/>
              </a:cxn>
              <a:cxn ang="0">
                <a:pos x="20" y="23"/>
              </a:cxn>
              <a:cxn ang="0">
                <a:pos x="20" y="16"/>
              </a:cxn>
              <a:cxn ang="0">
                <a:pos x="27" y="23"/>
              </a:cxn>
              <a:cxn ang="0">
                <a:pos x="42" y="29"/>
              </a:cxn>
              <a:cxn ang="0">
                <a:pos x="49" y="16"/>
              </a:cxn>
              <a:cxn ang="0">
                <a:pos x="78" y="0"/>
              </a:cxn>
              <a:cxn ang="0">
                <a:pos x="104" y="14"/>
              </a:cxn>
            </a:cxnLst>
            <a:rect l="0" t="0" r="r" b="b"/>
            <a:pathLst>
              <a:path w="184" h="208">
                <a:moveTo>
                  <a:pt x="104" y="14"/>
                </a:moveTo>
                <a:lnTo>
                  <a:pt x="100" y="36"/>
                </a:lnTo>
                <a:lnTo>
                  <a:pt x="91" y="58"/>
                </a:lnTo>
                <a:lnTo>
                  <a:pt x="106" y="100"/>
                </a:lnTo>
                <a:lnTo>
                  <a:pt x="142" y="122"/>
                </a:lnTo>
                <a:lnTo>
                  <a:pt x="148" y="129"/>
                </a:lnTo>
                <a:lnTo>
                  <a:pt x="157" y="129"/>
                </a:lnTo>
                <a:lnTo>
                  <a:pt x="184" y="151"/>
                </a:lnTo>
                <a:lnTo>
                  <a:pt x="184" y="157"/>
                </a:lnTo>
                <a:lnTo>
                  <a:pt x="170" y="157"/>
                </a:lnTo>
                <a:lnTo>
                  <a:pt x="157" y="164"/>
                </a:lnTo>
                <a:lnTo>
                  <a:pt x="164" y="186"/>
                </a:lnTo>
                <a:lnTo>
                  <a:pt x="148" y="208"/>
                </a:lnTo>
                <a:lnTo>
                  <a:pt x="142" y="208"/>
                </a:lnTo>
                <a:lnTo>
                  <a:pt x="135" y="164"/>
                </a:lnTo>
                <a:lnTo>
                  <a:pt x="128" y="157"/>
                </a:lnTo>
                <a:lnTo>
                  <a:pt x="84" y="129"/>
                </a:lnTo>
                <a:lnTo>
                  <a:pt x="49" y="80"/>
                </a:lnTo>
                <a:lnTo>
                  <a:pt x="36" y="71"/>
                </a:lnTo>
                <a:lnTo>
                  <a:pt x="20" y="80"/>
                </a:lnTo>
                <a:lnTo>
                  <a:pt x="7" y="80"/>
                </a:lnTo>
                <a:lnTo>
                  <a:pt x="0" y="51"/>
                </a:lnTo>
                <a:lnTo>
                  <a:pt x="7" y="29"/>
                </a:lnTo>
                <a:lnTo>
                  <a:pt x="7" y="23"/>
                </a:lnTo>
                <a:lnTo>
                  <a:pt x="20" y="23"/>
                </a:lnTo>
                <a:lnTo>
                  <a:pt x="20" y="16"/>
                </a:lnTo>
                <a:lnTo>
                  <a:pt x="27" y="23"/>
                </a:lnTo>
                <a:lnTo>
                  <a:pt x="42" y="29"/>
                </a:lnTo>
                <a:lnTo>
                  <a:pt x="49" y="16"/>
                </a:lnTo>
                <a:lnTo>
                  <a:pt x="78" y="0"/>
                </a:lnTo>
                <a:lnTo>
                  <a:pt x="104" y="14"/>
                </a:lnTo>
                <a:close/>
              </a:path>
            </a:pathLst>
          </a:custGeom>
          <a:solidFill>
            <a:schemeClr val="accent1">
              <a:alpha val="86000"/>
            </a:schemeClr>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461E7D"/>
              </a:solidFill>
              <a:effectLst/>
              <a:uLnTx/>
              <a:uFillTx/>
              <a:latin typeface="Arial"/>
              <a:ea typeface="Arial Unicode MS"/>
              <a:cs typeface="Arial Unicode MS"/>
            </a:endParaRPr>
          </a:p>
        </p:txBody>
      </p:sp>
      <p:sp>
        <p:nvSpPr>
          <p:cNvPr id="266" name="Freeform 942">
            <a:extLst>
              <a:ext uri="{FF2B5EF4-FFF2-40B4-BE49-F238E27FC236}">
                <a16:creationId xmlns:a16="http://schemas.microsoft.com/office/drawing/2014/main" xmlns="" id="{D4677C82-DCC6-436C-84D6-9EF09F186A25}"/>
              </a:ext>
            </a:extLst>
          </p:cNvPr>
          <p:cNvSpPr>
            <a:spLocks/>
          </p:cNvSpPr>
          <p:nvPr/>
        </p:nvSpPr>
        <p:spPr bwMode="gray">
          <a:xfrm>
            <a:off x="5084566" y="3187115"/>
            <a:ext cx="95273" cy="67629"/>
          </a:xfrm>
          <a:custGeom>
            <a:avLst/>
            <a:gdLst/>
            <a:ahLst/>
            <a:cxnLst>
              <a:cxn ang="0">
                <a:pos x="0" y="0"/>
              </a:cxn>
              <a:cxn ang="0">
                <a:pos x="51" y="9"/>
              </a:cxn>
              <a:cxn ang="0">
                <a:pos x="44" y="45"/>
              </a:cxn>
              <a:cxn ang="0">
                <a:pos x="0" y="9"/>
              </a:cxn>
              <a:cxn ang="0">
                <a:pos x="0" y="0"/>
              </a:cxn>
            </a:cxnLst>
            <a:rect l="0" t="0" r="r" b="b"/>
            <a:pathLst>
              <a:path w="51" h="45">
                <a:moveTo>
                  <a:pt x="0" y="0"/>
                </a:moveTo>
                <a:lnTo>
                  <a:pt x="51" y="9"/>
                </a:lnTo>
                <a:lnTo>
                  <a:pt x="44" y="45"/>
                </a:lnTo>
                <a:lnTo>
                  <a:pt x="0" y="9"/>
                </a:lnTo>
                <a:lnTo>
                  <a:pt x="0" y="0"/>
                </a:lnTo>
                <a:close/>
              </a:path>
            </a:pathLst>
          </a:custGeom>
          <a:solidFill>
            <a:schemeClr val="accent1">
              <a:alpha val="86000"/>
            </a:schemeClr>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461E7D"/>
              </a:solidFill>
              <a:effectLst/>
              <a:uLnTx/>
              <a:uFillTx/>
              <a:latin typeface="Arial"/>
              <a:ea typeface="Arial Unicode MS"/>
              <a:cs typeface="Arial Unicode MS"/>
            </a:endParaRPr>
          </a:p>
        </p:txBody>
      </p:sp>
      <p:sp>
        <p:nvSpPr>
          <p:cNvPr id="267" name="Freeform 943">
            <a:extLst>
              <a:ext uri="{FF2B5EF4-FFF2-40B4-BE49-F238E27FC236}">
                <a16:creationId xmlns:a16="http://schemas.microsoft.com/office/drawing/2014/main" xmlns="" id="{222CCC0D-96A6-4320-A29E-9839777A1D87}"/>
              </a:ext>
            </a:extLst>
          </p:cNvPr>
          <p:cNvSpPr>
            <a:spLocks/>
          </p:cNvSpPr>
          <p:nvPr/>
        </p:nvSpPr>
        <p:spPr bwMode="gray">
          <a:xfrm>
            <a:off x="4965007" y="3114977"/>
            <a:ext cx="29890" cy="43583"/>
          </a:xfrm>
          <a:custGeom>
            <a:avLst/>
            <a:gdLst/>
            <a:ahLst/>
            <a:cxnLst>
              <a:cxn ang="0">
                <a:pos x="0" y="0"/>
              </a:cxn>
              <a:cxn ang="0">
                <a:pos x="16" y="0"/>
              </a:cxn>
              <a:cxn ang="0">
                <a:pos x="16" y="22"/>
              </a:cxn>
              <a:cxn ang="0">
                <a:pos x="0" y="29"/>
              </a:cxn>
              <a:cxn ang="0">
                <a:pos x="0" y="0"/>
              </a:cxn>
            </a:cxnLst>
            <a:rect l="0" t="0" r="r" b="b"/>
            <a:pathLst>
              <a:path w="16" h="29">
                <a:moveTo>
                  <a:pt x="0" y="0"/>
                </a:moveTo>
                <a:lnTo>
                  <a:pt x="16" y="0"/>
                </a:lnTo>
                <a:lnTo>
                  <a:pt x="16" y="22"/>
                </a:lnTo>
                <a:lnTo>
                  <a:pt x="0" y="29"/>
                </a:lnTo>
                <a:lnTo>
                  <a:pt x="0" y="0"/>
                </a:lnTo>
                <a:close/>
              </a:path>
            </a:pathLst>
          </a:custGeom>
          <a:solidFill>
            <a:schemeClr val="accent1">
              <a:alpha val="86000"/>
            </a:schemeClr>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461E7D"/>
              </a:solidFill>
              <a:effectLst/>
              <a:uLnTx/>
              <a:uFillTx/>
              <a:latin typeface="Arial"/>
              <a:ea typeface="Arial Unicode MS"/>
              <a:cs typeface="Arial Unicode MS"/>
            </a:endParaRPr>
          </a:p>
        </p:txBody>
      </p:sp>
      <p:sp>
        <p:nvSpPr>
          <p:cNvPr id="268" name="Freeform 944">
            <a:extLst>
              <a:ext uri="{FF2B5EF4-FFF2-40B4-BE49-F238E27FC236}">
                <a16:creationId xmlns:a16="http://schemas.microsoft.com/office/drawing/2014/main" xmlns="" id="{E93358D3-D6C3-4EB9-BA81-A2F972C5E977}"/>
              </a:ext>
            </a:extLst>
          </p:cNvPr>
          <p:cNvSpPr>
            <a:spLocks/>
          </p:cNvSpPr>
          <p:nvPr/>
        </p:nvSpPr>
        <p:spPr bwMode="gray">
          <a:xfrm>
            <a:off x="5340496" y="3071394"/>
            <a:ext cx="198019" cy="169823"/>
          </a:xfrm>
          <a:custGeom>
            <a:avLst/>
            <a:gdLst/>
            <a:ahLst/>
            <a:cxnLst>
              <a:cxn ang="0">
                <a:pos x="0" y="49"/>
              </a:cxn>
              <a:cxn ang="0">
                <a:pos x="14" y="22"/>
              </a:cxn>
              <a:cxn ang="0">
                <a:pos x="42" y="0"/>
              </a:cxn>
              <a:cxn ang="0">
                <a:pos x="106" y="0"/>
              </a:cxn>
              <a:cxn ang="0">
                <a:pos x="106" y="22"/>
              </a:cxn>
              <a:cxn ang="0">
                <a:pos x="71" y="22"/>
              </a:cxn>
              <a:cxn ang="0">
                <a:pos x="49" y="42"/>
              </a:cxn>
              <a:cxn ang="0">
                <a:pos x="49" y="64"/>
              </a:cxn>
              <a:cxn ang="0">
                <a:pos x="71" y="93"/>
              </a:cxn>
              <a:cxn ang="0">
                <a:pos x="71" y="100"/>
              </a:cxn>
              <a:cxn ang="0">
                <a:pos x="49" y="113"/>
              </a:cxn>
              <a:cxn ang="0">
                <a:pos x="36" y="113"/>
              </a:cxn>
              <a:cxn ang="0">
                <a:pos x="29" y="93"/>
              </a:cxn>
              <a:cxn ang="0">
                <a:pos x="36" y="93"/>
              </a:cxn>
              <a:cxn ang="0">
                <a:pos x="42" y="86"/>
              </a:cxn>
              <a:cxn ang="0">
                <a:pos x="36" y="77"/>
              </a:cxn>
              <a:cxn ang="0">
                <a:pos x="14" y="77"/>
              </a:cxn>
              <a:cxn ang="0">
                <a:pos x="0" y="49"/>
              </a:cxn>
            </a:cxnLst>
            <a:rect l="0" t="0" r="r" b="b"/>
            <a:pathLst>
              <a:path w="106" h="113">
                <a:moveTo>
                  <a:pt x="0" y="49"/>
                </a:moveTo>
                <a:lnTo>
                  <a:pt x="14" y="22"/>
                </a:lnTo>
                <a:lnTo>
                  <a:pt x="42" y="0"/>
                </a:lnTo>
                <a:lnTo>
                  <a:pt x="106" y="0"/>
                </a:lnTo>
                <a:lnTo>
                  <a:pt x="106" y="22"/>
                </a:lnTo>
                <a:lnTo>
                  <a:pt x="71" y="22"/>
                </a:lnTo>
                <a:lnTo>
                  <a:pt x="49" y="42"/>
                </a:lnTo>
                <a:lnTo>
                  <a:pt x="49" y="64"/>
                </a:lnTo>
                <a:lnTo>
                  <a:pt x="71" y="93"/>
                </a:lnTo>
                <a:lnTo>
                  <a:pt x="71" y="100"/>
                </a:lnTo>
                <a:lnTo>
                  <a:pt x="49" y="113"/>
                </a:lnTo>
                <a:lnTo>
                  <a:pt x="36" y="113"/>
                </a:lnTo>
                <a:lnTo>
                  <a:pt x="29" y="93"/>
                </a:lnTo>
                <a:lnTo>
                  <a:pt x="36" y="93"/>
                </a:lnTo>
                <a:lnTo>
                  <a:pt x="42" y="86"/>
                </a:lnTo>
                <a:lnTo>
                  <a:pt x="36" y="77"/>
                </a:lnTo>
                <a:lnTo>
                  <a:pt x="14" y="77"/>
                </a:lnTo>
                <a:lnTo>
                  <a:pt x="0" y="49"/>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269" name="Freeform 945">
            <a:extLst>
              <a:ext uri="{FF2B5EF4-FFF2-40B4-BE49-F238E27FC236}">
                <a16:creationId xmlns:a16="http://schemas.microsoft.com/office/drawing/2014/main" xmlns="" id="{1FBC9017-6CA8-4D8F-9081-A0DC8ADAB8D2}"/>
              </a:ext>
            </a:extLst>
          </p:cNvPr>
          <p:cNvSpPr>
            <a:spLocks/>
          </p:cNvSpPr>
          <p:nvPr/>
        </p:nvSpPr>
        <p:spPr bwMode="gray">
          <a:xfrm>
            <a:off x="5460055" y="3277286"/>
            <a:ext cx="91537" cy="24046"/>
          </a:xfrm>
          <a:custGeom>
            <a:avLst/>
            <a:gdLst/>
            <a:ahLst/>
            <a:cxnLst>
              <a:cxn ang="0">
                <a:pos x="0" y="0"/>
              </a:cxn>
              <a:cxn ang="0">
                <a:pos x="49" y="5"/>
              </a:cxn>
              <a:cxn ang="0">
                <a:pos x="47" y="16"/>
              </a:cxn>
              <a:cxn ang="0">
                <a:pos x="3" y="9"/>
              </a:cxn>
              <a:cxn ang="0">
                <a:pos x="0" y="0"/>
              </a:cxn>
            </a:cxnLst>
            <a:rect l="0" t="0" r="r" b="b"/>
            <a:pathLst>
              <a:path w="49" h="16">
                <a:moveTo>
                  <a:pt x="0" y="0"/>
                </a:moveTo>
                <a:lnTo>
                  <a:pt x="49" y="5"/>
                </a:lnTo>
                <a:lnTo>
                  <a:pt x="47" y="16"/>
                </a:lnTo>
                <a:lnTo>
                  <a:pt x="3" y="9"/>
                </a:lnTo>
                <a:lnTo>
                  <a:pt x="0" y="0"/>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270" name="Freeform 946">
            <a:extLst>
              <a:ext uri="{FF2B5EF4-FFF2-40B4-BE49-F238E27FC236}">
                <a16:creationId xmlns:a16="http://schemas.microsoft.com/office/drawing/2014/main" xmlns="" id="{4C71FF29-8819-469F-AD37-577232048F89}"/>
              </a:ext>
            </a:extLst>
          </p:cNvPr>
          <p:cNvSpPr>
            <a:spLocks/>
          </p:cNvSpPr>
          <p:nvPr/>
        </p:nvSpPr>
        <p:spPr bwMode="gray">
          <a:xfrm>
            <a:off x="5852357" y="3457630"/>
            <a:ext cx="13077" cy="6011"/>
          </a:xfrm>
          <a:custGeom>
            <a:avLst/>
            <a:gdLst/>
            <a:ahLst/>
            <a:cxnLst>
              <a:cxn ang="0">
                <a:pos x="0" y="0"/>
              </a:cxn>
              <a:cxn ang="0">
                <a:pos x="7" y="0"/>
              </a:cxn>
              <a:cxn ang="0">
                <a:pos x="5" y="4"/>
              </a:cxn>
              <a:cxn ang="0">
                <a:pos x="0" y="4"/>
              </a:cxn>
              <a:cxn ang="0">
                <a:pos x="0" y="0"/>
              </a:cxn>
            </a:cxnLst>
            <a:rect l="0" t="0" r="r" b="b"/>
            <a:pathLst>
              <a:path w="7" h="4">
                <a:moveTo>
                  <a:pt x="0" y="0"/>
                </a:moveTo>
                <a:lnTo>
                  <a:pt x="7" y="0"/>
                </a:lnTo>
                <a:lnTo>
                  <a:pt x="5" y="4"/>
                </a:lnTo>
                <a:lnTo>
                  <a:pt x="0" y="4"/>
                </a:lnTo>
                <a:lnTo>
                  <a:pt x="0" y="0"/>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271" name="Freeform 947">
            <a:extLst>
              <a:ext uri="{FF2B5EF4-FFF2-40B4-BE49-F238E27FC236}">
                <a16:creationId xmlns:a16="http://schemas.microsoft.com/office/drawing/2014/main" xmlns="" id="{C8085558-CED7-4382-A77C-076B4813A066}"/>
              </a:ext>
            </a:extLst>
          </p:cNvPr>
          <p:cNvSpPr>
            <a:spLocks/>
          </p:cNvSpPr>
          <p:nvPr/>
        </p:nvSpPr>
        <p:spPr bwMode="gray">
          <a:xfrm>
            <a:off x="5841149" y="3406533"/>
            <a:ext cx="11209" cy="10520"/>
          </a:xfrm>
          <a:custGeom>
            <a:avLst/>
            <a:gdLst/>
            <a:ahLst/>
            <a:cxnLst>
              <a:cxn ang="0">
                <a:pos x="0" y="3"/>
              </a:cxn>
              <a:cxn ang="0">
                <a:pos x="6" y="0"/>
              </a:cxn>
              <a:cxn ang="0">
                <a:pos x="4" y="7"/>
              </a:cxn>
              <a:cxn ang="0">
                <a:pos x="0" y="7"/>
              </a:cxn>
              <a:cxn ang="0">
                <a:pos x="0" y="3"/>
              </a:cxn>
            </a:cxnLst>
            <a:rect l="0" t="0" r="r" b="b"/>
            <a:pathLst>
              <a:path w="6" h="7">
                <a:moveTo>
                  <a:pt x="0" y="3"/>
                </a:moveTo>
                <a:lnTo>
                  <a:pt x="6" y="0"/>
                </a:lnTo>
                <a:lnTo>
                  <a:pt x="4" y="7"/>
                </a:lnTo>
                <a:lnTo>
                  <a:pt x="0" y="7"/>
                </a:lnTo>
                <a:lnTo>
                  <a:pt x="0" y="3"/>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272" name="Freeform 948">
            <a:extLst>
              <a:ext uri="{FF2B5EF4-FFF2-40B4-BE49-F238E27FC236}">
                <a16:creationId xmlns:a16="http://schemas.microsoft.com/office/drawing/2014/main" xmlns="" id="{D251BD77-8A4E-4E81-803B-D52BA9FB3749}"/>
              </a:ext>
            </a:extLst>
          </p:cNvPr>
          <p:cNvSpPr>
            <a:spLocks/>
          </p:cNvSpPr>
          <p:nvPr/>
        </p:nvSpPr>
        <p:spPr bwMode="gray">
          <a:xfrm>
            <a:off x="5861698" y="3386995"/>
            <a:ext cx="16813" cy="7514"/>
          </a:xfrm>
          <a:custGeom>
            <a:avLst/>
            <a:gdLst/>
            <a:ahLst/>
            <a:cxnLst>
              <a:cxn ang="0">
                <a:pos x="0" y="0"/>
              </a:cxn>
              <a:cxn ang="0">
                <a:pos x="0" y="5"/>
              </a:cxn>
              <a:cxn ang="0">
                <a:pos x="9" y="5"/>
              </a:cxn>
              <a:cxn ang="0">
                <a:pos x="4" y="0"/>
              </a:cxn>
              <a:cxn ang="0">
                <a:pos x="0" y="0"/>
              </a:cxn>
            </a:cxnLst>
            <a:rect l="0" t="0" r="r" b="b"/>
            <a:pathLst>
              <a:path w="9" h="5">
                <a:moveTo>
                  <a:pt x="0" y="0"/>
                </a:moveTo>
                <a:lnTo>
                  <a:pt x="0" y="5"/>
                </a:lnTo>
                <a:lnTo>
                  <a:pt x="9" y="5"/>
                </a:lnTo>
                <a:lnTo>
                  <a:pt x="4" y="0"/>
                </a:lnTo>
                <a:lnTo>
                  <a:pt x="0" y="0"/>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273" name="Freeform 949">
            <a:extLst>
              <a:ext uri="{FF2B5EF4-FFF2-40B4-BE49-F238E27FC236}">
                <a16:creationId xmlns:a16="http://schemas.microsoft.com/office/drawing/2014/main" xmlns="" id="{66CAA39F-2CAF-40F2-823E-C7BA7635CF9F}"/>
              </a:ext>
            </a:extLst>
          </p:cNvPr>
          <p:cNvSpPr>
            <a:spLocks/>
          </p:cNvSpPr>
          <p:nvPr/>
        </p:nvSpPr>
        <p:spPr bwMode="gray">
          <a:xfrm>
            <a:off x="8794623" y="3822825"/>
            <a:ext cx="160657" cy="202886"/>
          </a:xfrm>
          <a:custGeom>
            <a:avLst/>
            <a:gdLst/>
            <a:ahLst/>
            <a:cxnLst>
              <a:cxn ang="0">
                <a:pos x="7" y="6"/>
              </a:cxn>
              <a:cxn ang="0">
                <a:pos x="13" y="0"/>
              </a:cxn>
              <a:cxn ang="0">
                <a:pos x="42" y="13"/>
              </a:cxn>
              <a:cxn ang="0">
                <a:pos x="57" y="55"/>
              </a:cxn>
              <a:cxn ang="0">
                <a:pos x="42" y="77"/>
              </a:cxn>
              <a:cxn ang="0">
                <a:pos x="51" y="106"/>
              </a:cxn>
              <a:cxn ang="0">
                <a:pos x="64" y="113"/>
              </a:cxn>
              <a:cxn ang="0">
                <a:pos x="77" y="113"/>
              </a:cxn>
              <a:cxn ang="0">
                <a:pos x="86" y="135"/>
              </a:cxn>
              <a:cxn ang="0">
                <a:pos x="57" y="135"/>
              </a:cxn>
              <a:cxn ang="0">
                <a:pos x="35" y="119"/>
              </a:cxn>
              <a:cxn ang="0">
                <a:pos x="29" y="113"/>
              </a:cxn>
              <a:cxn ang="0">
                <a:pos x="0" y="77"/>
              </a:cxn>
              <a:cxn ang="0">
                <a:pos x="7" y="71"/>
              </a:cxn>
              <a:cxn ang="0">
                <a:pos x="7" y="6"/>
              </a:cxn>
            </a:cxnLst>
            <a:rect l="0" t="0" r="r" b="b"/>
            <a:pathLst>
              <a:path w="86" h="135">
                <a:moveTo>
                  <a:pt x="7" y="6"/>
                </a:moveTo>
                <a:lnTo>
                  <a:pt x="13" y="0"/>
                </a:lnTo>
                <a:lnTo>
                  <a:pt x="42" y="13"/>
                </a:lnTo>
                <a:lnTo>
                  <a:pt x="57" y="55"/>
                </a:lnTo>
                <a:lnTo>
                  <a:pt x="42" y="77"/>
                </a:lnTo>
                <a:lnTo>
                  <a:pt x="51" y="106"/>
                </a:lnTo>
                <a:lnTo>
                  <a:pt x="64" y="113"/>
                </a:lnTo>
                <a:lnTo>
                  <a:pt x="77" y="113"/>
                </a:lnTo>
                <a:lnTo>
                  <a:pt x="86" y="135"/>
                </a:lnTo>
                <a:lnTo>
                  <a:pt x="57" y="135"/>
                </a:lnTo>
                <a:lnTo>
                  <a:pt x="35" y="119"/>
                </a:lnTo>
                <a:lnTo>
                  <a:pt x="29" y="113"/>
                </a:lnTo>
                <a:lnTo>
                  <a:pt x="0" y="77"/>
                </a:lnTo>
                <a:lnTo>
                  <a:pt x="7" y="71"/>
                </a:lnTo>
                <a:lnTo>
                  <a:pt x="7" y="6"/>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274" name="Freeform 950">
            <a:extLst>
              <a:ext uri="{FF2B5EF4-FFF2-40B4-BE49-F238E27FC236}">
                <a16:creationId xmlns:a16="http://schemas.microsoft.com/office/drawing/2014/main" xmlns="" id="{E94B03B2-4EB3-4A84-BA0E-88D3BC091116}"/>
              </a:ext>
            </a:extLst>
          </p:cNvPr>
          <p:cNvSpPr>
            <a:spLocks/>
          </p:cNvSpPr>
          <p:nvPr/>
        </p:nvSpPr>
        <p:spPr bwMode="gray">
          <a:xfrm>
            <a:off x="8914182" y="4088832"/>
            <a:ext cx="24285" cy="42080"/>
          </a:xfrm>
          <a:custGeom>
            <a:avLst/>
            <a:gdLst/>
            <a:ahLst/>
            <a:cxnLst>
              <a:cxn ang="0">
                <a:pos x="0" y="0"/>
              </a:cxn>
              <a:cxn ang="0">
                <a:pos x="13" y="15"/>
              </a:cxn>
              <a:cxn ang="0">
                <a:pos x="0" y="28"/>
              </a:cxn>
              <a:cxn ang="0">
                <a:pos x="0" y="0"/>
              </a:cxn>
            </a:cxnLst>
            <a:rect l="0" t="0" r="r" b="b"/>
            <a:pathLst>
              <a:path w="13" h="28">
                <a:moveTo>
                  <a:pt x="0" y="0"/>
                </a:moveTo>
                <a:lnTo>
                  <a:pt x="13" y="15"/>
                </a:lnTo>
                <a:lnTo>
                  <a:pt x="0" y="28"/>
                </a:lnTo>
                <a:lnTo>
                  <a:pt x="0" y="0"/>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275" name="Freeform 951">
            <a:extLst>
              <a:ext uri="{FF2B5EF4-FFF2-40B4-BE49-F238E27FC236}">
                <a16:creationId xmlns:a16="http://schemas.microsoft.com/office/drawing/2014/main" xmlns="" id="{A28EDC19-307A-4D22-94EE-12BA001ECC0C}"/>
              </a:ext>
            </a:extLst>
          </p:cNvPr>
          <p:cNvSpPr>
            <a:spLocks/>
          </p:cNvSpPr>
          <p:nvPr/>
        </p:nvSpPr>
        <p:spPr bwMode="gray">
          <a:xfrm>
            <a:off x="8938467" y="4058775"/>
            <a:ext cx="29890" cy="30057"/>
          </a:xfrm>
          <a:custGeom>
            <a:avLst/>
            <a:gdLst/>
            <a:ahLst/>
            <a:cxnLst>
              <a:cxn ang="0">
                <a:pos x="0" y="6"/>
              </a:cxn>
              <a:cxn ang="0">
                <a:pos x="9" y="0"/>
              </a:cxn>
              <a:cxn ang="0">
                <a:pos x="16" y="13"/>
              </a:cxn>
              <a:cxn ang="0">
                <a:pos x="16" y="20"/>
              </a:cxn>
              <a:cxn ang="0">
                <a:pos x="5" y="11"/>
              </a:cxn>
              <a:cxn ang="0">
                <a:pos x="0" y="6"/>
              </a:cxn>
            </a:cxnLst>
            <a:rect l="0" t="0" r="r" b="b"/>
            <a:pathLst>
              <a:path w="16" h="20">
                <a:moveTo>
                  <a:pt x="0" y="6"/>
                </a:moveTo>
                <a:lnTo>
                  <a:pt x="9" y="0"/>
                </a:lnTo>
                <a:lnTo>
                  <a:pt x="16" y="13"/>
                </a:lnTo>
                <a:lnTo>
                  <a:pt x="16" y="20"/>
                </a:lnTo>
                <a:lnTo>
                  <a:pt x="5" y="11"/>
                </a:lnTo>
                <a:lnTo>
                  <a:pt x="0" y="6"/>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276" name="Freeform 952">
            <a:extLst>
              <a:ext uri="{FF2B5EF4-FFF2-40B4-BE49-F238E27FC236}">
                <a16:creationId xmlns:a16="http://schemas.microsoft.com/office/drawing/2014/main" xmlns="" id="{300DEBC0-F0C9-4EF9-ABD6-6BF304369EE8}"/>
              </a:ext>
            </a:extLst>
          </p:cNvPr>
          <p:cNvSpPr>
            <a:spLocks/>
          </p:cNvSpPr>
          <p:nvPr/>
        </p:nvSpPr>
        <p:spPr bwMode="gray">
          <a:xfrm>
            <a:off x="8992642" y="4058775"/>
            <a:ext cx="29890" cy="30057"/>
          </a:xfrm>
          <a:custGeom>
            <a:avLst/>
            <a:gdLst/>
            <a:ahLst/>
            <a:cxnLst>
              <a:cxn ang="0">
                <a:pos x="0" y="6"/>
              </a:cxn>
              <a:cxn ang="0">
                <a:pos x="16" y="0"/>
              </a:cxn>
              <a:cxn ang="0">
                <a:pos x="16" y="20"/>
              </a:cxn>
              <a:cxn ang="0">
                <a:pos x="4" y="11"/>
              </a:cxn>
              <a:cxn ang="0">
                <a:pos x="0" y="6"/>
              </a:cxn>
            </a:cxnLst>
            <a:rect l="0" t="0" r="r" b="b"/>
            <a:pathLst>
              <a:path w="16" h="20">
                <a:moveTo>
                  <a:pt x="0" y="6"/>
                </a:moveTo>
                <a:lnTo>
                  <a:pt x="16" y="0"/>
                </a:lnTo>
                <a:lnTo>
                  <a:pt x="16" y="20"/>
                </a:lnTo>
                <a:lnTo>
                  <a:pt x="4" y="11"/>
                </a:lnTo>
                <a:lnTo>
                  <a:pt x="0" y="6"/>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277" name="Freeform 953">
            <a:extLst>
              <a:ext uri="{FF2B5EF4-FFF2-40B4-BE49-F238E27FC236}">
                <a16:creationId xmlns:a16="http://schemas.microsoft.com/office/drawing/2014/main" xmlns="" id="{1B70DC45-3066-447A-8519-3967D465F01F}"/>
              </a:ext>
            </a:extLst>
          </p:cNvPr>
          <p:cNvSpPr>
            <a:spLocks/>
          </p:cNvSpPr>
          <p:nvPr/>
        </p:nvSpPr>
        <p:spPr bwMode="gray">
          <a:xfrm>
            <a:off x="8938467" y="4141432"/>
            <a:ext cx="29890" cy="43583"/>
          </a:xfrm>
          <a:custGeom>
            <a:avLst/>
            <a:gdLst/>
            <a:ahLst/>
            <a:cxnLst>
              <a:cxn ang="0">
                <a:pos x="9" y="0"/>
              </a:cxn>
              <a:cxn ang="0">
                <a:pos x="16" y="29"/>
              </a:cxn>
              <a:cxn ang="0">
                <a:pos x="0" y="22"/>
              </a:cxn>
              <a:cxn ang="0">
                <a:pos x="9" y="0"/>
              </a:cxn>
            </a:cxnLst>
            <a:rect l="0" t="0" r="r" b="b"/>
            <a:pathLst>
              <a:path w="16" h="29">
                <a:moveTo>
                  <a:pt x="9" y="0"/>
                </a:moveTo>
                <a:lnTo>
                  <a:pt x="16" y="29"/>
                </a:lnTo>
                <a:lnTo>
                  <a:pt x="0" y="22"/>
                </a:lnTo>
                <a:lnTo>
                  <a:pt x="9" y="0"/>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278" name="Freeform 954">
            <a:extLst>
              <a:ext uri="{FF2B5EF4-FFF2-40B4-BE49-F238E27FC236}">
                <a16:creationId xmlns:a16="http://schemas.microsoft.com/office/drawing/2014/main" xmlns="" id="{CB3DE489-FDC2-4931-8DD3-4C4732BE5558}"/>
              </a:ext>
            </a:extLst>
          </p:cNvPr>
          <p:cNvSpPr>
            <a:spLocks/>
          </p:cNvSpPr>
          <p:nvPr/>
        </p:nvSpPr>
        <p:spPr bwMode="gray">
          <a:xfrm>
            <a:off x="8968357" y="4174495"/>
            <a:ext cx="132635" cy="139766"/>
          </a:xfrm>
          <a:custGeom>
            <a:avLst/>
            <a:gdLst/>
            <a:ahLst/>
            <a:cxnLst>
              <a:cxn ang="0">
                <a:pos x="0" y="36"/>
              </a:cxn>
              <a:cxn ang="0">
                <a:pos x="22" y="29"/>
              </a:cxn>
              <a:cxn ang="0">
                <a:pos x="42" y="0"/>
              </a:cxn>
              <a:cxn ang="0">
                <a:pos x="57" y="7"/>
              </a:cxn>
              <a:cxn ang="0">
                <a:pos x="71" y="64"/>
              </a:cxn>
              <a:cxn ang="0">
                <a:pos x="64" y="80"/>
              </a:cxn>
              <a:cxn ang="0">
                <a:pos x="51" y="71"/>
              </a:cxn>
              <a:cxn ang="0">
                <a:pos x="51" y="93"/>
              </a:cxn>
              <a:cxn ang="0">
                <a:pos x="22" y="86"/>
              </a:cxn>
              <a:cxn ang="0">
                <a:pos x="22" y="58"/>
              </a:cxn>
              <a:cxn ang="0">
                <a:pos x="0" y="58"/>
              </a:cxn>
              <a:cxn ang="0">
                <a:pos x="0" y="36"/>
              </a:cxn>
            </a:cxnLst>
            <a:rect l="0" t="0" r="r" b="b"/>
            <a:pathLst>
              <a:path w="71" h="93">
                <a:moveTo>
                  <a:pt x="0" y="36"/>
                </a:moveTo>
                <a:lnTo>
                  <a:pt x="22" y="29"/>
                </a:lnTo>
                <a:lnTo>
                  <a:pt x="42" y="0"/>
                </a:lnTo>
                <a:lnTo>
                  <a:pt x="57" y="7"/>
                </a:lnTo>
                <a:lnTo>
                  <a:pt x="71" y="64"/>
                </a:lnTo>
                <a:lnTo>
                  <a:pt x="64" y="80"/>
                </a:lnTo>
                <a:lnTo>
                  <a:pt x="51" y="71"/>
                </a:lnTo>
                <a:lnTo>
                  <a:pt x="51" y="93"/>
                </a:lnTo>
                <a:lnTo>
                  <a:pt x="22" y="86"/>
                </a:lnTo>
                <a:lnTo>
                  <a:pt x="22" y="58"/>
                </a:lnTo>
                <a:lnTo>
                  <a:pt x="0" y="58"/>
                </a:lnTo>
                <a:lnTo>
                  <a:pt x="0" y="36"/>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279" name="Freeform 955">
            <a:extLst>
              <a:ext uri="{FF2B5EF4-FFF2-40B4-BE49-F238E27FC236}">
                <a16:creationId xmlns:a16="http://schemas.microsoft.com/office/drawing/2014/main" xmlns="" id="{944773CD-726C-443D-9721-40B650579372}"/>
              </a:ext>
            </a:extLst>
          </p:cNvPr>
          <p:cNvSpPr>
            <a:spLocks/>
          </p:cNvSpPr>
          <p:nvPr/>
        </p:nvSpPr>
        <p:spPr bwMode="gray">
          <a:xfrm>
            <a:off x="8753525" y="4121895"/>
            <a:ext cx="82197" cy="106703"/>
          </a:xfrm>
          <a:custGeom>
            <a:avLst/>
            <a:gdLst/>
            <a:ahLst/>
            <a:cxnLst>
              <a:cxn ang="0">
                <a:pos x="29" y="0"/>
              </a:cxn>
              <a:cxn ang="0">
                <a:pos x="44" y="22"/>
              </a:cxn>
              <a:cxn ang="0">
                <a:pos x="35" y="29"/>
              </a:cxn>
              <a:cxn ang="0">
                <a:pos x="29" y="42"/>
              </a:cxn>
              <a:cxn ang="0">
                <a:pos x="6" y="71"/>
              </a:cxn>
              <a:cxn ang="0">
                <a:pos x="0" y="57"/>
              </a:cxn>
              <a:cxn ang="0">
                <a:pos x="29" y="29"/>
              </a:cxn>
              <a:cxn ang="0">
                <a:pos x="29" y="0"/>
              </a:cxn>
            </a:cxnLst>
            <a:rect l="0" t="0" r="r" b="b"/>
            <a:pathLst>
              <a:path w="44" h="71">
                <a:moveTo>
                  <a:pt x="29" y="0"/>
                </a:moveTo>
                <a:lnTo>
                  <a:pt x="44" y="22"/>
                </a:lnTo>
                <a:lnTo>
                  <a:pt x="35" y="29"/>
                </a:lnTo>
                <a:lnTo>
                  <a:pt x="29" y="42"/>
                </a:lnTo>
                <a:lnTo>
                  <a:pt x="6" y="71"/>
                </a:lnTo>
                <a:lnTo>
                  <a:pt x="0" y="57"/>
                </a:lnTo>
                <a:lnTo>
                  <a:pt x="29" y="29"/>
                </a:lnTo>
                <a:lnTo>
                  <a:pt x="29" y="0"/>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280" name="Freeform 956">
            <a:extLst>
              <a:ext uri="{FF2B5EF4-FFF2-40B4-BE49-F238E27FC236}">
                <a16:creationId xmlns:a16="http://schemas.microsoft.com/office/drawing/2014/main" xmlns="" id="{B668C37E-2D99-4262-833E-9986A5688F5B}"/>
              </a:ext>
            </a:extLst>
          </p:cNvPr>
          <p:cNvSpPr>
            <a:spLocks/>
          </p:cNvSpPr>
          <p:nvPr/>
        </p:nvSpPr>
        <p:spPr bwMode="gray">
          <a:xfrm>
            <a:off x="8996378" y="4111375"/>
            <a:ext cx="26153" cy="43583"/>
          </a:xfrm>
          <a:custGeom>
            <a:avLst/>
            <a:gdLst/>
            <a:ahLst/>
            <a:cxnLst>
              <a:cxn ang="0">
                <a:pos x="7" y="0"/>
              </a:cxn>
              <a:cxn ang="0">
                <a:pos x="14" y="13"/>
              </a:cxn>
              <a:cxn ang="0">
                <a:pos x="14" y="29"/>
              </a:cxn>
              <a:cxn ang="0">
                <a:pos x="0" y="11"/>
              </a:cxn>
              <a:cxn ang="0">
                <a:pos x="7" y="0"/>
              </a:cxn>
            </a:cxnLst>
            <a:rect l="0" t="0" r="r" b="b"/>
            <a:pathLst>
              <a:path w="14" h="29">
                <a:moveTo>
                  <a:pt x="7" y="0"/>
                </a:moveTo>
                <a:lnTo>
                  <a:pt x="14" y="13"/>
                </a:lnTo>
                <a:lnTo>
                  <a:pt x="14" y="29"/>
                </a:lnTo>
                <a:lnTo>
                  <a:pt x="0" y="11"/>
                </a:lnTo>
                <a:lnTo>
                  <a:pt x="7" y="0"/>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281" name="Freeform 957">
            <a:extLst>
              <a:ext uri="{FF2B5EF4-FFF2-40B4-BE49-F238E27FC236}">
                <a16:creationId xmlns:a16="http://schemas.microsoft.com/office/drawing/2014/main" xmlns="" id="{498782CF-2E99-4955-9B0B-E1E09044D657}"/>
              </a:ext>
            </a:extLst>
          </p:cNvPr>
          <p:cNvSpPr>
            <a:spLocks/>
          </p:cNvSpPr>
          <p:nvPr/>
        </p:nvSpPr>
        <p:spPr bwMode="gray">
          <a:xfrm>
            <a:off x="7993206" y="4357844"/>
            <a:ext cx="375489" cy="405773"/>
          </a:xfrm>
          <a:custGeom>
            <a:avLst/>
            <a:gdLst/>
            <a:ahLst/>
            <a:cxnLst>
              <a:cxn ang="0">
                <a:pos x="0" y="0"/>
              </a:cxn>
              <a:cxn ang="0">
                <a:pos x="51" y="6"/>
              </a:cxn>
              <a:cxn ang="0">
                <a:pos x="71" y="42"/>
              </a:cxn>
              <a:cxn ang="0">
                <a:pos x="86" y="48"/>
              </a:cxn>
              <a:cxn ang="0">
                <a:pos x="122" y="93"/>
              </a:cxn>
              <a:cxn ang="0">
                <a:pos x="201" y="205"/>
              </a:cxn>
              <a:cxn ang="0">
                <a:pos x="201" y="256"/>
              </a:cxn>
              <a:cxn ang="0">
                <a:pos x="179" y="270"/>
              </a:cxn>
              <a:cxn ang="0">
                <a:pos x="108" y="199"/>
              </a:cxn>
              <a:cxn ang="0">
                <a:pos x="108" y="170"/>
              </a:cxn>
              <a:cxn ang="0">
                <a:pos x="71" y="115"/>
              </a:cxn>
              <a:cxn ang="0">
                <a:pos x="57" y="77"/>
              </a:cxn>
              <a:cxn ang="0">
                <a:pos x="44" y="71"/>
              </a:cxn>
              <a:cxn ang="0">
                <a:pos x="44" y="48"/>
              </a:cxn>
              <a:cxn ang="0">
                <a:pos x="0" y="6"/>
              </a:cxn>
              <a:cxn ang="0">
                <a:pos x="0" y="0"/>
              </a:cxn>
            </a:cxnLst>
            <a:rect l="0" t="0" r="r" b="b"/>
            <a:pathLst>
              <a:path w="201" h="270">
                <a:moveTo>
                  <a:pt x="0" y="0"/>
                </a:moveTo>
                <a:lnTo>
                  <a:pt x="51" y="6"/>
                </a:lnTo>
                <a:lnTo>
                  <a:pt x="71" y="42"/>
                </a:lnTo>
                <a:lnTo>
                  <a:pt x="86" y="48"/>
                </a:lnTo>
                <a:lnTo>
                  <a:pt x="122" y="93"/>
                </a:lnTo>
                <a:lnTo>
                  <a:pt x="201" y="205"/>
                </a:lnTo>
                <a:lnTo>
                  <a:pt x="201" y="256"/>
                </a:lnTo>
                <a:lnTo>
                  <a:pt x="179" y="270"/>
                </a:lnTo>
                <a:lnTo>
                  <a:pt x="108" y="199"/>
                </a:lnTo>
                <a:lnTo>
                  <a:pt x="108" y="170"/>
                </a:lnTo>
                <a:lnTo>
                  <a:pt x="71" y="115"/>
                </a:lnTo>
                <a:lnTo>
                  <a:pt x="57" y="77"/>
                </a:lnTo>
                <a:lnTo>
                  <a:pt x="44" y="71"/>
                </a:lnTo>
                <a:lnTo>
                  <a:pt x="44" y="48"/>
                </a:lnTo>
                <a:lnTo>
                  <a:pt x="0" y="6"/>
                </a:lnTo>
                <a:lnTo>
                  <a:pt x="0" y="0"/>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282" name="Freeform 958">
            <a:extLst>
              <a:ext uri="{FF2B5EF4-FFF2-40B4-BE49-F238E27FC236}">
                <a16:creationId xmlns:a16="http://schemas.microsoft.com/office/drawing/2014/main" xmlns="" id="{C3D71F20-649D-43C7-A743-54F701F3C159}"/>
              </a:ext>
            </a:extLst>
          </p:cNvPr>
          <p:cNvSpPr>
            <a:spLocks/>
          </p:cNvSpPr>
          <p:nvPr/>
        </p:nvSpPr>
        <p:spPr bwMode="gray">
          <a:xfrm>
            <a:off x="8361223" y="4602811"/>
            <a:ext cx="31758" cy="34566"/>
          </a:xfrm>
          <a:custGeom>
            <a:avLst/>
            <a:gdLst/>
            <a:ahLst/>
            <a:cxnLst>
              <a:cxn ang="0">
                <a:pos x="4" y="0"/>
              </a:cxn>
              <a:cxn ang="0">
                <a:pos x="0" y="14"/>
              </a:cxn>
              <a:cxn ang="0">
                <a:pos x="17" y="23"/>
              </a:cxn>
              <a:cxn ang="0">
                <a:pos x="4" y="0"/>
              </a:cxn>
            </a:cxnLst>
            <a:rect l="0" t="0" r="r" b="b"/>
            <a:pathLst>
              <a:path w="17" h="23">
                <a:moveTo>
                  <a:pt x="4" y="0"/>
                </a:moveTo>
                <a:lnTo>
                  <a:pt x="0" y="14"/>
                </a:lnTo>
                <a:lnTo>
                  <a:pt x="17" y="23"/>
                </a:lnTo>
                <a:lnTo>
                  <a:pt x="4" y="0"/>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283" name="Freeform 959">
            <a:extLst>
              <a:ext uri="{FF2B5EF4-FFF2-40B4-BE49-F238E27FC236}">
                <a16:creationId xmlns:a16="http://schemas.microsoft.com/office/drawing/2014/main" xmlns="" id="{AD6A211A-496B-4091-B297-C4DD50709055}"/>
              </a:ext>
            </a:extLst>
          </p:cNvPr>
          <p:cNvSpPr>
            <a:spLocks/>
          </p:cNvSpPr>
          <p:nvPr/>
        </p:nvSpPr>
        <p:spPr bwMode="gray">
          <a:xfrm>
            <a:off x="8818908" y="4487091"/>
            <a:ext cx="227909" cy="288550"/>
          </a:xfrm>
          <a:custGeom>
            <a:avLst/>
            <a:gdLst/>
            <a:ahLst/>
            <a:cxnLst>
              <a:cxn ang="0">
                <a:pos x="122" y="0"/>
              </a:cxn>
              <a:cxn ang="0">
                <a:pos x="109" y="7"/>
              </a:cxn>
              <a:cxn ang="0">
                <a:pos x="51" y="7"/>
              </a:cxn>
              <a:cxn ang="0">
                <a:pos x="38" y="13"/>
              </a:cxn>
              <a:cxn ang="0">
                <a:pos x="22" y="42"/>
              </a:cxn>
              <a:cxn ang="0">
                <a:pos x="22" y="55"/>
              </a:cxn>
              <a:cxn ang="0">
                <a:pos x="0" y="128"/>
              </a:cxn>
              <a:cxn ang="0">
                <a:pos x="16" y="142"/>
              </a:cxn>
              <a:cxn ang="0">
                <a:pos x="22" y="192"/>
              </a:cxn>
              <a:cxn ang="0">
                <a:pos x="38" y="184"/>
              </a:cxn>
              <a:cxn ang="0">
                <a:pos x="44" y="128"/>
              </a:cxn>
              <a:cxn ang="0">
                <a:pos x="44" y="119"/>
              </a:cxn>
              <a:cxn ang="0">
                <a:pos x="64" y="157"/>
              </a:cxn>
              <a:cxn ang="0">
                <a:pos x="73" y="157"/>
              </a:cxn>
              <a:cxn ang="0">
                <a:pos x="80" y="113"/>
              </a:cxn>
              <a:cxn ang="0">
                <a:pos x="58" y="93"/>
              </a:cxn>
              <a:cxn ang="0">
                <a:pos x="86" y="64"/>
              </a:cxn>
              <a:cxn ang="0">
                <a:pos x="44" y="55"/>
              </a:cxn>
              <a:cxn ang="0">
                <a:pos x="51" y="35"/>
              </a:cxn>
              <a:cxn ang="0">
                <a:pos x="58" y="20"/>
              </a:cxn>
              <a:cxn ang="0">
                <a:pos x="102" y="29"/>
              </a:cxn>
              <a:cxn ang="0">
                <a:pos x="122" y="13"/>
              </a:cxn>
              <a:cxn ang="0">
                <a:pos x="122" y="0"/>
              </a:cxn>
            </a:cxnLst>
            <a:rect l="0" t="0" r="r" b="b"/>
            <a:pathLst>
              <a:path w="122" h="192">
                <a:moveTo>
                  <a:pt x="122" y="0"/>
                </a:moveTo>
                <a:lnTo>
                  <a:pt x="109" y="7"/>
                </a:lnTo>
                <a:lnTo>
                  <a:pt x="51" y="7"/>
                </a:lnTo>
                <a:lnTo>
                  <a:pt x="38" y="13"/>
                </a:lnTo>
                <a:lnTo>
                  <a:pt x="22" y="42"/>
                </a:lnTo>
                <a:lnTo>
                  <a:pt x="22" y="55"/>
                </a:lnTo>
                <a:lnTo>
                  <a:pt x="0" y="128"/>
                </a:lnTo>
                <a:lnTo>
                  <a:pt x="16" y="142"/>
                </a:lnTo>
                <a:lnTo>
                  <a:pt x="22" y="192"/>
                </a:lnTo>
                <a:lnTo>
                  <a:pt x="38" y="184"/>
                </a:lnTo>
                <a:lnTo>
                  <a:pt x="44" y="128"/>
                </a:lnTo>
                <a:lnTo>
                  <a:pt x="44" y="119"/>
                </a:lnTo>
                <a:lnTo>
                  <a:pt x="64" y="157"/>
                </a:lnTo>
                <a:lnTo>
                  <a:pt x="73" y="157"/>
                </a:lnTo>
                <a:lnTo>
                  <a:pt x="80" y="113"/>
                </a:lnTo>
                <a:lnTo>
                  <a:pt x="58" y="93"/>
                </a:lnTo>
                <a:lnTo>
                  <a:pt x="86" y="64"/>
                </a:lnTo>
                <a:lnTo>
                  <a:pt x="44" y="55"/>
                </a:lnTo>
                <a:lnTo>
                  <a:pt x="51" y="35"/>
                </a:lnTo>
                <a:lnTo>
                  <a:pt x="58" y="20"/>
                </a:lnTo>
                <a:lnTo>
                  <a:pt x="102" y="29"/>
                </a:lnTo>
                <a:lnTo>
                  <a:pt x="122" y="13"/>
                </a:lnTo>
                <a:lnTo>
                  <a:pt x="122" y="0"/>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284" name="Freeform 960">
            <a:extLst>
              <a:ext uri="{FF2B5EF4-FFF2-40B4-BE49-F238E27FC236}">
                <a16:creationId xmlns:a16="http://schemas.microsoft.com/office/drawing/2014/main" xmlns="" id="{80156D39-DAD7-4532-A2A7-E4783215BB94}"/>
              </a:ext>
            </a:extLst>
          </p:cNvPr>
          <p:cNvSpPr>
            <a:spLocks/>
          </p:cNvSpPr>
          <p:nvPr/>
        </p:nvSpPr>
        <p:spPr bwMode="gray">
          <a:xfrm>
            <a:off x="9142091" y="4464548"/>
            <a:ext cx="41098" cy="129246"/>
          </a:xfrm>
          <a:custGeom>
            <a:avLst/>
            <a:gdLst/>
            <a:ahLst/>
            <a:cxnLst>
              <a:cxn ang="0">
                <a:pos x="6" y="0"/>
              </a:cxn>
              <a:cxn ang="0">
                <a:pos x="22" y="35"/>
              </a:cxn>
              <a:cxn ang="0">
                <a:pos x="22" y="64"/>
              </a:cxn>
              <a:cxn ang="0">
                <a:pos x="11" y="86"/>
              </a:cxn>
              <a:cxn ang="0">
                <a:pos x="6" y="64"/>
              </a:cxn>
              <a:cxn ang="0">
                <a:pos x="0" y="6"/>
              </a:cxn>
              <a:cxn ang="0">
                <a:pos x="6" y="0"/>
              </a:cxn>
            </a:cxnLst>
            <a:rect l="0" t="0" r="r" b="b"/>
            <a:pathLst>
              <a:path w="22" h="86">
                <a:moveTo>
                  <a:pt x="6" y="0"/>
                </a:moveTo>
                <a:lnTo>
                  <a:pt x="22" y="35"/>
                </a:lnTo>
                <a:lnTo>
                  <a:pt x="22" y="64"/>
                </a:lnTo>
                <a:lnTo>
                  <a:pt x="11" y="86"/>
                </a:lnTo>
                <a:lnTo>
                  <a:pt x="6" y="64"/>
                </a:lnTo>
                <a:lnTo>
                  <a:pt x="0" y="6"/>
                </a:lnTo>
                <a:lnTo>
                  <a:pt x="6" y="0"/>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285" name="Freeform 961">
            <a:extLst>
              <a:ext uri="{FF2B5EF4-FFF2-40B4-BE49-F238E27FC236}">
                <a16:creationId xmlns:a16="http://schemas.microsoft.com/office/drawing/2014/main" xmlns="" id="{11E735DA-6E67-444F-A9D8-B397710A22DA}"/>
              </a:ext>
            </a:extLst>
          </p:cNvPr>
          <p:cNvSpPr>
            <a:spLocks/>
          </p:cNvSpPr>
          <p:nvPr/>
        </p:nvSpPr>
        <p:spPr bwMode="gray">
          <a:xfrm>
            <a:off x="9153299" y="4665931"/>
            <a:ext cx="108350" cy="34566"/>
          </a:xfrm>
          <a:custGeom>
            <a:avLst/>
            <a:gdLst/>
            <a:ahLst/>
            <a:cxnLst>
              <a:cxn ang="0">
                <a:pos x="0" y="9"/>
              </a:cxn>
              <a:cxn ang="0">
                <a:pos x="22" y="0"/>
              </a:cxn>
              <a:cxn ang="0">
                <a:pos x="58" y="16"/>
              </a:cxn>
              <a:cxn ang="0">
                <a:pos x="51" y="23"/>
              </a:cxn>
              <a:cxn ang="0">
                <a:pos x="27" y="14"/>
              </a:cxn>
              <a:cxn ang="0">
                <a:pos x="7" y="16"/>
              </a:cxn>
              <a:cxn ang="0">
                <a:pos x="0" y="9"/>
              </a:cxn>
            </a:cxnLst>
            <a:rect l="0" t="0" r="r" b="b"/>
            <a:pathLst>
              <a:path w="58" h="23">
                <a:moveTo>
                  <a:pt x="0" y="9"/>
                </a:moveTo>
                <a:lnTo>
                  <a:pt x="22" y="0"/>
                </a:lnTo>
                <a:lnTo>
                  <a:pt x="58" y="16"/>
                </a:lnTo>
                <a:lnTo>
                  <a:pt x="51" y="23"/>
                </a:lnTo>
                <a:lnTo>
                  <a:pt x="27" y="14"/>
                </a:lnTo>
                <a:lnTo>
                  <a:pt x="7" y="16"/>
                </a:lnTo>
                <a:lnTo>
                  <a:pt x="0" y="9"/>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286" name="Freeform 962">
            <a:extLst>
              <a:ext uri="{FF2B5EF4-FFF2-40B4-BE49-F238E27FC236}">
                <a16:creationId xmlns:a16="http://schemas.microsoft.com/office/drawing/2014/main" xmlns="" id="{8B6F9B5F-BAB8-44DA-85F2-741F33609FEB}"/>
              </a:ext>
            </a:extLst>
          </p:cNvPr>
          <p:cNvSpPr>
            <a:spLocks/>
          </p:cNvSpPr>
          <p:nvPr/>
        </p:nvSpPr>
        <p:spPr bwMode="gray">
          <a:xfrm>
            <a:off x="8753525" y="4859800"/>
            <a:ext cx="65384" cy="22543"/>
          </a:xfrm>
          <a:custGeom>
            <a:avLst/>
            <a:gdLst/>
            <a:ahLst/>
            <a:cxnLst>
              <a:cxn ang="0">
                <a:pos x="0" y="0"/>
              </a:cxn>
              <a:cxn ang="0">
                <a:pos x="35" y="9"/>
              </a:cxn>
              <a:cxn ang="0">
                <a:pos x="0" y="15"/>
              </a:cxn>
              <a:cxn ang="0">
                <a:pos x="0" y="0"/>
              </a:cxn>
            </a:cxnLst>
            <a:rect l="0" t="0" r="r" b="b"/>
            <a:pathLst>
              <a:path w="35" h="15">
                <a:moveTo>
                  <a:pt x="0" y="0"/>
                </a:moveTo>
                <a:lnTo>
                  <a:pt x="35" y="9"/>
                </a:lnTo>
                <a:lnTo>
                  <a:pt x="0" y="15"/>
                </a:lnTo>
                <a:lnTo>
                  <a:pt x="0" y="0"/>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287" name="Freeform 963">
            <a:extLst>
              <a:ext uri="{FF2B5EF4-FFF2-40B4-BE49-F238E27FC236}">
                <a16:creationId xmlns:a16="http://schemas.microsoft.com/office/drawing/2014/main" xmlns="" id="{6894119C-DBE2-4ECA-9902-18BDBC18D407}"/>
              </a:ext>
            </a:extLst>
          </p:cNvPr>
          <p:cNvSpPr>
            <a:spLocks/>
          </p:cNvSpPr>
          <p:nvPr/>
        </p:nvSpPr>
        <p:spPr bwMode="gray">
          <a:xfrm>
            <a:off x="8848798" y="4873326"/>
            <a:ext cx="89669" cy="9017"/>
          </a:xfrm>
          <a:custGeom>
            <a:avLst/>
            <a:gdLst/>
            <a:ahLst/>
            <a:cxnLst>
              <a:cxn ang="0">
                <a:pos x="0" y="6"/>
              </a:cxn>
              <a:cxn ang="0">
                <a:pos x="6" y="0"/>
              </a:cxn>
              <a:cxn ang="0">
                <a:pos x="48" y="0"/>
              </a:cxn>
              <a:cxn ang="0">
                <a:pos x="48" y="6"/>
              </a:cxn>
              <a:cxn ang="0">
                <a:pos x="0" y="6"/>
              </a:cxn>
            </a:cxnLst>
            <a:rect l="0" t="0" r="r" b="b"/>
            <a:pathLst>
              <a:path w="48" h="6">
                <a:moveTo>
                  <a:pt x="0" y="6"/>
                </a:moveTo>
                <a:lnTo>
                  <a:pt x="6" y="0"/>
                </a:lnTo>
                <a:lnTo>
                  <a:pt x="48" y="0"/>
                </a:lnTo>
                <a:lnTo>
                  <a:pt x="48" y="6"/>
                </a:lnTo>
                <a:lnTo>
                  <a:pt x="0" y="6"/>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288" name="Freeform 964">
            <a:extLst>
              <a:ext uri="{FF2B5EF4-FFF2-40B4-BE49-F238E27FC236}">
                <a16:creationId xmlns:a16="http://schemas.microsoft.com/office/drawing/2014/main" xmlns="" id="{AEAFD6CF-5231-4B60-9ABB-20B01F556B6C}"/>
              </a:ext>
            </a:extLst>
          </p:cNvPr>
          <p:cNvSpPr>
            <a:spLocks/>
          </p:cNvSpPr>
          <p:nvPr/>
        </p:nvSpPr>
        <p:spPr bwMode="gray">
          <a:xfrm>
            <a:off x="8818908" y="4915406"/>
            <a:ext cx="41098" cy="21040"/>
          </a:xfrm>
          <a:custGeom>
            <a:avLst/>
            <a:gdLst/>
            <a:ahLst/>
            <a:cxnLst>
              <a:cxn ang="0">
                <a:pos x="0" y="0"/>
              </a:cxn>
              <a:cxn ang="0">
                <a:pos x="22" y="7"/>
              </a:cxn>
              <a:cxn ang="0">
                <a:pos x="22" y="14"/>
              </a:cxn>
              <a:cxn ang="0">
                <a:pos x="2" y="5"/>
              </a:cxn>
              <a:cxn ang="0">
                <a:pos x="0" y="0"/>
              </a:cxn>
            </a:cxnLst>
            <a:rect l="0" t="0" r="r" b="b"/>
            <a:pathLst>
              <a:path w="22" h="14">
                <a:moveTo>
                  <a:pt x="0" y="0"/>
                </a:moveTo>
                <a:lnTo>
                  <a:pt x="22" y="7"/>
                </a:lnTo>
                <a:lnTo>
                  <a:pt x="22" y="14"/>
                </a:lnTo>
                <a:lnTo>
                  <a:pt x="2" y="5"/>
                </a:lnTo>
                <a:lnTo>
                  <a:pt x="0" y="0"/>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289" name="Freeform 965">
            <a:extLst>
              <a:ext uri="{FF2B5EF4-FFF2-40B4-BE49-F238E27FC236}">
                <a16:creationId xmlns:a16="http://schemas.microsoft.com/office/drawing/2014/main" xmlns="" id="{F365D989-E22D-407C-A07B-A504B03110C3}"/>
              </a:ext>
            </a:extLst>
          </p:cNvPr>
          <p:cNvSpPr>
            <a:spLocks/>
          </p:cNvSpPr>
          <p:nvPr/>
        </p:nvSpPr>
        <p:spPr bwMode="gray">
          <a:xfrm>
            <a:off x="8381772" y="4593794"/>
            <a:ext cx="41098" cy="43583"/>
          </a:xfrm>
          <a:custGeom>
            <a:avLst/>
            <a:gdLst/>
            <a:ahLst/>
            <a:cxnLst>
              <a:cxn ang="0">
                <a:pos x="0" y="0"/>
              </a:cxn>
              <a:cxn ang="0">
                <a:pos x="6" y="0"/>
              </a:cxn>
              <a:cxn ang="0">
                <a:pos x="22" y="29"/>
              </a:cxn>
              <a:cxn ang="0">
                <a:pos x="13" y="29"/>
              </a:cxn>
              <a:cxn ang="0">
                <a:pos x="0" y="0"/>
              </a:cxn>
            </a:cxnLst>
            <a:rect l="0" t="0" r="r" b="b"/>
            <a:pathLst>
              <a:path w="22" h="29">
                <a:moveTo>
                  <a:pt x="0" y="0"/>
                </a:moveTo>
                <a:lnTo>
                  <a:pt x="6" y="0"/>
                </a:lnTo>
                <a:lnTo>
                  <a:pt x="22" y="29"/>
                </a:lnTo>
                <a:lnTo>
                  <a:pt x="13" y="29"/>
                </a:lnTo>
                <a:lnTo>
                  <a:pt x="0" y="0"/>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290" name="Freeform 966">
            <a:extLst>
              <a:ext uri="{FF2B5EF4-FFF2-40B4-BE49-F238E27FC236}">
                <a16:creationId xmlns:a16="http://schemas.microsoft.com/office/drawing/2014/main" xmlns="" id="{C501947A-082E-409C-BE7E-4ADF4FEF73CC}"/>
              </a:ext>
            </a:extLst>
          </p:cNvPr>
          <p:cNvSpPr>
            <a:spLocks/>
          </p:cNvSpPr>
          <p:nvPr/>
        </p:nvSpPr>
        <p:spPr bwMode="gray">
          <a:xfrm>
            <a:off x="8327597" y="4775640"/>
            <a:ext cx="334391" cy="97686"/>
          </a:xfrm>
          <a:custGeom>
            <a:avLst/>
            <a:gdLst/>
            <a:ahLst/>
            <a:cxnLst>
              <a:cxn ang="0">
                <a:pos x="29" y="0"/>
              </a:cxn>
              <a:cxn ang="0">
                <a:pos x="100" y="14"/>
              </a:cxn>
              <a:cxn ang="0">
                <a:pos x="115" y="7"/>
              </a:cxn>
              <a:cxn ang="0">
                <a:pos x="144" y="20"/>
              </a:cxn>
              <a:cxn ang="0">
                <a:pos x="150" y="36"/>
              </a:cxn>
              <a:cxn ang="0">
                <a:pos x="179" y="42"/>
              </a:cxn>
              <a:cxn ang="0">
                <a:pos x="179" y="49"/>
              </a:cxn>
              <a:cxn ang="0">
                <a:pos x="170" y="56"/>
              </a:cxn>
              <a:cxn ang="0">
                <a:pos x="135" y="65"/>
              </a:cxn>
              <a:cxn ang="0">
                <a:pos x="93" y="42"/>
              </a:cxn>
              <a:cxn ang="0">
                <a:pos x="35" y="42"/>
              </a:cxn>
              <a:cxn ang="0">
                <a:pos x="29" y="29"/>
              </a:cxn>
              <a:cxn ang="0">
                <a:pos x="0" y="20"/>
              </a:cxn>
              <a:cxn ang="0">
                <a:pos x="22" y="0"/>
              </a:cxn>
              <a:cxn ang="0">
                <a:pos x="29" y="0"/>
              </a:cxn>
            </a:cxnLst>
            <a:rect l="0" t="0" r="r" b="b"/>
            <a:pathLst>
              <a:path w="179" h="65">
                <a:moveTo>
                  <a:pt x="29" y="0"/>
                </a:moveTo>
                <a:lnTo>
                  <a:pt x="100" y="14"/>
                </a:lnTo>
                <a:lnTo>
                  <a:pt x="115" y="7"/>
                </a:lnTo>
                <a:lnTo>
                  <a:pt x="144" y="20"/>
                </a:lnTo>
                <a:lnTo>
                  <a:pt x="150" y="36"/>
                </a:lnTo>
                <a:lnTo>
                  <a:pt x="179" y="42"/>
                </a:lnTo>
                <a:lnTo>
                  <a:pt x="179" y="49"/>
                </a:lnTo>
                <a:lnTo>
                  <a:pt x="170" y="56"/>
                </a:lnTo>
                <a:lnTo>
                  <a:pt x="135" y="65"/>
                </a:lnTo>
                <a:lnTo>
                  <a:pt x="93" y="42"/>
                </a:lnTo>
                <a:lnTo>
                  <a:pt x="35" y="42"/>
                </a:lnTo>
                <a:lnTo>
                  <a:pt x="29" y="29"/>
                </a:lnTo>
                <a:lnTo>
                  <a:pt x="0" y="20"/>
                </a:lnTo>
                <a:lnTo>
                  <a:pt x="22" y="0"/>
                </a:lnTo>
                <a:lnTo>
                  <a:pt x="29" y="0"/>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292" name="Freeform 968">
            <a:extLst>
              <a:ext uri="{FF2B5EF4-FFF2-40B4-BE49-F238E27FC236}">
                <a16:creationId xmlns:a16="http://schemas.microsoft.com/office/drawing/2014/main" xmlns="" id="{48609C82-5A14-4939-B66E-09FDF64CF464}"/>
              </a:ext>
            </a:extLst>
          </p:cNvPr>
          <p:cNvSpPr>
            <a:spLocks/>
          </p:cNvSpPr>
          <p:nvPr/>
        </p:nvSpPr>
        <p:spPr bwMode="gray">
          <a:xfrm>
            <a:off x="9091652" y="4676451"/>
            <a:ext cx="37362" cy="19537"/>
          </a:xfrm>
          <a:custGeom>
            <a:avLst/>
            <a:gdLst/>
            <a:ahLst/>
            <a:cxnLst>
              <a:cxn ang="0">
                <a:pos x="0" y="0"/>
              </a:cxn>
              <a:cxn ang="0">
                <a:pos x="13" y="0"/>
              </a:cxn>
              <a:cxn ang="0">
                <a:pos x="20" y="7"/>
              </a:cxn>
              <a:cxn ang="0">
                <a:pos x="13" y="13"/>
              </a:cxn>
              <a:cxn ang="0">
                <a:pos x="0" y="0"/>
              </a:cxn>
            </a:cxnLst>
            <a:rect l="0" t="0" r="r" b="b"/>
            <a:pathLst>
              <a:path w="20" h="13">
                <a:moveTo>
                  <a:pt x="0" y="0"/>
                </a:moveTo>
                <a:lnTo>
                  <a:pt x="13" y="0"/>
                </a:lnTo>
                <a:lnTo>
                  <a:pt x="20" y="7"/>
                </a:lnTo>
                <a:lnTo>
                  <a:pt x="13" y="13"/>
                </a:lnTo>
                <a:lnTo>
                  <a:pt x="0" y="0"/>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293" name="Freeform 969">
            <a:extLst>
              <a:ext uri="{FF2B5EF4-FFF2-40B4-BE49-F238E27FC236}">
                <a16:creationId xmlns:a16="http://schemas.microsoft.com/office/drawing/2014/main" xmlns="" id="{85F46B19-FC68-44CB-8AD5-47EB3E4E8A61}"/>
              </a:ext>
            </a:extLst>
          </p:cNvPr>
          <p:cNvSpPr>
            <a:spLocks/>
          </p:cNvSpPr>
          <p:nvPr/>
        </p:nvSpPr>
        <p:spPr bwMode="gray">
          <a:xfrm>
            <a:off x="8471441" y="4401427"/>
            <a:ext cx="336259" cy="288550"/>
          </a:xfrm>
          <a:custGeom>
            <a:avLst/>
            <a:gdLst/>
            <a:ahLst/>
            <a:cxnLst>
              <a:cxn ang="0">
                <a:pos x="16" y="57"/>
              </a:cxn>
              <a:cxn ang="0">
                <a:pos x="29" y="64"/>
              </a:cxn>
              <a:cxn ang="0">
                <a:pos x="109" y="57"/>
              </a:cxn>
              <a:cxn ang="0">
                <a:pos x="151" y="0"/>
              </a:cxn>
              <a:cxn ang="0">
                <a:pos x="166" y="0"/>
              </a:cxn>
              <a:cxn ang="0">
                <a:pos x="180" y="70"/>
              </a:cxn>
              <a:cxn ang="0">
                <a:pos x="166" y="128"/>
              </a:cxn>
              <a:cxn ang="0">
                <a:pos x="157" y="141"/>
              </a:cxn>
              <a:cxn ang="0">
                <a:pos x="157" y="163"/>
              </a:cxn>
              <a:cxn ang="0">
                <a:pos x="131" y="192"/>
              </a:cxn>
              <a:cxn ang="0">
                <a:pos x="115" y="192"/>
              </a:cxn>
              <a:cxn ang="0">
                <a:pos x="109" y="185"/>
              </a:cxn>
              <a:cxn ang="0">
                <a:pos x="58" y="185"/>
              </a:cxn>
              <a:cxn ang="0">
                <a:pos x="51" y="170"/>
              </a:cxn>
              <a:cxn ang="0">
                <a:pos x="29" y="163"/>
              </a:cxn>
              <a:cxn ang="0">
                <a:pos x="9" y="99"/>
              </a:cxn>
              <a:cxn ang="0">
                <a:pos x="0" y="70"/>
              </a:cxn>
              <a:cxn ang="0">
                <a:pos x="16" y="57"/>
              </a:cxn>
            </a:cxnLst>
            <a:rect l="0" t="0" r="r" b="b"/>
            <a:pathLst>
              <a:path w="180" h="192">
                <a:moveTo>
                  <a:pt x="16" y="57"/>
                </a:moveTo>
                <a:lnTo>
                  <a:pt x="29" y="64"/>
                </a:lnTo>
                <a:lnTo>
                  <a:pt x="109" y="57"/>
                </a:lnTo>
                <a:lnTo>
                  <a:pt x="151" y="0"/>
                </a:lnTo>
                <a:lnTo>
                  <a:pt x="166" y="0"/>
                </a:lnTo>
                <a:lnTo>
                  <a:pt x="180" y="70"/>
                </a:lnTo>
                <a:lnTo>
                  <a:pt x="166" y="128"/>
                </a:lnTo>
                <a:lnTo>
                  <a:pt x="157" y="141"/>
                </a:lnTo>
                <a:lnTo>
                  <a:pt x="157" y="163"/>
                </a:lnTo>
                <a:lnTo>
                  <a:pt x="131" y="192"/>
                </a:lnTo>
                <a:lnTo>
                  <a:pt x="115" y="192"/>
                </a:lnTo>
                <a:lnTo>
                  <a:pt x="109" y="185"/>
                </a:lnTo>
                <a:lnTo>
                  <a:pt x="58" y="185"/>
                </a:lnTo>
                <a:lnTo>
                  <a:pt x="51" y="170"/>
                </a:lnTo>
                <a:lnTo>
                  <a:pt x="29" y="163"/>
                </a:lnTo>
                <a:lnTo>
                  <a:pt x="9" y="99"/>
                </a:lnTo>
                <a:lnTo>
                  <a:pt x="0" y="70"/>
                </a:lnTo>
                <a:lnTo>
                  <a:pt x="16" y="57"/>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294" name="Freeform 970">
            <a:extLst>
              <a:ext uri="{FF2B5EF4-FFF2-40B4-BE49-F238E27FC236}">
                <a16:creationId xmlns:a16="http://schemas.microsoft.com/office/drawing/2014/main" xmlns="" id="{3A1DE637-AC6D-4BF1-B5BF-0CC9F15C12B8}"/>
              </a:ext>
            </a:extLst>
          </p:cNvPr>
          <p:cNvSpPr>
            <a:spLocks/>
          </p:cNvSpPr>
          <p:nvPr/>
        </p:nvSpPr>
        <p:spPr bwMode="gray">
          <a:xfrm>
            <a:off x="8979565" y="4889858"/>
            <a:ext cx="121427" cy="46589"/>
          </a:xfrm>
          <a:custGeom>
            <a:avLst/>
            <a:gdLst/>
            <a:ahLst/>
            <a:cxnLst>
              <a:cxn ang="0">
                <a:pos x="65" y="2"/>
              </a:cxn>
              <a:cxn ang="0">
                <a:pos x="47" y="0"/>
              </a:cxn>
              <a:cxn ang="0">
                <a:pos x="0" y="24"/>
              </a:cxn>
              <a:cxn ang="0">
                <a:pos x="0" y="31"/>
              </a:cxn>
              <a:cxn ang="0">
                <a:pos x="65" y="2"/>
              </a:cxn>
            </a:cxnLst>
            <a:rect l="0" t="0" r="r" b="b"/>
            <a:pathLst>
              <a:path w="65" h="31">
                <a:moveTo>
                  <a:pt x="65" y="2"/>
                </a:moveTo>
                <a:lnTo>
                  <a:pt x="47" y="0"/>
                </a:lnTo>
                <a:lnTo>
                  <a:pt x="0" y="24"/>
                </a:lnTo>
                <a:lnTo>
                  <a:pt x="0" y="31"/>
                </a:lnTo>
                <a:lnTo>
                  <a:pt x="65" y="2"/>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295" name="Freeform 971">
            <a:extLst>
              <a:ext uri="{FF2B5EF4-FFF2-40B4-BE49-F238E27FC236}">
                <a16:creationId xmlns:a16="http://schemas.microsoft.com/office/drawing/2014/main" xmlns="" id="{0B1D1D61-8E43-41B6-834F-C7E3B8337FCB}"/>
              </a:ext>
            </a:extLst>
          </p:cNvPr>
          <p:cNvSpPr>
            <a:spLocks/>
          </p:cNvSpPr>
          <p:nvPr/>
        </p:nvSpPr>
        <p:spPr bwMode="gray">
          <a:xfrm>
            <a:off x="5940158" y="3929529"/>
            <a:ext cx="227909" cy="184852"/>
          </a:xfrm>
          <a:custGeom>
            <a:avLst/>
            <a:gdLst/>
            <a:ahLst/>
            <a:cxnLst>
              <a:cxn ang="0">
                <a:pos x="35" y="0"/>
              </a:cxn>
              <a:cxn ang="0">
                <a:pos x="51" y="57"/>
              </a:cxn>
              <a:cxn ang="0">
                <a:pos x="64" y="57"/>
              </a:cxn>
              <a:cxn ang="0">
                <a:pos x="93" y="86"/>
              </a:cxn>
              <a:cxn ang="0">
                <a:pos x="115" y="99"/>
              </a:cxn>
              <a:cxn ang="0">
                <a:pos x="122" y="115"/>
              </a:cxn>
              <a:cxn ang="0">
                <a:pos x="108" y="123"/>
              </a:cxn>
              <a:cxn ang="0">
                <a:pos x="102" y="110"/>
              </a:cxn>
              <a:cxn ang="0">
                <a:pos x="86" y="99"/>
              </a:cxn>
              <a:cxn ang="0">
                <a:pos x="68" y="90"/>
              </a:cxn>
              <a:cxn ang="0">
                <a:pos x="44" y="81"/>
              </a:cxn>
              <a:cxn ang="0">
                <a:pos x="24" y="75"/>
              </a:cxn>
              <a:cxn ang="0">
                <a:pos x="18" y="86"/>
              </a:cxn>
              <a:cxn ang="0">
                <a:pos x="0" y="86"/>
              </a:cxn>
              <a:cxn ang="0">
                <a:pos x="7" y="70"/>
              </a:cxn>
              <a:cxn ang="0">
                <a:pos x="7" y="22"/>
              </a:cxn>
              <a:cxn ang="0">
                <a:pos x="35" y="0"/>
              </a:cxn>
            </a:cxnLst>
            <a:rect l="0" t="0" r="r" b="b"/>
            <a:pathLst>
              <a:path w="122" h="123">
                <a:moveTo>
                  <a:pt x="35" y="0"/>
                </a:moveTo>
                <a:lnTo>
                  <a:pt x="51" y="57"/>
                </a:lnTo>
                <a:lnTo>
                  <a:pt x="64" y="57"/>
                </a:lnTo>
                <a:lnTo>
                  <a:pt x="93" y="86"/>
                </a:lnTo>
                <a:lnTo>
                  <a:pt x="115" y="99"/>
                </a:lnTo>
                <a:lnTo>
                  <a:pt x="122" y="115"/>
                </a:lnTo>
                <a:lnTo>
                  <a:pt x="108" y="123"/>
                </a:lnTo>
                <a:lnTo>
                  <a:pt x="102" y="110"/>
                </a:lnTo>
                <a:lnTo>
                  <a:pt x="86" y="99"/>
                </a:lnTo>
                <a:lnTo>
                  <a:pt x="68" y="90"/>
                </a:lnTo>
                <a:lnTo>
                  <a:pt x="44" y="81"/>
                </a:lnTo>
                <a:lnTo>
                  <a:pt x="24" y="75"/>
                </a:lnTo>
                <a:lnTo>
                  <a:pt x="18" y="86"/>
                </a:lnTo>
                <a:lnTo>
                  <a:pt x="0" y="86"/>
                </a:lnTo>
                <a:lnTo>
                  <a:pt x="7" y="70"/>
                </a:lnTo>
                <a:lnTo>
                  <a:pt x="7" y="22"/>
                </a:lnTo>
                <a:lnTo>
                  <a:pt x="35" y="0"/>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296" name="Freeform 972">
            <a:extLst>
              <a:ext uri="{FF2B5EF4-FFF2-40B4-BE49-F238E27FC236}">
                <a16:creationId xmlns:a16="http://schemas.microsoft.com/office/drawing/2014/main" xmlns="" id="{13AD436D-4278-44D4-A786-A1B88C1C47FD}"/>
              </a:ext>
            </a:extLst>
          </p:cNvPr>
          <p:cNvSpPr>
            <a:spLocks/>
          </p:cNvSpPr>
          <p:nvPr/>
        </p:nvSpPr>
        <p:spPr bwMode="gray">
          <a:xfrm>
            <a:off x="5874775" y="4042243"/>
            <a:ext cx="453950" cy="378721"/>
          </a:xfrm>
          <a:custGeom>
            <a:avLst/>
            <a:gdLst/>
            <a:ahLst/>
            <a:cxnLst>
              <a:cxn ang="0">
                <a:pos x="121" y="24"/>
              </a:cxn>
              <a:cxn ang="0">
                <a:pos x="137" y="35"/>
              </a:cxn>
              <a:cxn ang="0">
                <a:pos x="143" y="48"/>
              </a:cxn>
              <a:cxn ang="0">
                <a:pos x="134" y="53"/>
              </a:cxn>
              <a:cxn ang="0">
                <a:pos x="134" y="88"/>
              </a:cxn>
              <a:cxn ang="0">
                <a:pos x="141" y="95"/>
              </a:cxn>
              <a:cxn ang="0">
                <a:pos x="163" y="95"/>
              </a:cxn>
              <a:cxn ang="0">
                <a:pos x="170" y="117"/>
              </a:cxn>
              <a:cxn ang="0">
                <a:pos x="170" y="124"/>
              </a:cxn>
              <a:cxn ang="0">
                <a:pos x="176" y="124"/>
              </a:cxn>
              <a:cxn ang="0">
                <a:pos x="185" y="130"/>
              </a:cxn>
              <a:cxn ang="0">
                <a:pos x="199" y="130"/>
              </a:cxn>
              <a:cxn ang="0">
                <a:pos x="243" y="146"/>
              </a:cxn>
              <a:cxn ang="0">
                <a:pos x="170" y="239"/>
              </a:cxn>
              <a:cxn ang="0">
                <a:pos x="141" y="239"/>
              </a:cxn>
              <a:cxn ang="0">
                <a:pos x="121" y="252"/>
              </a:cxn>
              <a:cxn ang="0">
                <a:pos x="92" y="252"/>
              </a:cxn>
              <a:cxn ang="0">
                <a:pos x="64" y="245"/>
              </a:cxn>
              <a:cxn ang="0">
                <a:pos x="19" y="216"/>
              </a:cxn>
              <a:cxn ang="0">
                <a:pos x="13" y="194"/>
              </a:cxn>
              <a:cxn ang="0">
                <a:pos x="6" y="188"/>
              </a:cxn>
              <a:cxn ang="0">
                <a:pos x="0" y="174"/>
              </a:cxn>
              <a:cxn ang="0">
                <a:pos x="6" y="110"/>
              </a:cxn>
              <a:cxn ang="0">
                <a:pos x="6" y="88"/>
              </a:cxn>
              <a:cxn ang="0">
                <a:pos x="28" y="40"/>
              </a:cxn>
              <a:cxn ang="0">
                <a:pos x="35" y="40"/>
              </a:cxn>
              <a:cxn ang="0">
                <a:pos x="35" y="11"/>
              </a:cxn>
              <a:cxn ang="0">
                <a:pos x="53" y="11"/>
              </a:cxn>
              <a:cxn ang="0">
                <a:pos x="59" y="0"/>
              </a:cxn>
              <a:cxn ang="0">
                <a:pos x="79" y="6"/>
              </a:cxn>
              <a:cxn ang="0">
                <a:pos x="103" y="15"/>
              </a:cxn>
              <a:cxn ang="0">
                <a:pos x="121" y="24"/>
              </a:cxn>
            </a:cxnLst>
            <a:rect l="0" t="0" r="r" b="b"/>
            <a:pathLst>
              <a:path w="243" h="252">
                <a:moveTo>
                  <a:pt x="121" y="24"/>
                </a:moveTo>
                <a:lnTo>
                  <a:pt x="137" y="35"/>
                </a:lnTo>
                <a:lnTo>
                  <a:pt x="143" y="48"/>
                </a:lnTo>
                <a:lnTo>
                  <a:pt x="134" y="53"/>
                </a:lnTo>
                <a:lnTo>
                  <a:pt x="134" y="88"/>
                </a:lnTo>
                <a:lnTo>
                  <a:pt x="141" y="95"/>
                </a:lnTo>
                <a:lnTo>
                  <a:pt x="163" y="95"/>
                </a:lnTo>
                <a:lnTo>
                  <a:pt x="170" y="117"/>
                </a:lnTo>
                <a:lnTo>
                  <a:pt x="170" y="124"/>
                </a:lnTo>
                <a:lnTo>
                  <a:pt x="176" y="124"/>
                </a:lnTo>
                <a:lnTo>
                  <a:pt x="185" y="130"/>
                </a:lnTo>
                <a:lnTo>
                  <a:pt x="199" y="130"/>
                </a:lnTo>
                <a:lnTo>
                  <a:pt x="243" y="146"/>
                </a:lnTo>
                <a:lnTo>
                  <a:pt x="170" y="239"/>
                </a:lnTo>
                <a:lnTo>
                  <a:pt x="141" y="239"/>
                </a:lnTo>
                <a:lnTo>
                  <a:pt x="121" y="252"/>
                </a:lnTo>
                <a:lnTo>
                  <a:pt x="92" y="252"/>
                </a:lnTo>
                <a:lnTo>
                  <a:pt x="64" y="245"/>
                </a:lnTo>
                <a:lnTo>
                  <a:pt x="19" y="216"/>
                </a:lnTo>
                <a:lnTo>
                  <a:pt x="13" y="194"/>
                </a:lnTo>
                <a:lnTo>
                  <a:pt x="6" y="188"/>
                </a:lnTo>
                <a:lnTo>
                  <a:pt x="0" y="174"/>
                </a:lnTo>
                <a:lnTo>
                  <a:pt x="6" y="110"/>
                </a:lnTo>
                <a:lnTo>
                  <a:pt x="6" y="88"/>
                </a:lnTo>
                <a:lnTo>
                  <a:pt x="28" y="40"/>
                </a:lnTo>
                <a:lnTo>
                  <a:pt x="35" y="40"/>
                </a:lnTo>
                <a:lnTo>
                  <a:pt x="35" y="11"/>
                </a:lnTo>
                <a:lnTo>
                  <a:pt x="53" y="11"/>
                </a:lnTo>
                <a:lnTo>
                  <a:pt x="59" y="0"/>
                </a:lnTo>
                <a:lnTo>
                  <a:pt x="79" y="6"/>
                </a:lnTo>
                <a:lnTo>
                  <a:pt x="103" y="15"/>
                </a:lnTo>
                <a:lnTo>
                  <a:pt x="121" y="24"/>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297" name="Freeform 973">
            <a:extLst>
              <a:ext uri="{FF2B5EF4-FFF2-40B4-BE49-F238E27FC236}">
                <a16:creationId xmlns:a16="http://schemas.microsoft.com/office/drawing/2014/main" xmlns="" id="{EEF57918-8A92-4AD0-934E-C89A9FCDBF6F}"/>
              </a:ext>
            </a:extLst>
          </p:cNvPr>
          <p:cNvSpPr>
            <a:spLocks/>
          </p:cNvSpPr>
          <p:nvPr/>
        </p:nvSpPr>
        <p:spPr bwMode="gray">
          <a:xfrm>
            <a:off x="5220938" y="2785851"/>
            <a:ext cx="145712" cy="69132"/>
          </a:xfrm>
          <a:custGeom>
            <a:avLst/>
            <a:gdLst/>
            <a:ahLst/>
            <a:cxnLst>
              <a:cxn ang="0">
                <a:pos x="78" y="4"/>
              </a:cxn>
              <a:cxn ang="0">
                <a:pos x="78" y="26"/>
              </a:cxn>
              <a:cxn ang="0">
                <a:pos x="42" y="46"/>
              </a:cxn>
              <a:cxn ang="0">
                <a:pos x="13" y="44"/>
              </a:cxn>
              <a:cxn ang="0">
                <a:pos x="0" y="18"/>
              </a:cxn>
              <a:cxn ang="0">
                <a:pos x="38" y="0"/>
              </a:cxn>
              <a:cxn ang="0">
                <a:pos x="49" y="4"/>
              </a:cxn>
              <a:cxn ang="0">
                <a:pos x="78" y="4"/>
              </a:cxn>
              <a:cxn ang="0">
                <a:pos x="78" y="26"/>
              </a:cxn>
              <a:cxn ang="0">
                <a:pos x="78" y="4"/>
              </a:cxn>
            </a:cxnLst>
            <a:rect l="0" t="0" r="r" b="b"/>
            <a:pathLst>
              <a:path w="78" h="46">
                <a:moveTo>
                  <a:pt x="78" y="4"/>
                </a:moveTo>
                <a:lnTo>
                  <a:pt x="78" y="26"/>
                </a:lnTo>
                <a:lnTo>
                  <a:pt x="42" y="46"/>
                </a:lnTo>
                <a:lnTo>
                  <a:pt x="13" y="44"/>
                </a:lnTo>
                <a:lnTo>
                  <a:pt x="0" y="18"/>
                </a:lnTo>
                <a:lnTo>
                  <a:pt x="38" y="0"/>
                </a:lnTo>
                <a:lnTo>
                  <a:pt x="49" y="4"/>
                </a:lnTo>
                <a:lnTo>
                  <a:pt x="78" y="4"/>
                </a:lnTo>
                <a:lnTo>
                  <a:pt x="78" y="26"/>
                </a:lnTo>
                <a:lnTo>
                  <a:pt x="78" y="4"/>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298" name="Freeform 974">
            <a:extLst>
              <a:ext uri="{FF2B5EF4-FFF2-40B4-BE49-F238E27FC236}">
                <a16:creationId xmlns:a16="http://schemas.microsoft.com/office/drawing/2014/main" xmlns="" id="{A2350855-2C45-4FC0-82E5-FFD9179456A8}"/>
              </a:ext>
            </a:extLst>
          </p:cNvPr>
          <p:cNvSpPr>
            <a:spLocks/>
          </p:cNvSpPr>
          <p:nvPr/>
        </p:nvSpPr>
        <p:spPr bwMode="gray">
          <a:xfrm>
            <a:off x="6427734" y="5321179"/>
            <a:ext cx="28022" cy="36069"/>
          </a:xfrm>
          <a:custGeom>
            <a:avLst/>
            <a:gdLst/>
            <a:ahLst/>
            <a:cxnLst>
              <a:cxn ang="0">
                <a:pos x="0" y="7"/>
              </a:cxn>
              <a:cxn ang="0">
                <a:pos x="13" y="0"/>
              </a:cxn>
              <a:cxn ang="0">
                <a:pos x="15" y="24"/>
              </a:cxn>
              <a:cxn ang="0">
                <a:pos x="2" y="24"/>
              </a:cxn>
              <a:cxn ang="0">
                <a:pos x="0" y="7"/>
              </a:cxn>
            </a:cxnLst>
            <a:rect l="0" t="0" r="r" b="b"/>
            <a:pathLst>
              <a:path w="15" h="24">
                <a:moveTo>
                  <a:pt x="0" y="7"/>
                </a:moveTo>
                <a:lnTo>
                  <a:pt x="13" y="0"/>
                </a:lnTo>
                <a:lnTo>
                  <a:pt x="15" y="24"/>
                </a:lnTo>
                <a:lnTo>
                  <a:pt x="2" y="24"/>
                </a:lnTo>
                <a:lnTo>
                  <a:pt x="0" y="7"/>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299" name="Freeform 975">
            <a:extLst>
              <a:ext uri="{FF2B5EF4-FFF2-40B4-BE49-F238E27FC236}">
                <a16:creationId xmlns:a16="http://schemas.microsoft.com/office/drawing/2014/main" xmlns="" id="{9B285447-405B-4679-8AFB-00A918A7BEDE}"/>
              </a:ext>
            </a:extLst>
          </p:cNvPr>
          <p:cNvSpPr>
            <a:spLocks/>
          </p:cNvSpPr>
          <p:nvPr/>
        </p:nvSpPr>
        <p:spPr bwMode="gray">
          <a:xfrm>
            <a:off x="6612676" y="5205459"/>
            <a:ext cx="41098" cy="36069"/>
          </a:xfrm>
          <a:custGeom>
            <a:avLst/>
            <a:gdLst/>
            <a:ahLst/>
            <a:cxnLst>
              <a:cxn ang="0">
                <a:pos x="5" y="0"/>
              </a:cxn>
              <a:cxn ang="0">
                <a:pos x="22" y="9"/>
              </a:cxn>
              <a:cxn ang="0">
                <a:pos x="14" y="24"/>
              </a:cxn>
              <a:cxn ang="0">
                <a:pos x="0" y="22"/>
              </a:cxn>
              <a:cxn ang="0">
                <a:pos x="5" y="0"/>
              </a:cxn>
            </a:cxnLst>
            <a:rect l="0" t="0" r="r" b="b"/>
            <a:pathLst>
              <a:path w="22" h="24">
                <a:moveTo>
                  <a:pt x="5" y="0"/>
                </a:moveTo>
                <a:lnTo>
                  <a:pt x="22" y="9"/>
                </a:lnTo>
                <a:lnTo>
                  <a:pt x="14" y="24"/>
                </a:lnTo>
                <a:lnTo>
                  <a:pt x="0" y="22"/>
                </a:lnTo>
                <a:lnTo>
                  <a:pt x="5" y="0"/>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300" name="Freeform 976">
            <a:extLst>
              <a:ext uri="{FF2B5EF4-FFF2-40B4-BE49-F238E27FC236}">
                <a16:creationId xmlns:a16="http://schemas.microsoft.com/office/drawing/2014/main" xmlns="" id="{34C4511B-757E-4ED1-AD5C-1BBD03C466BE}"/>
              </a:ext>
            </a:extLst>
          </p:cNvPr>
          <p:cNvSpPr>
            <a:spLocks/>
          </p:cNvSpPr>
          <p:nvPr/>
        </p:nvSpPr>
        <p:spPr bwMode="gray">
          <a:xfrm>
            <a:off x="6162463" y="4989046"/>
            <a:ext cx="54175" cy="27052"/>
          </a:xfrm>
          <a:custGeom>
            <a:avLst/>
            <a:gdLst/>
            <a:ahLst/>
            <a:cxnLst>
              <a:cxn ang="0">
                <a:pos x="0" y="0"/>
              </a:cxn>
              <a:cxn ang="0">
                <a:pos x="29" y="0"/>
              </a:cxn>
              <a:cxn ang="0">
                <a:pos x="18" y="18"/>
              </a:cxn>
              <a:cxn ang="0">
                <a:pos x="3" y="15"/>
              </a:cxn>
              <a:cxn ang="0">
                <a:pos x="0" y="0"/>
              </a:cxn>
            </a:cxnLst>
            <a:rect l="0" t="0" r="r" b="b"/>
            <a:pathLst>
              <a:path w="29" h="18">
                <a:moveTo>
                  <a:pt x="0" y="0"/>
                </a:moveTo>
                <a:lnTo>
                  <a:pt x="29" y="0"/>
                </a:lnTo>
                <a:lnTo>
                  <a:pt x="18" y="18"/>
                </a:lnTo>
                <a:lnTo>
                  <a:pt x="3" y="15"/>
                </a:lnTo>
                <a:lnTo>
                  <a:pt x="0" y="0"/>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301" name="Freeform 977">
            <a:extLst>
              <a:ext uri="{FF2B5EF4-FFF2-40B4-BE49-F238E27FC236}">
                <a16:creationId xmlns:a16="http://schemas.microsoft.com/office/drawing/2014/main" xmlns="" id="{1BF244D6-1FA2-4ABA-A8A4-047DE3413821}"/>
              </a:ext>
            </a:extLst>
          </p:cNvPr>
          <p:cNvSpPr>
            <a:spLocks/>
          </p:cNvSpPr>
          <p:nvPr/>
        </p:nvSpPr>
        <p:spPr bwMode="gray">
          <a:xfrm>
            <a:off x="5118192" y="3287807"/>
            <a:ext cx="20549" cy="22543"/>
          </a:xfrm>
          <a:custGeom>
            <a:avLst/>
            <a:gdLst/>
            <a:ahLst/>
            <a:cxnLst>
              <a:cxn ang="0">
                <a:pos x="0" y="0"/>
              </a:cxn>
              <a:cxn ang="0">
                <a:pos x="11" y="6"/>
              </a:cxn>
              <a:cxn ang="0">
                <a:pos x="2" y="15"/>
              </a:cxn>
              <a:cxn ang="0">
                <a:pos x="0" y="0"/>
              </a:cxn>
            </a:cxnLst>
            <a:rect l="0" t="0" r="r" b="b"/>
            <a:pathLst>
              <a:path w="11" h="15">
                <a:moveTo>
                  <a:pt x="0" y="0"/>
                </a:moveTo>
                <a:lnTo>
                  <a:pt x="11" y="6"/>
                </a:lnTo>
                <a:lnTo>
                  <a:pt x="2" y="15"/>
                </a:lnTo>
                <a:lnTo>
                  <a:pt x="0" y="0"/>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302" name="Freeform 978">
            <a:extLst>
              <a:ext uri="{FF2B5EF4-FFF2-40B4-BE49-F238E27FC236}">
                <a16:creationId xmlns:a16="http://schemas.microsoft.com/office/drawing/2014/main" xmlns="" id="{28232792-ACD3-47AB-86CF-00836390303C}"/>
              </a:ext>
            </a:extLst>
          </p:cNvPr>
          <p:cNvSpPr>
            <a:spLocks/>
          </p:cNvSpPr>
          <p:nvPr/>
        </p:nvSpPr>
        <p:spPr bwMode="gray">
          <a:xfrm>
            <a:off x="1714779" y="4377382"/>
            <a:ext cx="1333827" cy="1382633"/>
          </a:xfrm>
          <a:custGeom>
            <a:avLst/>
            <a:gdLst/>
            <a:ahLst/>
            <a:cxnLst>
              <a:cxn ang="0">
                <a:pos x="442" y="80"/>
              </a:cxn>
              <a:cxn ang="0">
                <a:pos x="435" y="115"/>
              </a:cxn>
              <a:cxn ang="0">
                <a:pos x="413" y="144"/>
              </a:cxn>
              <a:cxn ang="0">
                <a:pos x="429" y="144"/>
              </a:cxn>
              <a:cxn ang="0">
                <a:pos x="471" y="128"/>
              </a:cxn>
              <a:cxn ang="0">
                <a:pos x="515" y="166"/>
              </a:cxn>
              <a:cxn ang="0">
                <a:pos x="621" y="192"/>
              </a:cxn>
              <a:cxn ang="0">
                <a:pos x="714" y="321"/>
              </a:cxn>
              <a:cxn ang="0">
                <a:pos x="657" y="422"/>
              </a:cxn>
              <a:cxn ang="0">
                <a:pos x="650" y="535"/>
              </a:cxn>
              <a:cxn ang="0">
                <a:pos x="506" y="736"/>
              </a:cxn>
              <a:cxn ang="0">
                <a:pos x="506" y="843"/>
              </a:cxn>
              <a:cxn ang="0">
                <a:pos x="493" y="878"/>
              </a:cxn>
              <a:cxn ang="0">
                <a:pos x="385" y="865"/>
              </a:cxn>
              <a:cxn ang="0">
                <a:pos x="378" y="856"/>
              </a:cxn>
              <a:cxn ang="0">
                <a:pos x="422" y="785"/>
              </a:cxn>
              <a:cxn ang="0">
                <a:pos x="400" y="750"/>
              </a:cxn>
              <a:cxn ang="0">
                <a:pos x="378" y="663"/>
              </a:cxn>
              <a:cxn ang="0">
                <a:pos x="320" y="615"/>
              </a:cxn>
              <a:cxn ang="0">
                <a:pos x="307" y="529"/>
              </a:cxn>
              <a:cxn ang="0">
                <a:pos x="272" y="515"/>
              </a:cxn>
              <a:cxn ang="0">
                <a:pos x="208" y="436"/>
              </a:cxn>
              <a:cxn ang="0">
                <a:pos x="157" y="407"/>
              </a:cxn>
              <a:cxn ang="0">
                <a:pos x="135" y="372"/>
              </a:cxn>
              <a:cxn ang="0">
                <a:pos x="108" y="387"/>
              </a:cxn>
              <a:cxn ang="0">
                <a:pos x="64" y="394"/>
              </a:cxn>
              <a:cxn ang="0">
                <a:pos x="57" y="372"/>
              </a:cxn>
              <a:cxn ang="0">
                <a:pos x="35" y="365"/>
              </a:cxn>
              <a:cxn ang="0">
                <a:pos x="0" y="343"/>
              </a:cxn>
              <a:cxn ang="0">
                <a:pos x="6" y="294"/>
              </a:cxn>
              <a:cxn ang="0">
                <a:pos x="42" y="237"/>
              </a:cxn>
              <a:cxn ang="0">
                <a:pos x="64" y="230"/>
              </a:cxn>
              <a:cxn ang="0">
                <a:pos x="71" y="128"/>
              </a:cxn>
              <a:cxn ang="0">
                <a:pos x="64" y="93"/>
              </a:cxn>
              <a:cxn ang="0">
                <a:pos x="86" y="86"/>
              </a:cxn>
              <a:cxn ang="0">
                <a:pos x="115" y="80"/>
              </a:cxn>
              <a:cxn ang="0">
                <a:pos x="163" y="102"/>
              </a:cxn>
              <a:cxn ang="0">
                <a:pos x="179" y="73"/>
              </a:cxn>
              <a:cxn ang="0">
                <a:pos x="157" y="16"/>
              </a:cxn>
              <a:cxn ang="0">
                <a:pos x="228" y="22"/>
              </a:cxn>
              <a:cxn ang="0">
                <a:pos x="256" y="16"/>
              </a:cxn>
              <a:cxn ang="0">
                <a:pos x="278" y="86"/>
              </a:cxn>
              <a:cxn ang="0">
                <a:pos x="349" y="64"/>
              </a:cxn>
              <a:cxn ang="0">
                <a:pos x="365" y="64"/>
              </a:cxn>
              <a:cxn ang="0">
                <a:pos x="413" y="22"/>
              </a:cxn>
            </a:cxnLst>
            <a:rect l="0" t="0" r="r" b="b"/>
            <a:pathLst>
              <a:path w="714" h="920">
                <a:moveTo>
                  <a:pt x="413" y="22"/>
                </a:moveTo>
                <a:lnTo>
                  <a:pt x="442" y="80"/>
                </a:lnTo>
                <a:lnTo>
                  <a:pt x="464" y="102"/>
                </a:lnTo>
                <a:lnTo>
                  <a:pt x="435" y="115"/>
                </a:lnTo>
                <a:lnTo>
                  <a:pt x="429" y="128"/>
                </a:lnTo>
                <a:lnTo>
                  <a:pt x="413" y="144"/>
                </a:lnTo>
                <a:lnTo>
                  <a:pt x="413" y="150"/>
                </a:lnTo>
                <a:lnTo>
                  <a:pt x="429" y="144"/>
                </a:lnTo>
                <a:lnTo>
                  <a:pt x="451" y="144"/>
                </a:lnTo>
                <a:lnTo>
                  <a:pt x="471" y="128"/>
                </a:lnTo>
                <a:lnTo>
                  <a:pt x="486" y="137"/>
                </a:lnTo>
                <a:lnTo>
                  <a:pt x="515" y="166"/>
                </a:lnTo>
                <a:lnTo>
                  <a:pt x="542" y="179"/>
                </a:lnTo>
                <a:lnTo>
                  <a:pt x="621" y="192"/>
                </a:lnTo>
                <a:lnTo>
                  <a:pt x="707" y="250"/>
                </a:lnTo>
                <a:lnTo>
                  <a:pt x="714" y="321"/>
                </a:lnTo>
                <a:lnTo>
                  <a:pt x="672" y="414"/>
                </a:lnTo>
                <a:lnTo>
                  <a:pt x="657" y="422"/>
                </a:lnTo>
                <a:lnTo>
                  <a:pt x="643" y="442"/>
                </a:lnTo>
                <a:lnTo>
                  <a:pt x="650" y="535"/>
                </a:lnTo>
                <a:lnTo>
                  <a:pt x="621" y="663"/>
                </a:lnTo>
                <a:lnTo>
                  <a:pt x="506" y="736"/>
                </a:lnTo>
                <a:lnTo>
                  <a:pt x="515" y="836"/>
                </a:lnTo>
                <a:lnTo>
                  <a:pt x="506" y="843"/>
                </a:lnTo>
                <a:lnTo>
                  <a:pt x="500" y="871"/>
                </a:lnTo>
                <a:lnTo>
                  <a:pt x="493" y="878"/>
                </a:lnTo>
                <a:lnTo>
                  <a:pt x="471" y="920"/>
                </a:lnTo>
                <a:lnTo>
                  <a:pt x="385" y="865"/>
                </a:lnTo>
                <a:lnTo>
                  <a:pt x="378" y="865"/>
                </a:lnTo>
                <a:lnTo>
                  <a:pt x="378" y="856"/>
                </a:lnTo>
                <a:lnTo>
                  <a:pt x="393" y="820"/>
                </a:lnTo>
                <a:lnTo>
                  <a:pt x="422" y="785"/>
                </a:lnTo>
                <a:lnTo>
                  <a:pt x="422" y="756"/>
                </a:lnTo>
                <a:lnTo>
                  <a:pt x="400" y="750"/>
                </a:lnTo>
                <a:lnTo>
                  <a:pt x="400" y="743"/>
                </a:lnTo>
                <a:lnTo>
                  <a:pt x="378" y="663"/>
                </a:lnTo>
                <a:lnTo>
                  <a:pt x="329" y="657"/>
                </a:lnTo>
                <a:lnTo>
                  <a:pt x="320" y="615"/>
                </a:lnTo>
                <a:lnTo>
                  <a:pt x="314" y="542"/>
                </a:lnTo>
                <a:lnTo>
                  <a:pt x="307" y="529"/>
                </a:lnTo>
                <a:lnTo>
                  <a:pt x="278" y="529"/>
                </a:lnTo>
                <a:lnTo>
                  <a:pt x="272" y="515"/>
                </a:lnTo>
                <a:lnTo>
                  <a:pt x="256" y="464"/>
                </a:lnTo>
                <a:lnTo>
                  <a:pt x="208" y="436"/>
                </a:lnTo>
                <a:lnTo>
                  <a:pt x="192" y="436"/>
                </a:lnTo>
                <a:lnTo>
                  <a:pt x="157" y="407"/>
                </a:lnTo>
                <a:lnTo>
                  <a:pt x="157" y="372"/>
                </a:lnTo>
                <a:lnTo>
                  <a:pt x="135" y="372"/>
                </a:lnTo>
                <a:lnTo>
                  <a:pt x="121" y="387"/>
                </a:lnTo>
                <a:lnTo>
                  <a:pt x="108" y="387"/>
                </a:lnTo>
                <a:lnTo>
                  <a:pt x="93" y="394"/>
                </a:lnTo>
                <a:lnTo>
                  <a:pt x="64" y="394"/>
                </a:lnTo>
                <a:lnTo>
                  <a:pt x="57" y="378"/>
                </a:lnTo>
                <a:lnTo>
                  <a:pt x="57" y="372"/>
                </a:lnTo>
                <a:lnTo>
                  <a:pt x="51" y="358"/>
                </a:lnTo>
                <a:lnTo>
                  <a:pt x="35" y="365"/>
                </a:lnTo>
                <a:lnTo>
                  <a:pt x="15" y="349"/>
                </a:lnTo>
                <a:lnTo>
                  <a:pt x="0" y="343"/>
                </a:lnTo>
                <a:lnTo>
                  <a:pt x="0" y="294"/>
                </a:lnTo>
                <a:lnTo>
                  <a:pt x="6" y="294"/>
                </a:lnTo>
                <a:lnTo>
                  <a:pt x="22" y="243"/>
                </a:lnTo>
                <a:lnTo>
                  <a:pt x="42" y="237"/>
                </a:lnTo>
                <a:lnTo>
                  <a:pt x="42" y="230"/>
                </a:lnTo>
                <a:lnTo>
                  <a:pt x="64" y="230"/>
                </a:lnTo>
                <a:lnTo>
                  <a:pt x="71" y="201"/>
                </a:lnTo>
                <a:lnTo>
                  <a:pt x="71" y="128"/>
                </a:lnTo>
                <a:lnTo>
                  <a:pt x="79" y="115"/>
                </a:lnTo>
                <a:lnTo>
                  <a:pt x="64" y="93"/>
                </a:lnTo>
                <a:lnTo>
                  <a:pt x="71" y="80"/>
                </a:lnTo>
                <a:lnTo>
                  <a:pt x="86" y="86"/>
                </a:lnTo>
                <a:lnTo>
                  <a:pt x="93" y="73"/>
                </a:lnTo>
                <a:lnTo>
                  <a:pt x="115" y="80"/>
                </a:lnTo>
                <a:lnTo>
                  <a:pt x="128" y="93"/>
                </a:lnTo>
                <a:lnTo>
                  <a:pt x="163" y="102"/>
                </a:lnTo>
                <a:lnTo>
                  <a:pt x="179" y="86"/>
                </a:lnTo>
                <a:lnTo>
                  <a:pt x="179" y="73"/>
                </a:lnTo>
                <a:lnTo>
                  <a:pt x="163" y="51"/>
                </a:lnTo>
                <a:lnTo>
                  <a:pt x="157" y="16"/>
                </a:lnTo>
                <a:lnTo>
                  <a:pt x="179" y="22"/>
                </a:lnTo>
                <a:lnTo>
                  <a:pt x="228" y="22"/>
                </a:lnTo>
                <a:lnTo>
                  <a:pt x="243" y="0"/>
                </a:lnTo>
                <a:lnTo>
                  <a:pt x="256" y="16"/>
                </a:lnTo>
                <a:lnTo>
                  <a:pt x="256" y="58"/>
                </a:lnTo>
                <a:lnTo>
                  <a:pt x="278" y="86"/>
                </a:lnTo>
                <a:lnTo>
                  <a:pt x="314" y="73"/>
                </a:lnTo>
                <a:lnTo>
                  <a:pt x="349" y="64"/>
                </a:lnTo>
                <a:lnTo>
                  <a:pt x="358" y="73"/>
                </a:lnTo>
                <a:lnTo>
                  <a:pt x="365" y="64"/>
                </a:lnTo>
                <a:lnTo>
                  <a:pt x="371" y="73"/>
                </a:lnTo>
                <a:lnTo>
                  <a:pt x="413" y="22"/>
                </a:lnTo>
                <a:close/>
              </a:path>
            </a:pathLst>
          </a:custGeom>
          <a:solidFill>
            <a:schemeClr val="accent1">
              <a:alpha val="86000"/>
            </a:schemeClr>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461E7D"/>
              </a:solidFill>
              <a:effectLst/>
              <a:uLnTx/>
              <a:uFillTx/>
              <a:latin typeface="Arial"/>
              <a:ea typeface="Arial Unicode MS"/>
              <a:cs typeface="Arial Unicode MS"/>
            </a:endParaRPr>
          </a:p>
        </p:txBody>
      </p:sp>
      <p:sp>
        <p:nvSpPr>
          <p:cNvPr id="303" name="Freeform 979">
            <a:extLst>
              <a:ext uri="{FF2B5EF4-FFF2-40B4-BE49-F238E27FC236}">
                <a16:creationId xmlns:a16="http://schemas.microsoft.com/office/drawing/2014/main" xmlns="" id="{E220AC76-404B-4FB2-8E10-735BD73C709B}"/>
              </a:ext>
            </a:extLst>
          </p:cNvPr>
          <p:cNvSpPr>
            <a:spLocks/>
          </p:cNvSpPr>
          <p:nvPr/>
        </p:nvSpPr>
        <p:spPr bwMode="gray">
          <a:xfrm>
            <a:off x="2527405" y="4544199"/>
            <a:ext cx="67252" cy="33063"/>
          </a:xfrm>
          <a:custGeom>
            <a:avLst/>
            <a:gdLst/>
            <a:ahLst/>
            <a:cxnLst>
              <a:cxn ang="0">
                <a:pos x="0" y="22"/>
              </a:cxn>
              <a:cxn ang="0">
                <a:pos x="7" y="20"/>
              </a:cxn>
              <a:cxn ang="0">
                <a:pos x="29" y="13"/>
              </a:cxn>
              <a:cxn ang="0">
                <a:pos x="36" y="0"/>
              </a:cxn>
              <a:cxn ang="0">
                <a:pos x="9" y="8"/>
              </a:cxn>
              <a:cxn ang="0">
                <a:pos x="0" y="22"/>
              </a:cxn>
            </a:cxnLst>
            <a:rect l="0" t="0" r="r" b="b"/>
            <a:pathLst>
              <a:path w="36" h="22">
                <a:moveTo>
                  <a:pt x="0" y="22"/>
                </a:moveTo>
                <a:lnTo>
                  <a:pt x="7" y="20"/>
                </a:lnTo>
                <a:lnTo>
                  <a:pt x="29" y="13"/>
                </a:lnTo>
                <a:lnTo>
                  <a:pt x="36" y="0"/>
                </a:lnTo>
                <a:lnTo>
                  <a:pt x="9" y="8"/>
                </a:lnTo>
                <a:lnTo>
                  <a:pt x="0" y="22"/>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304" name="Freeform 980">
            <a:extLst>
              <a:ext uri="{FF2B5EF4-FFF2-40B4-BE49-F238E27FC236}">
                <a16:creationId xmlns:a16="http://schemas.microsoft.com/office/drawing/2014/main" xmlns="" id="{FD70B05D-AF68-434F-A6E5-5D44657472F4}"/>
              </a:ext>
            </a:extLst>
          </p:cNvPr>
          <p:cNvSpPr>
            <a:spLocks/>
          </p:cNvSpPr>
          <p:nvPr/>
        </p:nvSpPr>
        <p:spPr bwMode="gray">
          <a:xfrm>
            <a:off x="5861698" y="4366862"/>
            <a:ext cx="276480" cy="356178"/>
          </a:xfrm>
          <a:custGeom>
            <a:avLst/>
            <a:gdLst/>
            <a:ahLst/>
            <a:cxnLst>
              <a:cxn ang="0">
                <a:pos x="20" y="7"/>
              </a:cxn>
              <a:cxn ang="0">
                <a:pos x="26" y="0"/>
              </a:cxn>
              <a:cxn ang="0">
                <a:pos x="71" y="29"/>
              </a:cxn>
              <a:cxn ang="0">
                <a:pos x="99" y="36"/>
              </a:cxn>
              <a:cxn ang="0">
                <a:pos x="128" y="36"/>
              </a:cxn>
              <a:cxn ang="0">
                <a:pos x="148" y="23"/>
              </a:cxn>
              <a:cxn ang="0">
                <a:pos x="135" y="51"/>
              </a:cxn>
              <a:cxn ang="0">
                <a:pos x="128" y="144"/>
              </a:cxn>
              <a:cxn ang="0">
                <a:pos x="141" y="151"/>
              </a:cxn>
              <a:cxn ang="0">
                <a:pos x="128" y="173"/>
              </a:cxn>
              <a:cxn ang="0">
                <a:pos x="113" y="199"/>
              </a:cxn>
              <a:cxn ang="0">
                <a:pos x="113" y="228"/>
              </a:cxn>
              <a:cxn ang="0">
                <a:pos x="106" y="237"/>
              </a:cxn>
              <a:cxn ang="0">
                <a:pos x="49" y="164"/>
              </a:cxn>
              <a:cxn ang="0">
                <a:pos x="13" y="151"/>
              </a:cxn>
              <a:cxn ang="0">
                <a:pos x="20" y="144"/>
              </a:cxn>
              <a:cxn ang="0">
                <a:pos x="13" y="129"/>
              </a:cxn>
              <a:cxn ang="0">
                <a:pos x="0" y="122"/>
              </a:cxn>
              <a:cxn ang="0">
                <a:pos x="13" y="80"/>
              </a:cxn>
              <a:cxn ang="0">
                <a:pos x="20" y="7"/>
              </a:cxn>
            </a:cxnLst>
            <a:rect l="0" t="0" r="r" b="b"/>
            <a:pathLst>
              <a:path w="148" h="237">
                <a:moveTo>
                  <a:pt x="20" y="7"/>
                </a:moveTo>
                <a:lnTo>
                  <a:pt x="26" y="0"/>
                </a:lnTo>
                <a:lnTo>
                  <a:pt x="71" y="29"/>
                </a:lnTo>
                <a:lnTo>
                  <a:pt x="99" y="36"/>
                </a:lnTo>
                <a:lnTo>
                  <a:pt x="128" y="36"/>
                </a:lnTo>
                <a:lnTo>
                  <a:pt x="148" y="23"/>
                </a:lnTo>
                <a:lnTo>
                  <a:pt x="135" y="51"/>
                </a:lnTo>
                <a:lnTo>
                  <a:pt x="128" y="144"/>
                </a:lnTo>
                <a:lnTo>
                  <a:pt x="141" y="151"/>
                </a:lnTo>
                <a:lnTo>
                  <a:pt x="128" y="173"/>
                </a:lnTo>
                <a:lnTo>
                  <a:pt x="113" y="199"/>
                </a:lnTo>
                <a:lnTo>
                  <a:pt x="113" y="228"/>
                </a:lnTo>
                <a:lnTo>
                  <a:pt x="106" y="237"/>
                </a:lnTo>
                <a:lnTo>
                  <a:pt x="49" y="164"/>
                </a:lnTo>
                <a:lnTo>
                  <a:pt x="13" y="151"/>
                </a:lnTo>
                <a:lnTo>
                  <a:pt x="20" y="144"/>
                </a:lnTo>
                <a:lnTo>
                  <a:pt x="13" y="129"/>
                </a:lnTo>
                <a:lnTo>
                  <a:pt x="0" y="122"/>
                </a:lnTo>
                <a:lnTo>
                  <a:pt x="13" y="80"/>
                </a:lnTo>
                <a:lnTo>
                  <a:pt x="20" y="7"/>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305" name="Freeform 981">
            <a:extLst>
              <a:ext uri="{FF2B5EF4-FFF2-40B4-BE49-F238E27FC236}">
                <a16:creationId xmlns:a16="http://schemas.microsoft.com/office/drawing/2014/main" xmlns="" id="{7B94A59D-FB55-4E40-8BFD-C0458B155D97}"/>
              </a:ext>
            </a:extLst>
          </p:cNvPr>
          <p:cNvSpPr>
            <a:spLocks/>
          </p:cNvSpPr>
          <p:nvPr/>
        </p:nvSpPr>
        <p:spPr bwMode="gray">
          <a:xfrm>
            <a:off x="8153863" y="3683059"/>
            <a:ext cx="293293" cy="535019"/>
          </a:xfrm>
          <a:custGeom>
            <a:avLst/>
            <a:gdLst/>
            <a:ahLst/>
            <a:cxnLst>
              <a:cxn ang="0">
                <a:pos x="0" y="20"/>
              </a:cxn>
              <a:cxn ang="0">
                <a:pos x="36" y="0"/>
              </a:cxn>
              <a:cxn ang="0">
                <a:pos x="71" y="0"/>
              </a:cxn>
              <a:cxn ang="0">
                <a:pos x="100" y="35"/>
              </a:cxn>
              <a:cxn ang="0">
                <a:pos x="78" y="71"/>
              </a:cxn>
              <a:cxn ang="0">
                <a:pos x="71" y="106"/>
              </a:cxn>
              <a:cxn ang="0">
                <a:pos x="151" y="206"/>
              </a:cxn>
              <a:cxn ang="0">
                <a:pos x="157" y="292"/>
              </a:cxn>
              <a:cxn ang="0">
                <a:pos x="86" y="356"/>
              </a:cxn>
              <a:cxn ang="0">
                <a:pos x="78" y="356"/>
              </a:cxn>
              <a:cxn ang="0">
                <a:pos x="86" y="327"/>
              </a:cxn>
              <a:cxn ang="0">
                <a:pos x="78" y="314"/>
              </a:cxn>
              <a:cxn ang="0">
                <a:pos x="93" y="298"/>
              </a:cxn>
              <a:cxn ang="0">
                <a:pos x="93" y="279"/>
              </a:cxn>
              <a:cxn ang="0">
                <a:pos x="106" y="270"/>
              </a:cxn>
              <a:cxn ang="0">
                <a:pos x="106" y="256"/>
              </a:cxn>
              <a:cxn ang="0">
                <a:pos x="122" y="256"/>
              </a:cxn>
              <a:cxn ang="0">
                <a:pos x="128" y="250"/>
              </a:cxn>
              <a:cxn ang="0">
                <a:pos x="128" y="228"/>
              </a:cxn>
              <a:cxn ang="0">
                <a:pos x="100" y="186"/>
              </a:cxn>
              <a:cxn ang="0">
                <a:pos x="86" y="170"/>
              </a:cxn>
              <a:cxn ang="0">
                <a:pos x="78" y="157"/>
              </a:cxn>
              <a:cxn ang="0">
                <a:pos x="64" y="122"/>
              </a:cxn>
              <a:cxn ang="0">
                <a:pos x="42" y="57"/>
              </a:cxn>
              <a:cxn ang="0">
                <a:pos x="13" y="57"/>
              </a:cxn>
              <a:cxn ang="0">
                <a:pos x="0" y="20"/>
              </a:cxn>
            </a:cxnLst>
            <a:rect l="0" t="0" r="r" b="b"/>
            <a:pathLst>
              <a:path w="157" h="356">
                <a:moveTo>
                  <a:pt x="0" y="20"/>
                </a:moveTo>
                <a:lnTo>
                  <a:pt x="36" y="0"/>
                </a:lnTo>
                <a:lnTo>
                  <a:pt x="71" y="0"/>
                </a:lnTo>
                <a:lnTo>
                  <a:pt x="100" y="35"/>
                </a:lnTo>
                <a:lnTo>
                  <a:pt x="78" y="71"/>
                </a:lnTo>
                <a:lnTo>
                  <a:pt x="71" y="106"/>
                </a:lnTo>
                <a:lnTo>
                  <a:pt x="151" y="206"/>
                </a:lnTo>
                <a:lnTo>
                  <a:pt x="157" y="292"/>
                </a:lnTo>
                <a:lnTo>
                  <a:pt x="86" y="356"/>
                </a:lnTo>
                <a:lnTo>
                  <a:pt x="78" y="356"/>
                </a:lnTo>
                <a:lnTo>
                  <a:pt x="86" y="327"/>
                </a:lnTo>
                <a:lnTo>
                  <a:pt x="78" y="314"/>
                </a:lnTo>
                <a:lnTo>
                  <a:pt x="93" y="298"/>
                </a:lnTo>
                <a:lnTo>
                  <a:pt x="93" y="279"/>
                </a:lnTo>
                <a:lnTo>
                  <a:pt x="106" y="270"/>
                </a:lnTo>
                <a:lnTo>
                  <a:pt x="106" y="256"/>
                </a:lnTo>
                <a:lnTo>
                  <a:pt x="122" y="256"/>
                </a:lnTo>
                <a:lnTo>
                  <a:pt x="128" y="250"/>
                </a:lnTo>
                <a:lnTo>
                  <a:pt x="128" y="228"/>
                </a:lnTo>
                <a:lnTo>
                  <a:pt x="100" y="186"/>
                </a:lnTo>
                <a:lnTo>
                  <a:pt x="86" y="170"/>
                </a:lnTo>
                <a:lnTo>
                  <a:pt x="78" y="157"/>
                </a:lnTo>
                <a:lnTo>
                  <a:pt x="64" y="122"/>
                </a:lnTo>
                <a:lnTo>
                  <a:pt x="42" y="57"/>
                </a:lnTo>
                <a:lnTo>
                  <a:pt x="13" y="57"/>
                </a:lnTo>
                <a:lnTo>
                  <a:pt x="0" y="20"/>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306" name="Freeform 982">
            <a:extLst>
              <a:ext uri="{FF2B5EF4-FFF2-40B4-BE49-F238E27FC236}">
                <a16:creationId xmlns:a16="http://schemas.microsoft.com/office/drawing/2014/main" xmlns="" id="{9AE6C461-422E-47BD-9857-5C9A6D870A91}"/>
              </a:ext>
            </a:extLst>
          </p:cNvPr>
          <p:cNvSpPr>
            <a:spLocks/>
          </p:cNvSpPr>
          <p:nvPr/>
        </p:nvSpPr>
        <p:spPr bwMode="gray">
          <a:xfrm>
            <a:off x="1725988" y="4111375"/>
            <a:ext cx="483839" cy="419299"/>
          </a:xfrm>
          <a:custGeom>
            <a:avLst/>
            <a:gdLst/>
            <a:ahLst/>
            <a:cxnLst>
              <a:cxn ang="0">
                <a:pos x="23" y="36"/>
              </a:cxn>
              <a:cxn ang="0">
                <a:pos x="23" y="71"/>
              </a:cxn>
              <a:cxn ang="0">
                <a:pos x="36" y="64"/>
              </a:cxn>
              <a:cxn ang="0">
                <a:pos x="36" y="42"/>
              </a:cxn>
              <a:cxn ang="0">
                <a:pos x="45" y="29"/>
              </a:cxn>
              <a:cxn ang="0">
                <a:pos x="65" y="20"/>
              </a:cxn>
              <a:cxn ang="0">
                <a:pos x="58" y="13"/>
              </a:cxn>
              <a:cxn ang="0">
                <a:pos x="58" y="7"/>
              </a:cxn>
              <a:cxn ang="0">
                <a:pos x="65" y="0"/>
              </a:cxn>
              <a:cxn ang="0">
                <a:pos x="93" y="36"/>
              </a:cxn>
              <a:cxn ang="0">
                <a:pos x="151" y="49"/>
              </a:cxn>
              <a:cxn ang="0">
                <a:pos x="166" y="42"/>
              </a:cxn>
              <a:cxn ang="0">
                <a:pos x="202" y="49"/>
              </a:cxn>
              <a:cxn ang="0">
                <a:pos x="259" y="106"/>
              </a:cxn>
              <a:cxn ang="0">
                <a:pos x="237" y="122"/>
              </a:cxn>
              <a:cxn ang="0">
                <a:pos x="230" y="142"/>
              </a:cxn>
              <a:cxn ang="0">
                <a:pos x="222" y="157"/>
              </a:cxn>
              <a:cxn ang="0">
                <a:pos x="237" y="177"/>
              </a:cxn>
              <a:cxn ang="0">
                <a:pos x="222" y="199"/>
              </a:cxn>
              <a:cxn ang="0">
                <a:pos x="173" y="199"/>
              </a:cxn>
              <a:cxn ang="0">
                <a:pos x="151" y="193"/>
              </a:cxn>
              <a:cxn ang="0">
                <a:pos x="157" y="228"/>
              </a:cxn>
              <a:cxn ang="0">
                <a:pos x="173" y="250"/>
              </a:cxn>
              <a:cxn ang="0">
                <a:pos x="173" y="263"/>
              </a:cxn>
              <a:cxn ang="0">
                <a:pos x="157" y="279"/>
              </a:cxn>
              <a:cxn ang="0">
                <a:pos x="122" y="270"/>
              </a:cxn>
              <a:cxn ang="0">
                <a:pos x="109" y="257"/>
              </a:cxn>
              <a:cxn ang="0">
                <a:pos x="87" y="212"/>
              </a:cxn>
              <a:cxn ang="0">
                <a:pos x="93" y="157"/>
              </a:cxn>
              <a:cxn ang="0">
                <a:pos x="16" y="135"/>
              </a:cxn>
              <a:cxn ang="0">
                <a:pos x="0" y="49"/>
              </a:cxn>
              <a:cxn ang="0">
                <a:pos x="23" y="36"/>
              </a:cxn>
            </a:cxnLst>
            <a:rect l="0" t="0" r="r" b="b"/>
            <a:pathLst>
              <a:path w="259" h="279">
                <a:moveTo>
                  <a:pt x="23" y="36"/>
                </a:moveTo>
                <a:lnTo>
                  <a:pt x="23" y="71"/>
                </a:lnTo>
                <a:lnTo>
                  <a:pt x="36" y="64"/>
                </a:lnTo>
                <a:lnTo>
                  <a:pt x="36" y="42"/>
                </a:lnTo>
                <a:lnTo>
                  <a:pt x="45" y="29"/>
                </a:lnTo>
                <a:lnTo>
                  <a:pt x="65" y="20"/>
                </a:lnTo>
                <a:lnTo>
                  <a:pt x="58" y="13"/>
                </a:lnTo>
                <a:lnTo>
                  <a:pt x="58" y="7"/>
                </a:lnTo>
                <a:lnTo>
                  <a:pt x="65" y="0"/>
                </a:lnTo>
                <a:lnTo>
                  <a:pt x="93" y="36"/>
                </a:lnTo>
                <a:lnTo>
                  <a:pt x="151" y="49"/>
                </a:lnTo>
                <a:lnTo>
                  <a:pt x="166" y="42"/>
                </a:lnTo>
                <a:lnTo>
                  <a:pt x="202" y="49"/>
                </a:lnTo>
                <a:lnTo>
                  <a:pt x="259" y="106"/>
                </a:lnTo>
                <a:lnTo>
                  <a:pt x="237" y="122"/>
                </a:lnTo>
                <a:lnTo>
                  <a:pt x="230" y="142"/>
                </a:lnTo>
                <a:lnTo>
                  <a:pt x="222" y="157"/>
                </a:lnTo>
                <a:lnTo>
                  <a:pt x="237" y="177"/>
                </a:lnTo>
                <a:lnTo>
                  <a:pt x="222" y="199"/>
                </a:lnTo>
                <a:lnTo>
                  <a:pt x="173" y="199"/>
                </a:lnTo>
                <a:lnTo>
                  <a:pt x="151" y="193"/>
                </a:lnTo>
                <a:lnTo>
                  <a:pt x="157" y="228"/>
                </a:lnTo>
                <a:lnTo>
                  <a:pt x="173" y="250"/>
                </a:lnTo>
                <a:lnTo>
                  <a:pt x="173" y="263"/>
                </a:lnTo>
                <a:lnTo>
                  <a:pt x="157" y="279"/>
                </a:lnTo>
                <a:lnTo>
                  <a:pt x="122" y="270"/>
                </a:lnTo>
                <a:lnTo>
                  <a:pt x="109" y="257"/>
                </a:lnTo>
                <a:lnTo>
                  <a:pt x="87" y="212"/>
                </a:lnTo>
                <a:lnTo>
                  <a:pt x="93" y="157"/>
                </a:lnTo>
                <a:lnTo>
                  <a:pt x="16" y="135"/>
                </a:lnTo>
                <a:lnTo>
                  <a:pt x="0" y="49"/>
                </a:lnTo>
                <a:lnTo>
                  <a:pt x="23" y="36"/>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Arial Unicode MS"/>
              <a:cs typeface="Arial Unicode MS"/>
            </a:endParaRPr>
          </a:p>
        </p:txBody>
      </p:sp>
      <p:sp>
        <p:nvSpPr>
          <p:cNvPr id="307" name="Freeform 983">
            <a:extLst>
              <a:ext uri="{FF2B5EF4-FFF2-40B4-BE49-F238E27FC236}">
                <a16:creationId xmlns:a16="http://schemas.microsoft.com/office/drawing/2014/main" xmlns="" id="{1713E97B-8425-4FBC-86F2-4F90214829FE}"/>
              </a:ext>
            </a:extLst>
          </p:cNvPr>
          <p:cNvSpPr>
            <a:spLocks/>
          </p:cNvSpPr>
          <p:nvPr/>
        </p:nvSpPr>
        <p:spPr bwMode="gray">
          <a:xfrm>
            <a:off x="6356746" y="3589882"/>
            <a:ext cx="33626" cy="27052"/>
          </a:xfrm>
          <a:custGeom>
            <a:avLst/>
            <a:gdLst/>
            <a:ahLst/>
            <a:cxnLst>
              <a:cxn ang="0">
                <a:pos x="0" y="0"/>
              </a:cxn>
              <a:cxn ang="0">
                <a:pos x="16" y="2"/>
              </a:cxn>
              <a:cxn ang="0">
                <a:pos x="18" y="18"/>
              </a:cxn>
              <a:cxn ang="0">
                <a:pos x="2" y="15"/>
              </a:cxn>
              <a:cxn ang="0">
                <a:pos x="0" y="0"/>
              </a:cxn>
            </a:cxnLst>
            <a:rect l="0" t="0" r="r" b="b"/>
            <a:pathLst>
              <a:path w="18" h="18">
                <a:moveTo>
                  <a:pt x="0" y="0"/>
                </a:moveTo>
                <a:lnTo>
                  <a:pt x="16" y="2"/>
                </a:lnTo>
                <a:lnTo>
                  <a:pt x="18" y="18"/>
                </a:lnTo>
                <a:lnTo>
                  <a:pt x="2" y="15"/>
                </a:lnTo>
                <a:lnTo>
                  <a:pt x="0" y="0"/>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308" name="Freeform 984">
            <a:extLst>
              <a:ext uri="{FF2B5EF4-FFF2-40B4-BE49-F238E27FC236}">
                <a16:creationId xmlns:a16="http://schemas.microsoft.com/office/drawing/2014/main" xmlns="" id="{5A501480-CD80-471F-A4E0-BBAF89101868}"/>
              </a:ext>
            </a:extLst>
          </p:cNvPr>
          <p:cNvSpPr>
            <a:spLocks/>
          </p:cNvSpPr>
          <p:nvPr/>
        </p:nvSpPr>
        <p:spPr bwMode="gray">
          <a:xfrm>
            <a:off x="4701604" y="4198541"/>
            <a:ext cx="35494" cy="168321"/>
          </a:xfrm>
          <a:custGeom>
            <a:avLst/>
            <a:gdLst/>
            <a:ahLst/>
            <a:cxnLst>
              <a:cxn ang="0">
                <a:pos x="0" y="112"/>
              </a:cxn>
              <a:cxn ang="0">
                <a:pos x="0" y="0"/>
              </a:cxn>
              <a:cxn ang="0">
                <a:pos x="13" y="6"/>
              </a:cxn>
              <a:cxn ang="0">
                <a:pos x="19" y="99"/>
              </a:cxn>
              <a:cxn ang="0">
                <a:pos x="0" y="112"/>
              </a:cxn>
            </a:cxnLst>
            <a:rect l="0" t="0" r="r" b="b"/>
            <a:pathLst>
              <a:path w="19" h="112">
                <a:moveTo>
                  <a:pt x="0" y="112"/>
                </a:moveTo>
                <a:lnTo>
                  <a:pt x="0" y="0"/>
                </a:lnTo>
                <a:lnTo>
                  <a:pt x="13" y="6"/>
                </a:lnTo>
                <a:lnTo>
                  <a:pt x="19" y="99"/>
                </a:lnTo>
                <a:lnTo>
                  <a:pt x="0" y="112"/>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309" name="Freeform 985">
            <a:extLst>
              <a:ext uri="{FF2B5EF4-FFF2-40B4-BE49-F238E27FC236}">
                <a16:creationId xmlns:a16="http://schemas.microsoft.com/office/drawing/2014/main" xmlns="" id="{63F4E24F-B954-4A13-BE76-F988165CFFFE}"/>
              </a:ext>
            </a:extLst>
          </p:cNvPr>
          <p:cNvSpPr>
            <a:spLocks/>
          </p:cNvSpPr>
          <p:nvPr/>
        </p:nvSpPr>
        <p:spPr bwMode="gray">
          <a:xfrm>
            <a:off x="6121364" y="3123995"/>
            <a:ext cx="67252" cy="34566"/>
          </a:xfrm>
          <a:custGeom>
            <a:avLst/>
            <a:gdLst/>
            <a:ahLst/>
            <a:cxnLst>
              <a:cxn ang="0">
                <a:pos x="36" y="16"/>
              </a:cxn>
              <a:cxn ang="0">
                <a:pos x="18" y="23"/>
              </a:cxn>
              <a:cxn ang="0">
                <a:pos x="0" y="5"/>
              </a:cxn>
              <a:cxn ang="0">
                <a:pos x="9" y="0"/>
              </a:cxn>
              <a:cxn ang="0">
                <a:pos x="22" y="5"/>
              </a:cxn>
              <a:cxn ang="0">
                <a:pos x="36" y="16"/>
              </a:cxn>
            </a:cxnLst>
            <a:rect l="0" t="0" r="r" b="b"/>
            <a:pathLst>
              <a:path w="36" h="23">
                <a:moveTo>
                  <a:pt x="36" y="16"/>
                </a:moveTo>
                <a:lnTo>
                  <a:pt x="18" y="23"/>
                </a:lnTo>
                <a:lnTo>
                  <a:pt x="0" y="5"/>
                </a:lnTo>
                <a:lnTo>
                  <a:pt x="9" y="0"/>
                </a:lnTo>
                <a:lnTo>
                  <a:pt x="22" y="5"/>
                </a:lnTo>
                <a:lnTo>
                  <a:pt x="36" y="16"/>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310" name="Freeform 986">
            <a:extLst>
              <a:ext uri="{FF2B5EF4-FFF2-40B4-BE49-F238E27FC236}">
                <a16:creationId xmlns:a16="http://schemas.microsoft.com/office/drawing/2014/main" xmlns="" id="{4E67CD58-E2D3-4C5E-A0A0-9B748D098266}"/>
              </a:ext>
            </a:extLst>
          </p:cNvPr>
          <p:cNvSpPr>
            <a:spLocks/>
          </p:cNvSpPr>
          <p:nvPr/>
        </p:nvSpPr>
        <p:spPr bwMode="gray">
          <a:xfrm>
            <a:off x="6125101" y="3041337"/>
            <a:ext cx="149448" cy="126240"/>
          </a:xfrm>
          <a:custGeom>
            <a:avLst/>
            <a:gdLst/>
            <a:ahLst/>
            <a:cxnLst>
              <a:cxn ang="0">
                <a:pos x="71" y="84"/>
              </a:cxn>
              <a:cxn ang="0">
                <a:pos x="42" y="69"/>
              </a:cxn>
              <a:cxn ang="0">
                <a:pos x="34" y="53"/>
              </a:cxn>
              <a:cxn ang="0">
                <a:pos x="20" y="40"/>
              </a:cxn>
              <a:cxn ang="0">
                <a:pos x="0" y="13"/>
              </a:cxn>
              <a:cxn ang="0">
                <a:pos x="23" y="11"/>
              </a:cxn>
              <a:cxn ang="0">
                <a:pos x="23" y="0"/>
              </a:cxn>
              <a:cxn ang="0">
                <a:pos x="62" y="7"/>
              </a:cxn>
              <a:cxn ang="0">
                <a:pos x="80" y="33"/>
              </a:cxn>
              <a:cxn ang="0">
                <a:pos x="71" y="84"/>
              </a:cxn>
            </a:cxnLst>
            <a:rect l="0" t="0" r="r" b="b"/>
            <a:pathLst>
              <a:path w="80" h="84">
                <a:moveTo>
                  <a:pt x="71" y="84"/>
                </a:moveTo>
                <a:lnTo>
                  <a:pt x="42" y="69"/>
                </a:lnTo>
                <a:lnTo>
                  <a:pt x="34" y="53"/>
                </a:lnTo>
                <a:lnTo>
                  <a:pt x="20" y="40"/>
                </a:lnTo>
                <a:lnTo>
                  <a:pt x="0" y="13"/>
                </a:lnTo>
                <a:lnTo>
                  <a:pt x="23" y="11"/>
                </a:lnTo>
                <a:lnTo>
                  <a:pt x="23" y="0"/>
                </a:lnTo>
                <a:lnTo>
                  <a:pt x="62" y="7"/>
                </a:lnTo>
                <a:lnTo>
                  <a:pt x="80" y="33"/>
                </a:lnTo>
                <a:lnTo>
                  <a:pt x="71" y="84"/>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311" name="Freeform 987">
            <a:extLst>
              <a:ext uri="{FF2B5EF4-FFF2-40B4-BE49-F238E27FC236}">
                <a16:creationId xmlns:a16="http://schemas.microsoft.com/office/drawing/2014/main" xmlns="" id="{EF6E1AAE-285F-4A23-848F-FCF6F9DE38CB}"/>
              </a:ext>
            </a:extLst>
          </p:cNvPr>
          <p:cNvSpPr>
            <a:spLocks/>
          </p:cNvSpPr>
          <p:nvPr/>
        </p:nvSpPr>
        <p:spPr bwMode="gray">
          <a:xfrm>
            <a:off x="5366650" y="2560421"/>
            <a:ext cx="52307" cy="39074"/>
          </a:xfrm>
          <a:custGeom>
            <a:avLst/>
            <a:gdLst/>
            <a:ahLst/>
            <a:cxnLst>
              <a:cxn ang="0">
                <a:pos x="0" y="19"/>
              </a:cxn>
              <a:cxn ang="0">
                <a:pos x="11" y="0"/>
              </a:cxn>
              <a:cxn ang="0">
                <a:pos x="28" y="8"/>
              </a:cxn>
              <a:cxn ang="0">
                <a:pos x="28" y="26"/>
              </a:cxn>
              <a:cxn ang="0">
                <a:pos x="0" y="19"/>
              </a:cxn>
            </a:cxnLst>
            <a:rect l="0" t="0" r="r" b="b"/>
            <a:pathLst>
              <a:path w="28" h="26">
                <a:moveTo>
                  <a:pt x="0" y="19"/>
                </a:moveTo>
                <a:lnTo>
                  <a:pt x="11" y="0"/>
                </a:lnTo>
                <a:lnTo>
                  <a:pt x="28" y="8"/>
                </a:lnTo>
                <a:lnTo>
                  <a:pt x="28" y="26"/>
                </a:lnTo>
                <a:lnTo>
                  <a:pt x="0" y="19"/>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312" name="Freeform 988">
            <a:extLst>
              <a:ext uri="{FF2B5EF4-FFF2-40B4-BE49-F238E27FC236}">
                <a16:creationId xmlns:a16="http://schemas.microsoft.com/office/drawing/2014/main" xmlns="" id="{29D31C39-A59C-44E5-8880-2C52AEED26BD}"/>
              </a:ext>
            </a:extLst>
          </p:cNvPr>
          <p:cNvSpPr>
            <a:spLocks/>
          </p:cNvSpPr>
          <p:nvPr/>
        </p:nvSpPr>
        <p:spPr bwMode="gray">
          <a:xfrm>
            <a:off x="8716163" y="2440192"/>
            <a:ext cx="252194" cy="288550"/>
          </a:xfrm>
          <a:custGeom>
            <a:avLst/>
            <a:gdLst/>
            <a:ahLst/>
            <a:cxnLst>
              <a:cxn ang="0">
                <a:pos x="7" y="0"/>
              </a:cxn>
              <a:cxn ang="0">
                <a:pos x="55" y="64"/>
              </a:cxn>
              <a:cxn ang="0">
                <a:pos x="84" y="84"/>
              </a:cxn>
              <a:cxn ang="0">
                <a:pos x="119" y="113"/>
              </a:cxn>
              <a:cxn ang="0">
                <a:pos x="119" y="119"/>
              </a:cxn>
              <a:cxn ang="0">
                <a:pos x="99" y="119"/>
              </a:cxn>
              <a:cxn ang="0">
                <a:pos x="135" y="164"/>
              </a:cxn>
              <a:cxn ang="0">
                <a:pos x="128" y="192"/>
              </a:cxn>
              <a:cxn ang="0">
                <a:pos x="93" y="164"/>
              </a:cxn>
              <a:cxn ang="0">
                <a:pos x="64" y="99"/>
              </a:cxn>
              <a:cxn ang="0">
                <a:pos x="26" y="64"/>
              </a:cxn>
              <a:cxn ang="0">
                <a:pos x="0" y="26"/>
              </a:cxn>
              <a:cxn ang="0">
                <a:pos x="0" y="0"/>
              </a:cxn>
              <a:cxn ang="0">
                <a:pos x="7" y="0"/>
              </a:cxn>
            </a:cxnLst>
            <a:rect l="0" t="0" r="r" b="b"/>
            <a:pathLst>
              <a:path w="135" h="192">
                <a:moveTo>
                  <a:pt x="7" y="0"/>
                </a:moveTo>
                <a:lnTo>
                  <a:pt x="55" y="64"/>
                </a:lnTo>
                <a:lnTo>
                  <a:pt x="84" y="84"/>
                </a:lnTo>
                <a:lnTo>
                  <a:pt x="119" y="113"/>
                </a:lnTo>
                <a:lnTo>
                  <a:pt x="119" y="119"/>
                </a:lnTo>
                <a:lnTo>
                  <a:pt x="99" y="119"/>
                </a:lnTo>
                <a:lnTo>
                  <a:pt x="135" y="164"/>
                </a:lnTo>
                <a:lnTo>
                  <a:pt x="128" y="192"/>
                </a:lnTo>
                <a:lnTo>
                  <a:pt x="93" y="164"/>
                </a:lnTo>
                <a:lnTo>
                  <a:pt x="64" y="99"/>
                </a:lnTo>
                <a:lnTo>
                  <a:pt x="26" y="64"/>
                </a:lnTo>
                <a:lnTo>
                  <a:pt x="0" y="26"/>
                </a:lnTo>
                <a:lnTo>
                  <a:pt x="0" y="0"/>
                </a:lnTo>
                <a:lnTo>
                  <a:pt x="7" y="0"/>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313" name="Freeform 989">
            <a:extLst>
              <a:ext uri="{FF2B5EF4-FFF2-40B4-BE49-F238E27FC236}">
                <a16:creationId xmlns:a16="http://schemas.microsoft.com/office/drawing/2014/main" xmlns="" id="{88ED1F8A-8FC6-4952-910D-416FAACCCDA2}"/>
              </a:ext>
            </a:extLst>
          </p:cNvPr>
          <p:cNvSpPr>
            <a:spLocks/>
          </p:cNvSpPr>
          <p:nvPr/>
        </p:nvSpPr>
        <p:spPr bwMode="gray">
          <a:xfrm>
            <a:off x="5981257" y="1924711"/>
            <a:ext cx="156921" cy="96183"/>
          </a:xfrm>
          <a:custGeom>
            <a:avLst/>
            <a:gdLst/>
            <a:ahLst/>
            <a:cxnLst>
              <a:cxn ang="0">
                <a:pos x="29" y="0"/>
              </a:cxn>
              <a:cxn ang="0">
                <a:pos x="42" y="7"/>
              </a:cxn>
              <a:cxn ang="0">
                <a:pos x="49" y="42"/>
              </a:cxn>
              <a:cxn ang="0">
                <a:pos x="84" y="58"/>
              </a:cxn>
              <a:cxn ang="0">
                <a:pos x="42" y="64"/>
              </a:cxn>
              <a:cxn ang="0">
                <a:pos x="0" y="29"/>
              </a:cxn>
              <a:cxn ang="0">
                <a:pos x="29" y="0"/>
              </a:cxn>
            </a:cxnLst>
            <a:rect l="0" t="0" r="r" b="b"/>
            <a:pathLst>
              <a:path w="84" h="64">
                <a:moveTo>
                  <a:pt x="29" y="0"/>
                </a:moveTo>
                <a:lnTo>
                  <a:pt x="42" y="7"/>
                </a:lnTo>
                <a:lnTo>
                  <a:pt x="49" y="42"/>
                </a:lnTo>
                <a:lnTo>
                  <a:pt x="84" y="58"/>
                </a:lnTo>
                <a:lnTo>
                  <a:pt x="42" y="64"/>
                </a:lnTo>
                <a:lnTo>
                  <a:pt x="0" y="29"/>
                </a:lnTo>
                <a:lnTo>
                  <a:pt x="29" y="0"/>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314" name="Freeform 990">
            <a:extLst>
              <a:ext uri="{FF2B5EF4-FFF2-40B4-BE49-F238E27FC236}">
                <a16:creationId xmlns:a16="http://schemas.microsoft.com/office/drawing/2014/main" xmlns="" id="{A0E65987-731F-411A-BCF6-C18EA536375B}"/>
              </a:ext>
            </a:extLst>
          </p:cNvPr>
          <p:cNvSpPr>
            <a:spLocks/>
          </p:cNvSpPr>
          <p:nvPr/>
        </p:nvSpPr>
        <p:spPr bwMode="gray">
          <a:xfrm>
            <a:off x="6046640" y="1795464"/>
            <a:ext cx="211096" cy="106703"/>
          </a:xfrm>
          <a:custGeom>
            <a:avLst/>
            <a:gdLst/>
            <a:ahLst/>
            <a:cxnLst>
              <a:cxn ang="0">
                <a:pos x="36" y="7"/>
              </a:cxn>
              <a:cxn ang="0">
                <a:pos x="58" y="15"/>
              </a:cxn>
              <a:cxn ang="0">
                <a:pos x="93" y="0"/>
              </a:cxn>
              <a:cxn ang="0">
                <a:pos x="113" y="15"/>
              </a:cxn>
              <a:cxn ang="0">
                <a:pos x="65" y="29"/>
              </a:cxn>
              <a:cxn ang="0">
                <a:pos x="20" y="71"/>
              </a:cxn>
              <a:cxn ang="0">
                <a:pos x="0" y="64"/>
              </a:cxn>
              <a:cxn ang="0">
                <a:pos x="36" y="7"/>
              </a:cxn>
            </a:cxnLst>
            <a:rect l="0" t="0" r="r" b="b"/>
            <a:pathLst>
              <a:path w="113" h="71">
                <a:moveTo>
                  <a:pt x="36" y="7"/>
                </a:moveTo>
                <a:lnTo>
                  <a:pt x="58" y="15"/>
                </a:lnTo>
                <a:lnTo>
                  <a:pt x="93" y="0"/>
                </a:lnTo>
                <a:lnTo>
                  <a:pt x="113" y="15"/>
                </a:lnTo>
                <a:lnTo>
                  <a:pt x="65" y="29"/>
                </a:lnTo>
                <a:lnTo>
                  <a:pt x="20" y="71"/>
                </a:lnTo>
                <a:lnTo>
                  <a:pt x="0" y="64"/>
                </a:lnTo>
                <a:lnTo>
                  <a:pt x="36" y="7"/>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315" name="Freeform 991">
            <a:extLst>
              <a:ext uri="{FF2B5EF4-FFF2-40B4-BE49-F238E27FC236}">
                <a16:creationId xmlns:a16="http://schemas.microsoft.com/office/drawing/2014/main" xmlns="" id="{917FAB07-1076-4ABB-83F8-D7350F0730E9}"/>
              </a:ext>
            </a:extLst>
          </p:cNvPr>
          <p:cNvSpPr>
            <a:spLocks/>
          </p:cNvSpPr>
          <p:nvPr/>
        </p:nvSpPr>
        <p:spPr bwMode="gray">
          <a:xfrm>
            <a:off x="6659379" y="1636161"/>
            <a:ext cx="119559" cy="72137"/>
          </a:xfrm>
          <a:custGeom>
            <a:avLst/>
            <a:gdLst/>
            <a:ahLst/>
            <a:cxnLst>
              <a:cxn ang="0">
                <a:pos x="15" y="0"/>
              </a:cxn>
              <a:cxn ang="0">
                <a:pos x="35" y="13"/>
              </a:cxn>
              <a:cxn ang="0">
                <a:pos x="51" y="6"/>
              </a:cxn>
              <a:cxn ang="0">
                <a:pos x="64" y="20"/>
              </a:cxn>
              <a:cxn ang="0">
                <a:pos x="51" y="48"/>
              </a:cxn>
              <a:cxn ang="0">
                <a:pos x="15" y="42"/>
              </a:cxn>
              <a:cxn ang="0">
                <a:pos x="0" y="13"/>
              </a:cxn>
              <a:cxn ang="0">
                <a:pos x="15" y="0"/>
              </a:cxn>
            </a:cxnLst>
            <a:rect l="0" t="0" r="r" b="b"/>
            <a:pathLst>
              <a:path w="64" h="48">
                <a:moveTo>
                  <a:pt x="15" y="0"/>
                </a:moveTo>
                <a:lnTo>
                  <a:pt x="35" y="13"/>
                </a:lnTo>
                <a:lnTo>
                  <a:pt x="51" y="6"/>
                </a:lnTo>
                <a:lnTo>
                  <a:pt x="64" y="20"/>
                </a:lnTo>
                <a:lnTo>
                  <a:pt x="51" y="48"/>
                </a:lnTo>
                <a:lnTo>
                  <a:pt x="15" y="42"/>
                </a:lnTo>
                <a:lnTo>
                  <a:pt x="0" y="13"/>
                </a:lnTo>
                <a:lnTo>
                  <a:pt x="15" y="0"/>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316" name="Freeform 992">
            <a:extLst>
              <a:ext uri="{FF2B5EF4-FFF2-40B4-BE49-F238E27FC236}">
                <a16:creationId xmlns:a16="http://schemas.microsoft.com/office/drawing/2014/main" xmlns="" id="{D9CE66D1-C896-4D11-9427-0EAC2E85F96F}"/>
              </a:ext>
            </a:extLst>
          </p:cNvPr>
          <p:cNvSpPr>
            <a:spLocks/>
          </p:cNvSpPr>
          <p:nvPr/>
        </p:nvSpPr>
        <p:spPr bwMode="gray">
          <a:xfrm>
            <a:off x="6820036" y="1666218"/>
            <a:ext cx="78460" cy="55606"/>
          </a:xfrm>
          <a:custGeom>
            <a:avLst/>
            <a:gdLst/>
            <a:ahLst/>
            <a:cxnLst>
              <a:cxn ang="0">
                <a:pos x="7" y="0"/>
              </a:cxn>
              <a:cxn ang="0">
                <a:pos x="35" y="0"/>
              </a:cxn>
              <a:cxn ang="0">
                <a:pos x="42" y="9"/>
              </a:cxn>
              <a:cxn ang="0">
                <a:pos x="13" y="37"/>
              </a:cxn>
              <a:cxn ang="0">
                <a:pos x="0" y="22"/>
              </a:cxn>
              <a:cxn ang="0">
                <a:pos x="7" y="0"/>
              </a:cxn>
            </a:cxnLst>
            <a:rect l="0" t="0" r="r" b="b"/>
            <a:pathLst>
              <a:path w="42" h="37">
                <a:moveTo>
                  <a:pt x="7" y="0"/>
                </a:moveTo>
                <a:lnTo>
                  <a:pt x="35" y="0"/>
                </a:lnTo>
                <a:lnTo>
                  <a:pt x="42" y="9"/>
                </a:lnTo>
                <a:lnTo>
                  <a:pt x="13" y="37"/>
                </a:lnTo>
                <a:lnTo>
                  <a:pt x="0" y="22"/>
                </a:lnTo>
                <a:lnTo>
                  <a:pt x="7" y="0"/>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317" name="Freeform 993">
            <a:extLst>
              <a:ext uri="{FF2B5EF4-FFF2-40B4-BE49-F238E27FC236}">
                <a16:creationId xmlns:a16="http://schemas.microsoft.com/office/drawing/2014/main" xmlns="" id="{F387651C-3FD4-4FC2-A550-9C95006D31DA}"/>
              </a:ext>
            </a:extLst>
          </p:cNvPr>
          <p:cNvSpPr>
            <a:spLocks/>
          </p:cNvSpPr>
          <p:nvPr/>
        </p:nvSpPr>
        <p:spPr bwMode="gray">
          <a:xfrm>
            <a:off x="7832549" y="1699281"/>
            <a:ext cx="95273" cy="43583"/>
          </a:xfrm>
          <a:custGeom>
            <a:avLst/>
            <a:gdLst/>
            <a:ahLst/>
            <a:cxnLst>
              <a:cxn ang="0">
                <a:pos x="0" y="6"/>
              </a:cxn>
              <a:cxn ang="0">
                <a:pos x="44" y="0"/>
              </a:cxn>
              <a:cxn ang="0">
                <a:pos x="51" y="29"/>
              </a:cxn>
              <a:cxn ang="0">
                <a:pos x="0" y="22"/>
              </a:cxn>
              <a:cxn ang="0">
                <a:pos x="0" y="6"/>
              </a:cxn>
            </a:cxnLst>
            <a:rect l="0" t="0" r="r" b="b"/>
            <a:pathLst>
              <a:path w="51" h="29">
                <a:moveTo>
                  <a:pt x="0" y="6"/>
                </a:moveTo>
                <a:lnTo>
                  <a:pt x="44" y="0"/>
                </a:lnTo>
                <a:lnTo>
                  <a:pt x="51" y="29"/>
                </a:lnTo>
                <a:lnTo>
                  <a:pt x="0" y="22"/>
                </a:lnTo>
                <a:lnTo>
                  <a:pt x="0" y="6"/>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318" name="Freeform 994">
            <a:extLst>
              <a:ext uri="{FF2B5EF4-FFF2-40B4-BE49-F238E27FC236}">
                <a16:creationId xmlns:a16="http://schemas.microsoft.com/office/drawing/2014/main" xmlns="" id="{0723B796-7C3C-43BE-9E01-1C916435ECCB}"/>
              </a:ext>
            </a:extLst>
          </p:cNvPr>
          <p:cNvSpPr>
            <a:spLocks/>
          </p:cNvSpPr>
          <p:nvPr/>
        </p:nvSpPr>
        <p:spPr bwMode="gray">
          <a:xfrm>
            <a:off x="7712990" y="1721824"/>
            <a:ext cx="52307" cy="40577"/>
          </a:xfrm>
          <a:custGeom>
            <a:avLst/>
            <a:gdLst/>
            <a:ahLst/>
            <a:cxnLst>
              <a:cxn ang="0">
                <a:pos x="0" y="7"/>
              </a:cxn>
              <a:cxn ang="0">
                <a:pos x="15" y="0"/>
              </a:cxn>
              <a:cxn ang="0">
                <a:pos x="28" y="20"/>
              </a:cxn>
              <a:cxn ang="0">
                <a:pos x="8" y="27"/>
              </a:cxn>
              <a:cxn ang="0">
                <a:pos x="0" y="20"/>
              </a:cxn>
              <a:cxn ang="0">
                <a:pos x="0" y="7"/>
              </a:cxn>
            </a:cxnLst>
            <a:rect l="0" t="0" r="r" b="b"/>
            <a:pathLst>
              <a:path w="28" h="27">
                <a:moveTo>
                  <a:pt x="0" y="7"/>
                </a:moveTo>
                <a:lnTo>
                  <a:pt x="15" y="0"/>
                </a:lnTo>
                <a:lnTo>
                  <a:pt x="28" y="20"/>
                </a:lnTo>
                <a:lnTo>
                  <a:pt x="8" y="27"/>
                </a:lnTo>
                <a:lnTo>
                  <a:pt x="0" y="20"/>
                </a:lnTo>
                <a:lnTo>
                  <a:pt x="0" y="7"/>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319" name="Freeform 995">
            <a:extLst>
              <a:ext uri="{FF2B5EF4-FFF2-40B4-BE49-F238E27FC236}">
                <a16:creationId xmlns:a16="http://schemas.microsoft.com/office/drawing/2014/main" xmlns="" id="{6A4E6317-B7BA-4E96-AB51-374668F8EBF0}"/>
              </a:ext>
            </a:extLst>
          </p:cNvPr>
          <p:cNvSpPr>
            <a:spLocks/>
          </p:cNvSpPr>
          <p:nvPr/>
        </p:nvSpPr>
        <p:spPr bwMode="gray">
          <a:xfrm>
            <a:off x="1397202" y="3693579"/>
            <a:ext cx="345599" cy="138263"/>
          </a:xfrm>
          <a:custGeom>
            <a:avLst/>
            <a:gdLst/>
            <a:ahLst/>
            <a:cxnLst>
              <a:cxn ang="0">
                <a:pos x="13" y="6"/>
              </a:cxn>
              <a:cxn ang="0">
                <a:pos x="55" y="0"/>
              </a:cxn>
              <a:cxn ang="0">
                <a:pos x="185" y="70"/>
              </a:cxn>
              <a:cxn ang="0">
                <a:pos x="176" y="86"/>
              </a:cxn>
              <a:cxn ang="0">
                <a:pos x="119" y="92"/>
              </a:cxn>
              <a:cxn ang="0">
                <a:pos x="119" y="70"/>
              </a:cxn>
              <a:cxn ang="0">
                <a:pos x="48" y="22"/>
              </a:cxn>
              <a:cxn ang="0">
                <a:pos x="42" y="22"/>
              </a:cxn>
              <a:cxn ang="0">
                <a:pos x="19" y="35"/>
              </a:cxn>
              <a:cxn ang="0">
                <a:pos x="0" y="35"/>
              </a:cxn>
              <a:cxn ang="0">
                <a:pos x="13" y="6"/>
              </a:cxn>
            </a:cxnLst>
            <a:rect l="0" t="0" r="r" b="b"/>
            <a:pathLst>
              <a:path w="185" h="92">
                <a:moveTo>
                  <a:pt x="13" y="6"/>
                </a:moveTo>
                <a:lnTo>
                  <a:pt x="55" y="0"/>
                </a:lnTo>
                <a:lnTo>
                  <a:pt x="185" y="70"/>
                </a:lnTo>
                <a:lnTo>
                  <a:pt x="176" y="86"/>
                </a:lnTo>
                <a:lnTo>
                  <a:pt x="119" y="92"/>
                </a:lnTo>
                <a:lnTo>
                  <a:pt x="119" y="70"/>
                </a:lnTo>
                <a:lnTo>
                  <a:pt x="48" y="22"/>
                </a:lnTo>
                <a:lnTo>
                  <a:pt x="42" y="22"/>
                </a:lnTo>
                <a:lnTo>
                  <a:pt x="19" y="35"/>
                </a:lnTo>
                <a:lnTo>
                  <a:pt x="0" y="35"/>
                </a:lnTo>
                <a:lnTo>
                  <a:pt x="13" y="6"/>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320" name="Freeform 996">
            <a:extLst>
              <a:ext uri="{FF2B5EF4-FFF2-40B4-BE49-F238E27FC236}">
                <a16:creationId xmlns:a16="http://schemas.microsoft.com/office/drawing/2014/main" xmlns="" id="{ADD9443A-43B0-4A58-BCD3-6D9AD06E0813}"/>
              </a:ext>
            </a:extLst>
          </p:cNvPr>
          <p:cNvSpPr>
            <a:spLocks/>
          </p:cNvSpPr>
          <p:nvPr/>
        </p:nvSpPr>
        <p:spPr bwMode="gray">
          <a:xfrm>
            <a:off x="1653316" y="3536606"/>
            <a:ext cx="26153" cy="30057"/>
          </a:xfrm>
          <a:custGeom>
            <a:avLst/>
            <a:gdLst/>
            <a:ahLst/>
            <a:cxnLst>
              <a:cxn ang="0">
                <a:pos x="0" y="20"/>
              </a:cxn>
              <a:cxn ang="0">
                <a:pos x="0" y="13"/>
              </a:cxn>
              <a:cxn ang="0">
                <a:pos x="7" y="0"/>
              </a:cxn>
              <a:cxn ang="0">
                <a:pos x="14" y="13"/>
              </a:cxn>
              <a:cxn ang="0">
                <a:pos x="0" y="20"/>
              </a:cxn>
            </a:cxnLst>
            <a:rect l="0" t="0" r="r" b="b"/>
            <a:pathLst>
              <a:path w="14" h="20">
                <a:moveTo>
                  <a:pt x="0" y="20"/>
                </a:moveTo>
                <a:lnTo>
                  <a:pt x="0" y="13"/>
                </a:lnTo>
                <a:lnTo>
                  <a:pt x="7" y="0"/>
                </a:lnTo>
                <a:lnTo>
                  <a:pt x="14" y="13"/>
                </a:lnTo>
                <a:lnTo>
                  <a:pt x="0" y="20"/>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321" name="Freeform 997">
            <a:extLst>
              <a:ext uri="{FF2B5EF4-FFF2-40B4-BE49-F238E27FC236}">
                <a16:creationId xmlns:a16="http://schemas.microsoft.com/office/drawing/2014/main" xmlns="" id="{B1CC0BA4-1D25-4679-94D8-A19C2895D07A}"/>
              </a:ext>
            </a:extLst>
          </p:cNvPr>
          <p:cNvSpPr>
            <a:spLocks/>
          </p:cNvSpPr>
          <p:nvPr/>
        </p:nvSpPr>
        <p:spPr bwMode="gray">
          <a:xfrm>
            <a:off x="2172465" y="4135421"/>
            <a:ext cx="20549" cy="19537"/>
          </a:xfrm>
          <a:custGeom>
            <a:avLst/>
            <a:gdLst/>
            <a:ahLst/>
            <a:cxnLst>
              <a:cxn ang="0">
                <a:pos x="7" y="0"/>
              </a:cxn>
              <a:cxn ang="0">
                <a:pos x="11" y="13"/>
              </a:cxn>
              <a:cxn ang="0">
                <a:pos x="0" y="13"/>
              </a:cxn>
              <a:cxn ang="0">
                <a:pos x="0" y="0"/>
              </a:cxn>
              <a:cxn ang="0">
                <a:pos x="7" y="0"/>
              </a:cxn>
            </a:cxnLst>
            <a:rect l="0" t="0" r="r" b="b"/>
            <a:pathLst>
              <a:path w="11" h="13">
                <a:moveTo>
                  <a:pt x="7" y="0"/>
                </a:moveTo>
                <a:lnTo>
                  <a:pt x="11" y="13"/>
                </a:lnTo>
                <a:lnTo>
                  <a:pt x="0" y="13"/>
                </a:lnTo>
                <a:lnTo>
                  <a:pt x="0" y="0"/>
                </a:lnTo>
                <a:lnTo>
                  <a:pt x="7" y="0"/>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322" name="Freeform 998">
            <a:extLst>
              <a:ext uri="{FF2B5EF4-FFF2-40B4-BE49-F238E27FC236}">
                <a16:creationId xmlns:a16="http://schemas.microsoft.com/office/drawing/2014/main" xmlns="" id="{1AE09853-5457-4AA7-9F13-B90FF20F1883}"/>
              </a:ext>
            </a:extLst>
          </p:cNvPr>
          <p:cNvSpPr>
            <a:spLocks/>
          </p:cNvSpPr>
          <p:nvPr/>
        </p:nvSpPr>
        <p:spPr bwMode="gray">
          <a:xfrm>
            <a:off x="2176201" y="4091838"/>
            <a:ext cx="22417" cy="19537"/>
          </a:xfrm>
          <a:custGeom>
            <a:avLst/>
            <a:gdLst/>
            <a:ahLst/>
            <a:cxnLst>
              <a:cxn ang="0">
                <a:pos x="9" y="0"/>
              </a:cxn>
              <a:cxn ang="0">
                <a:pos x="12" y="11"/>
              </a:cxn>
              <a:cxn ang="0">
                <a:pos x="0" y="13"/>
              </a:cxn>
              <a:cxn ang="0">
                <a:pos x="0" y="0"/>
              </a:cxn>
              <a:cxn ang="0">
                <a:pos x="9" y="0"/>
              </a:cxn>
            </a:cxnLst>
            <a:rect l="0" t="0" r="r" b="b"/>
            <a:pathLst>
              <a:path w="12" h="13">
                <a:moveTo>
                  <a:pt x="9" y="0"/>
                </a:moveTo>
                <a:lnTo>
                  <a:pt x="12" y="11"/>
                </a:lnTo>
                <a:lnTo>
                  <a:pt x="0" y="13"/>
                </a:lnTo>
                <a:lnTo>
                  <a:pt x="0" y="0"/>
                </a:lnTo>
                <a:lnTo>
                  <a:pt x="9" y="0"/>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323" name="Freeform 999">
            <a:extLst>
              <a:ext uri="{FF2B5EF4-FFF2-40B4-BE49-F238E27FC236}">
                <a16:creationId xmlns:a16="http://schemas.microsoft.com/office/drawing/2014/main" xmlns="" id="{42B91745-805F-4E3B-AF25-0CF5C386130F}"/>
              </a:ext>
            </a:extLst>
          </p:cNvPr>
          <p:cNvSpPr>
            <a:spLocks/>
          </p:cNvSpPr>
          <p:nvPr/>
        </p:nvSpPr>
        <p:spPr bwMode="gray">
          <a:xfrm>
            <a:off x="2168729" y="4058775"/>
            <a:ext cx="20549" cy="19537"/>
          </a:xfrm>
          <a:custGeom>
            <a:avLst/>
            <a:gdLst/>
            <a:ahLst/>
            <a:cxnLst>
              <a:cxn ang="0">
                <a:pos x="7" y="0"/>
              </a:cxn>
              <a:cxn ang="0">
                <a:pos x="11" y="11"/>
              </a:cxn>
              <a:cxn ang="0">
                <a:pos x="0" y="13"/>
              </a:cxn>
              <a:cxn ang="0">
                <a:pos x="0" y="0"/>
              </a:cxn>
              <a:cxn ang="0">
                <a:pos x="7" y="0"/>
              </a:cxn>
            </a:cxnLst>
            <a:rect l="0" t="0" r="r" b="b"/>
            <a:pathLst>
              <a:path w="11" h="13">
                <a:moveTo>
                  <a:pt x="7" y="0"/>
                </a:moveTo>
                <a:lnTo>
                  <a:pt x="11" y="11"/>
                </a:lnTo>
                <a:lnTo>
                  <a:pt x="0" y="13"/>
                </a:lnTo>
                <a:lnTo>
                  <a:pt x="0" y="0"/>
                </a:lnTo>
                <a:lnTo>
                  <a:pt x="7" y="0"/>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324" name="Freeform 1000">
            <a:extLst>
              <a:ext uri="{FF2B5EF4-FFF2-40B4-BE49-F238E27FC236}">
                <a16:creationId xmlns:a16="http://schemas.microsoft.com/office/drawing/2014/main" xmlns="" id="{6A95CF8D-419A-4257-8E9A-FEB8CA3149E7}"/>
              </a:ext>
            </a:extLst>
          </p:cNvPr>
          <p:cNvSpPr>
            <a:spLocks/>
          </p:cNvSpPr>
          <p:nvPr/>
        </p:nvSpPr>
        <p:spPr bwMode="gray">
          <a:xfrm>
            <a:off x="2155652" y="3971609"/>
            <a:ext cx="26153" cy="30057"/>
          </a:xfrm>
          <a:custGeom>
            <a:avLst/>
            <a:gdLst/>
            <a:ahLst/>
            <a:cxnLst>
              <a:cxn ang="0">
                <a:pos x="14" y="14"/>
              </a:cxn>
              <a:cxn ang="0">
                <a:pos x="0" y="20"/>
              </a:cxn>
              <a:cxn ang="0">
                <a:pos x="0" y="0"/>
              </a:cxn>
              <a:cxn ang="0">
                <a:pos x="14" y="14"/>
              </a:cxn>
            </a:cxnLst>
            <a:rect l="0" t="0" r="r" b="b"/>
            <a:pathLst>
              <a:path w="14" h="20">
                <a:moveTo>
                  <a:pt x="14" y="14"/>
                </a:moveTo>
                <a:lnTo>
                  <a:pt x="0" y="20"/>
                </a:lnTo>
                <a:lnTo>
                  <a:pt x="0" y="0"/>
                </a:lnTo>
                <a:lnTo>
                  <a:pt x="14" y="14"/>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325" name="Freeform 1001">
            <a:extLst>
              <a:ext uri="{FF2B5EF4-FFF2-40B4-BE49-F238E27FC236}">
                <a16:creationId xmlns:a16="http://schemas.microsoft.com/office/drawing/2014/main" xmlns="" id="{336B9C55-E723-4916-85A4-CBA5CA5A004B}"/>
              </a:ext>
            </a:extLst>
          </p:cNvPr>
          <p:cNvSpPr>
            <a:spLocks/>
          </p:cNvSpPr>
          <p:nvPr/>
        </p:nvSpPr>
        <p:spPr bwMode="gray">
          <a:xfrm>
            <a:off x="2181806" y="3946060"/>
            <a:ext cx="20549" cy="19537"/>
          </a:xfrm>
          <a:custGeom>
            <a:avLst/>
            <a:gdLst/>
            <a:ahLst/>
            <a:cxnLst>
              <a:cxn ang="0">
                <a:pos x="6" y="0"/>
              </a:cxn>
              <a:cxn ang="0">
                <a:pos x="11" y="11"/>
              </a:cxn>
              <a:cxn ang="0">
                <a:pos x="0" y="13"/>
              </a:cxn>
              <a:cxn ang="0">
                <a:pos x="0" y="0"/>
              </a:cxn>
              <a:cxn ang="0">
                <a:pos x="6" y="0"/>
              </a:cxn>
            </a:cxnLst>
            <a:rect l="0" t="0" r="r" b="b"/>
            <a:pathLst>
              <a:path w="11" h="13">
                <a:moveTo>
                  <a:pt x="6" y="0"/>
                </a:moveTo>
                <a:lnTo>
                  <a:pt x="11" y="11"/>
                </a:lnTo>
                <a:lnTo>
                  <a:pt x="0" y="13"/>
                </a:lnTo>
                <a:lnTo>
                  <a:pt x="0" y="0"/>
                </a:lnTo>
                <a:lnTo>
                  <a:pt x="6" y="0"/>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326" name="Freeform 1002">
            <a:extLst>
              <a:ext uri="{FF2B5EF4-FFF2-40B4-BE49-F238E27FC236}">
                <a16:creationId xmlns:a16="http://schemas.microsoft.com/office/drawing/2014/main" xmlns="" id="{EF915EB0-21C8-4FFA-ACCB-A71F518DDF3C}"/>
              </a:ext>
            </a:extLst>
          </p:cNvPr>
          <p:cNvSpPr>
            <a:spLocks/>
          </p:cNvSpPr>
          <p:nvPr/>
        </p:nvSpPr>
        <p:spPr bwMode="gray">
          <a:xfrm>
            <a:off x="2172465" y="4015192"/>
            <a:ext cx="20549" cy="19537"/>
          </a:xfrm>
          <a:custGeom>
            <a:avLst/>
            <a:gdLst/>
            <a:ahLst/>
            <a:cxnLst>
              <a:cxn ang="0">
                <a:pos x="7" y="0"/>
              </a:cxn>
              <a:cxn ang="0">
                <a:pos x="11" y="11"/>
              </a:cxn>
              <a:cxn ang="0">
                <a:pos x="0" y="13"/>
              </a:cxn>
              <a:cxn ang="0">
                <a:pos x="0" y="0"/>
              </a:cxn>
              <a:cxn ang="0">
                <a:pos x="7" y="0"/>
              </a:cxn>
            </a:cxnLst>
            <a:rect l="0" t="0" r="r" b="b"/>
            <a:pathLst>
              <a:path w="11" h="13">
                <a:moveTo>
                  <a:pt x="7" y="0"/>
                </a:moveTo>
                <a:lnTo>
                  <a:pt x="11" y="11"/>
                </a:lnTo>
                <a:lnTo>
                  <a:pt x="0" y="13"/>
                </a:lnTo>
                <a:lnTo>
                  <a:pt x="0" y="0"/>
                </a:lnTo>
                <a:lnTo>
                  <a:pt x="7" y="0"/>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327" name="Freeform 1003">
            <a:extLst>
              <a:ext uri="{FF2B5EF4-FFF2-40B4-BE49-F238E27FC236}">
                <a16:creationId xmlns:a16="http://schemas.microsoft.com/office/drawing/2014/main" xmlns="" id="{714FEA02-56FB-48E6-91A9-514022CAB52B}"/>
              </a:ext>
            </a:extLst>
          </p:cNvPr>
          <p:cNvSpPr>
            <a:spLocks/>
          </p:cNvSpPr>
          <p:nvPr/>
        </p:nvSpPr>
        <p:spPr bwMode="gray">
          <a:xfrm>
            <a:off x="2140707" y="3919009"/>
            <a:ext cx="28022" cy="10520"/>
          </a:xfrm>
          <a:custGeom>
            <a:avLst/>
            <a:gdLst/>
            <a:ahLst/>
            <a:cxnLst>
              <a:cxn ang="0">
                <a:pos x="0" y="7"/>
              </a:cxn>
              <a:cxn ang="0">
                <a:pos x="8" y="7"/>
              </a:cxn>
              <a:cxn ang="0">
                <a:pos x="15" y="0"/>
              </a:cxn>
              <a:cxn ang="0">
                <a:pos x="0" y="0"/>
              </a:cxn>
              <a:cxn ang="0">
                <a:pos x="0" y="7"/>
              </a:cxn>
            </a:cxnLst>
            <a:rect l="0" t="0" r="r" b="b"/>
            <a:pathLst>
              <a:path w="15" h="7">
                <a:moveTo>
                  <a:pt x="0" y="7"/>
                </a:moveTo>
                <a:lnTo>
                  <a:pt x="8" y="7"/>
                </a:lnTo>
                <a:lnTo>
                  <a:pt x="15" y="0"/>
                </a:lnTo>
                <a:lnTo>
                  <a:pt x="0" y="0"/>
                </a:lnTo>
                <a:lnTo>
                  <a:pt x="0" y="7"/>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328" name="Freeform 1004">
            <a:extLst>
              <a:ext uri="{FF2B5EF4-FFF2-40B4-BE49-F238E27FC236}">
                <a16:creationId xmlns:a16="http://schemas.microsoft.com/office/drawing/2014/main" xmlns="" id="{500CD72E-B161-499D-BCF3-004A8181DAB3}"/>
              </a:ext>
            </a:extLst>
          </p:cNvPr>
          <p:cNvSpPr>
            <a:spLocks/>
          </p:cNvSpPr>
          <p:nvPr/>
        </p:nvSpPr>
        <p:spPr bwMode="gray">
          <a:xfrm>
            <a:off x="2062247" y="3885946"/>
            <a:ext cx="65384" cy="19537"/>
          </a:xfrm>
          <a:custGeom>
            <a:avLst/>
            <a:gdLst/>
            <a:ahLst/>
            <a:cxnLst>
              <a:cxn ang="0">
                <a:pos x="35" y="6"/>
              </a:cxn>
              <a:cxn ang="0">
                <a:pos x="15" y="13"/>
              </a:cxn>
              <a:cxn ang="0">
                <a:pos x="0" y="0"/>
              </a:cxn>
              <a:cxn ang="0">
                <a:pos x="35" y="6"/>
              </a:cxn>
            </a:cxnLst>
            <a:rect l="0" t="0" r="r" b="b"/>
            <a:pathLst>
              <a:path w="35" h="13">
                <a:moveTo>
                  <a:pt x="35" y="6"/>
                </a:moveTo>
                <a:lnTo>
                  <a:pt x="15" y="13"/>
                </a:lnTo>
                <a:lnTo>
                  <a:pt x="0" y="0"/>
                </a:lnTo>
                <a:lnTo>
                  <a:pt x="35" y="6"/>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329" name="Freeform 1005">
            <a:extLst>
              <a:ext uri="{FF2B5EF4-FFF2-40B4-BE49-F238E27FC236}">
                <a16:creationId xmlns:a16="http://schemas.microsoft.com/office/drawing/2014/main" xmlns="" id="{DD5BEBD5-345F-46DB-9FFD-9F4939514481}"/>
              </a:ext>
            </a:extLst>
          </p:cNvPr>
          <p:cNvSpPr>
            <a:spLocks/>
          </p:cNvSpPr>
          <p:nvPr/>
        </p:nvSpPr>
        <p:spPr bwMode="gray">
          <a:xfrm>
            <a:off x="1966974" y="3866408"/>
            <a:ext cx="52307" cy="28554"/>
          </a:xfrm>
          <a:custGeom>
            <a:avLst/>
            <a:gdLst/>
            <a:ahLst/>
            <a:cxnLst>
              <a:cxn ang="0">
                <a:pos x="0" y="19"/>
              </a:cxn>
              <a:cxn ang="0">
                <a:pos x="28" y="19"/>
              </a:cxn>
              <a:cxn ang="0">
                <a:pos x="0" y="0"/>
              </a:cxn>
              <a:cxn ang="0">
                <a:pos x="0" y="19"/>
              </a:cxn>
            </a:cxnLst>
            <a:rect l="0" t="0" r="r" b="b"/>
            <a:pathLst>
              <a:path w="28" h="19">
                <a:moveTo>
                  <a:pt x="0" y="19"/>
                </a:moveTo>
                <a:lnTo>
                  <a:pt x="28" y="19"/>
                </a:lnTo>
                <a:lnTo>
                  <a:pt x="0" y="0"/>
                </a:lnTo>
                <a:lnTo>
                  <a:pt x="0" y="19"/>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330" name="Freeform 1006">
            <a:extLst>
              <a:ext uri="{FF2B5EF4-FFF2-40B4-BE49-F238E27FC236}">
                <a16:creationId xmlns:a16="http://schemas.microsoft.com/office/drawing/2014/main" xmlns="" id="{1A349033-D40E-4EA8-A1F4-52A39E8D14D5}"/>
              </a:ext>
            </a:extLst>
          </p:cNvPr>
          <p:cNvSpPr>
            <a:spLocks/>
          </p:cNvSpPr>
          <p:nvPr/>
        </p:nvSpPr>
        <p:spPr bwMode="gray">
          <a:xfrm>
            <a:off x="1768955" y="3756700"/>
            <a:ext cx="24285" cy="22543"/>
          </a:xfrm>
          <a:custGeom>
            <a:avLst/>
            <a:gdLst/>
            <a:ahLst/>
            <a:cxnLst>
              <a:cxn ang="0">
                <a:pos x="0" y="15"/>
              </a:cxn>
              <a:cxn ang="0">
                <a:pos x="0" y="15"/>
              </a:cxn>
              <a:cxn ang="0">
                <a:pos x="6" y="0"/>
              </a:cxn>
              <a:cxn ang="0">
                <a:pos x="13" y="15"/>
              </a:cxn>
              <a:cxn ang="0">
                <a:pos x="0" y="15"/>
              </a:cxn>
            </a:cxnLst>
            <a:rect l="0" t="0" r="r" b="b"/>
            <a:pathLst>
              <a:path w="13" h="15">
                <a:moveTo>
                  <a:pt x="0" y="15"/>
                </a:moveTo>
                <a:lnTo>
                  <a:pt x="0" y="15"/>
                </a:lnTo>
                <a:lnTo>
                  <a:pt x="6" y="0"/>
                </a:lnTo>
                <a:lnTo>
                  <a:pt x="13" y="15"/>
                </a:lnTo>
                <a:lnTo>
                  <a:pt x="0" y="15"/>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331" name="Freeform 1007">
            <a:extLst>
              <a:ext uri="{FF2B5EF4-FFF2-40B4-BE49-F238E27FC236}">
                <a16:creationId xmlns:a16="http://schemas.microsoft.com/office/drawing/2014/main" xmlns="" id="{6AC0EE2B-3ED3-4740-9C67-C27E91B75D65}"/>
              </a:ext>
            </a:extLst>
          </p:cNvPr>
          <p:cNvSpPr>
            <a:spLocks/>
          </p:cNvSpPr>
          <p:nvPr/>
        </p:nvSpPr>
        <p:spPr bwMode="gray">
          <a:xfrm>
            <a:off x="5080830" y="4717028"/>
            <a:ext cx="54175" cy="39074"/>
          </a:xfrm>
          <a:custGeom>
            <a:avLst/>
            <a:gdLst/>
            <a:ahLst/>
            <a:cxnLst>
              <a:cxn ang="0">
                <a:pos x="4" y="26"/>
              </a:cxn>
              <a:cxn ang="0">
                <a:pos x="0" y="8"/>
              </a:cxn>
              <a:cxn ang="0">
                <a:pos x="13" y="0"/>
              </a:cxn>
              <a:cxn ang="0">
                <a:pos x="29" y="4"/>
              </a:cxn>
              <a:cxn ang="0">
                <a:pos x="4" y="26"/>
              </a:cxn>
            </a:cxnLst>
            <a:rect l="0" t="0" r="r" b="b"/>
            <a:pathLst>
              <a:path w="29" h="26">
                <a:moveTo>
                  <a:pt x="4" y="26"/>
                </a:moveTo>
                <a:lnTo>
                  <a:pt x="0" y="8"/>
                </a:lnTo>
                <a:lnTo>
                  <a:pt x="13" y="0"/>
                </a:lnTo>
                <a:lnTo>
                  <a:pt x="29" y="4"/>
                </a:lnTo>
                <a:lnTo>
                  <a:pt x="4" y="26"/>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332" name="Freeform 1008">
            <a:extLst>
              <a:ext uri="{FF2B5EF4-FFF2-40B4-BE49-F238E27FC236}">
                <a16:creationId xmlns:a16="http://schemas.microsoft.com/office/drawing/2014/main" xmlns="" id="{08C6D46C-2136-4C3C-9167-1AD3BC233E56}"/>
              </a:ext>
            </a:extLst>
          </p:cNvPr>
          <p:cNvSpPr>
            <a:spLocks/>
          </p:cNvSpPr>
          <p:nvPr/>
        </p:nvSpPr>
        <p:spPr bwMode="gray">
          <a:xfrm>
            <a:off x="4449410" y="2988737"/>
            <a:ext cx="351204" cy="291555"/>
          </a:xfrm>
          <a:custGeom>
            <a:avLst/>
            <a:gdLst/>
            <a:ahLst/>
            <a:cxnLst>
              <a:cxn ang="0">
                <a:pos x="112" y="20"/>
              </a:cxn>
              <a:cxn ang="0">
                <a:pos x="128" y="20"/>
              </a:cxn>
              <a:cxn ang="0">
                <a:pos x="135" y="33"/>
              </a:cxn>
              <a:cxn ang="0">
                <a:pos x="188" y="33"/>
              </a:cxn>
              <a:cxn ang="0">
                <a:pos x="181" y="62"/>
              </a:cxn>
              <a:cxn ang="0">
                <a:pos x="168" y="68"/>
              </a:cxn>
              <a:cxn ang="0">
                <a:pos x="161" y="68"/>
              </a:cxn>
              <a:cxn ang="0">
                <a:pos x="139" y="77"/>
              </a:cxn>
              <a:cxn ang="0">
                <a:pos x="130" y="97"/>
              </a:cxn>
              <a:cxn ang="0">
                <a:pos x="137" y="130"/>
              </a:cxn>
              <a:cxn ang="0">
                <a:pos x="119" y="148"/>
              </a:cxn>
              <a:cxn ang="0">
                <a:pos x="97" y="168"/>
              </a:cxn>
              <a:cxn ang="0">
                <a:pos x="66" y="172"/>
              </a:cxn>
              <a:cxn ang="0">
                <a:pos x="53" y="194"/>
              </a:cxn>
              <a:cxn ang="0">
                <a:pos x="39" y="188"/>
              </a:cxn>
              <a:cxn ang="0">
                <a:pos x="26" y="166"/>
              </a:cxn>
              <a:cxn ang="0">
                <a:pos x="26" y="110"/>
              </a:cxn>
              <a:cxn ang="0">
                <a:pos x="33" y="95"/>
              </a:cxn>
              <a:cxn ang="0">
                <a:pos x="39" y="53"/>
              </a:cxn>
              <a:cxn ang="0">
                <a:pos x="20" y="46"/>
              </a:cxn>
              <a:cxn ang="0">
                <a:pos x="0" y="46"/>
              </a:cxn>
              <a:cxn ang="0">
                <a:pos x="0" y="17"/>
              </a:cxn>
              <a:cxn ang="0">
                <a:pos x="13" y="13"/>
              </a:cxn>
              <a:cxn ang="0">
                <a:pos x="20" y="0"/>
              </a:cxn>
              <a:cxn ang="0">
                <a:pos x="39" y="4"/>
              </a:cxn>
              <a:cxn ang="0">
                <a:pos x="79" y="11"/>
              </a:cxn>
              <a:cxn ang="0">
                <a:pos x="112" y="20"/>
              </a:cxn>
            </a:cxnLst>
            <a:rect l="0" t="0" r="r" b="b"/>
            <a:pathLst>
              <a:path w="188" h="194">
                <a:moveTo>
                  <a:pt x="112" y="20"/>
                </a:moveTo>
                <a:lnTo>
                  <a:pt x="128" y="20"/>
                </a:lnTo>
                <a:lnTo>
                  <a:pt x="135" y="33"/>
                </a:lnTo>
                <a:lnTo>
                  <a:pt x="188" y="33"/>
                </a:lnTo>
                <a:lnTo>
                  <a:pt x="181" y="62"/>
                </a:lnTo>
                <a:lnTo>
                  <a:pt x="168" y="68"/>
                </a:lnTo>
                <a:lnTo>
                  <a:pt x="161" y="68"/>
                </a:lnTo>
                <a:lnTo>
                  <a:pt x="139" y="77"/>
                </a:lnTo>
                <a:lnTo>
                  <a:pt x="130" y="97"/>
                </a:lnTo>
                <a:lnTo>
                  <a:pt x="137" y="130"/>
                </a:lnTo>
                <a:lnTo>
                  <a:pt x="119" y="148"/>
                </a:lnTo>
                <a:lnTo>
                  <a:pt x="97" y="168"/>
                </a:lnTo>
                <a:lnTo>
                  <a:pt x="66" y="172"/>
                </a:lnTo>
                <a:lnTo>
                  <a:pt x="53" y="194"/>
                </a:lnTo>
                <a:lnTo>
                  <a:pt x="39" y="188"/>
                </a:lnTo>
                <a:lnTo>
                  <a:pt x="26" y="166"/>
                </a:lnTo>
                <a:lnTo>
                  <a:pt x="26" y="110"/>
                </a:lnTo>
                <a:lnTo>
                  <a:pt x="33" y="95"/>
                </a:lnTo>
                <a:lnTo>
                  <a:pt x="39" y="53"/>
                </a:lnTo>
                <a:lnTo>
                  <a:pt x="20" y="46"/>
                </a:lnTo>
                <a:lnTo>
                  <a:pt x="0" y="46"/>
                </a:lnTo>
                <a:lnTo>
                  <a:pt x="0" y="17"/>
                </a:lnTo>
                <a:lnTo>
                  <a:pt x="13" y="13"/>
                </a:lnTo>
                <a:lnTo>
                  <a:pt x="20" y="0"/>
                </a:lnTo>
                <a:lnTo>
                  <a:pt x="39" y="4"/>
                </a:lnTo>
                <a:lnTo>
                  <a:pt x="79" y="11"/>
                </a:lnTo>
                <a:lnTo>
                  <a:pt x="112" y="20"/>
                </a:lnTo>
                <a:close/>
              </a:path>
            </a:pathLst>
          </a:custGeom>
          <a:solidFill>
            <a:schemeClr val="accent1">
              <a:alpha val="86000"/>
            </a:schemeClr>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461E7D"/>
              </a:solidFill>
              <a:effectLst/>
              <a:uLnTx/>
              <a:uFillTx/>
              <a:latin typeface="Arial"/>
              <a:ea typeface="Arial Unicode MS"/>
              <a:cs typeface="Arial Unicode MS"/>
            </a:endParaRPr>
          </a:p>
        </p:txBody>
      </p:sp>
      <p:sp>
        <p:nvSpPr>
          <p:cNvPr id="333" name="Freeform 1009">
            <a:extLst>
              <a:ext uri="{FF2B5EF4-FFF2-40B4-BE49-F238E27FC236}">
                <a16:creationId xmlns:a16="http://schemas.microsoft.com/office/drawing/2014/main" xmlns="" id="{E6C851B9-79F1-4BF9-92E1-C49109E0370F}"/>
              </a:ext>
            </a:extLst>
          </p:cNvPr>
          <p:cNvSpPr>
            <a:spLocks/>
          </p:cNvSpPr>
          <p:nvPr/>
        </p:nvSpPr>
        <p:spPr bwMode="gray">
          <a:xfrm>
            <a:off x="4419521" y="3057869"/>
            <a:ext cx="102746" cy="189361"/>
          </a:xfrm>
          <a:custGeom>
            <a:avLst/>
            <a:gdLst/>
            <a:ahLst/>
            <a:cxnLst>
              <a:cxn ang="0">
                <a:pos x="16" y="0"/>
              </a:cxn>
              <a:cxn ang="0">
                <a:pos x="36" y="0"/>
              </a:cxn>
              <a:cxn ang="0">
                <a:pos x="55" y="7"/>
              </a:cxn>
              <a:cxn ang="0">
                <a:pos x="49" y="49"/>
              </a:cxn>
              <a:cxn ang="0">
                <a:pos x="42" y="64"/>
              </a:cxn>
              <a:cxn ang="0">
                <a:pos x="42" y="120"/>
              </a:cxn>
              <a:cxn ang="0">
                <a:pos x="16" y="126"/>
              </a:cxn>
              <a:cxn ang="0">
                <a:pos x="9" y="91"/>
              </a:cxn>
              <a:cxn ang="0">
                <a:pos x="0" y="84"/>
              </a:cxn>
              <a:cxn ang="0">
                <a:pos x="0" y="78"/>
              </a:cxn>
              <a:cxn ang="0">
                <a:pos x="16" y="29"/>
              </a:cxn>
              <a:cxn ang="0">
                <a:pos x="16" y="0"/>
              </a:cxn>
            </a:cxnLst>
            <a:rect l="0" t="0" r="r" b="b"/>
            <a:pathLst>
              <a:path w="55" h="126">
                <a:moveTo>
                  <a:pt x="16" y="0"/>
                </a:moveTo>
                <a:lnTo>
                  <a:pt x="36" y="0"/>
                </a:lnTo>
                <a:lnTo>
                  <a:pt x="55" y="7"/>
                </a:lnTo>
                <a:lnTo>
                  <a:pt x="49" y="49"/>
                </a:lnTo>
                <a:lnTo>
                  <a:pt x="42" y="64"/>
                </a:lnTo>
                <a:lnTo>
                  <a:pt x="42" y="120"/>
                </a:lnTo>
                <a:lnTo>
                  <a:pt x="16" y="126"/>
                </a:lnTo>
                <a:lnTo>
                  <a:pt x="9" y="91"/>
                </a:lnTo>
                <a:lnTo>
                  <a:pt x="0" y="84"/>
                </a:lnTo>
                <a:lnTo>
                  <a:pt x="0" y="78"/>
                </a:lnTo>
                <a:lnTo>
                  <a:pt x="16" y="29"/>
                </a:lnTo>
                <a:lnTo>
                  <a:pt x="16" y="0"/>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334" name="Freeform 1010">
            <a:extLst>
              <a:ext uri="{FF2B5EF4-FFF2-40B4-BE49-F238E27FC236}">
                <a16:creationId xmlns:a16="http://schemas.microsoft.com/office/drawing/2014/main" xmlns="" id="{BE57CF01-1129-4A6B-B0DE-988B07D4B5F8}"/>
              </a:ext>
            </a:extLst>
          </p:cNvPr>
          <p:cNvSpPr>
            <a:spLocks/>
          </p:cNvSpPr>
          <p:nvPr/>
        </p:nvSpPr>
        <p:spPr bwMode="gray">
          <a:xfrm>
            <a:off x="2899158" y="1582058"/>
            <a:ext cx="1189983" cy="825071"/>
          </a:xfrm>
          <a:custGeom>
            <a:avLst/>
            <a:gdLst/>
            <a:ahLst/>
            <a:cxnLst>
              <a:cxn ang="0">
                <a:pos x="551" y="0"/>
              </a:cxn>
              <a:cxn ang="0">
                <a:pos x="458" y="42"/>
              </a:cxn>
              <a:cxn ang="0">
                <a:pos x="509" y="56"/>
              </a:cxn>
              <a:cxn ang="0">
                <a:pos x="602" y="36"/>
              </a:cxn>
              <a:cxn ang="0">
                <a:pos x="615" y="71"/>
              </a:cxn>
              <a:cxn ang="0">
                <a:pos x="586" y="65"/>
              </a:cxn>
              <a:cxn ang="0">
                <a:pos x="580" y="78"/>
              </a:cxn>
              <a:cxn ang="0">
                <a:pos x="516" y="113"/>
              </a:cxn>
              <a:cxn ang="0">
                <a:pos x="551" y="157"/>
              </a:cxn>
              <a:cxn ang="0">
                <a:pos x="494" y="177"/>
              </a:cxn>
              <a:cxn ang="0">
                <a:pos x="516" y="241"/>
              </a:cxn>
              <a:cxn ang="0">
                <a:pos x="458" y="264"/>
              </a:cxn>
              <a:cxn ang="0">
                <a:pos x="502" y="277"/>
              </a:cxn>
              <a:cxn ang="0">
                <a:pos x="436" y="286"/>
              </a:cxn>
              <a:cxn ang="0">
                <a:pos x="394" y="306"/>
              </a:cxn>
              <a:cxn ang="0">
                <a:pos x="372" y="363"/>
              </a:cxn>
              <a:cxn ang="0">
                <a:pos x="295" y="392"/>
              </a:cxn>
              <a:cxn ang="0">
                <a:pos x="259" y="405"/>
              </a:cxn>
              <a:cxn ang="0">
                <a:pos x="202" y="443"/>
              </a:cxn>
              <a:cxn ang="0">
                <a:pos x="115" y="549"/>
              </a:cxn>
              <a:cxn ang="0">
                <a:pos x="80" y="520"/>
              </a:cxn>
              <a:cxn ang="0">
                <a:pos x="73" y="443"/>
              </a:cxn>
              <a:cxn ang="0">
                <a:pos x="67" y="405"/>
              </a:cxn>
              <a:cxn ang="0">
                <a:pos x="87" y="341"/>
              </a:cxn>
              <a:cxn ang="0">
                <a:pos x="122" y="328"/>
              </a:cxn>
              <a:cxn ang="0">
                <a:pos x="115" y="299"/>
              </a:cxn>
              <a:cxn ang="0">
                <a:pos x="131" y="286"/>
              </a:cxn>
              <a:cxn ang="0">
                <a:pos x="102" y="257"/>
              </a:cxn>
              <a:cxn ang="0">
                <a:pos x="93" y="171"/>
              </a:cxn>
              <a:cxn ang="0">
                <a:pos x="23" y="164"/>
              </a:cxn>
              <a:cxn ang="0">
                <a:pos x="16" y="135"/>
              </a:cxn>
              <a:cxn ang="0">
                <a:pos x="45" y="120"/>
              </a:cxn>
              <a:cxn ang="0">
                <a:pos x="9" y="113"/>
              </a:cxn>
              <a:cxn ang="0">
                <a:pos x="80" y="84"/>
              </a:cxn>
              <a:cxn ang="0">
                <a:pos x="186" y="36"/>
              </a:cxn>
            </a:cxnLst>
            <a:rect l="0" t="0" r="r" b="b"/>
            <a:pathLst>
              <a:path w="637" h="549">
                <a:moveTo>
                  <a:pt x="230" y="0"/>
                </a:moveTo>
                <a:lnTo>
                  <a:pt x="551" y="0"/>
                </a:lnTo>
                <a:lnTo>
                  <a:pt x="558" y="14"/>
                </a:lnTo>
                <a:lnTo>
                  <a:pt x="458" y="42"/>
                </a:lnTo>
                <a:lnTo>
                  <a:pt x="551" y="42"/>
                </a:lnTo>
                <a:lnTo>
                  <a:pt x="509" y="56"/>
                </a:lnTo>
                <a:lnTo>
                  <a:pt x="516" y="65"/>
                </a:lnTo>
                <a:lnTo>
                  <a:pt x="602" y="36"/>
                </a:lnTo>
                <a:lnTo>
                  <a:pt x="637" y="56"/>
                </a:lnTo>
                <a:lnTo>
                  <a:pt x="615" y="71"/>
                </a:lnTo>
                <a:lnTo>
                  <a:pt x="602" y="65"/>
                </a:lnTo>
                <a:lnTo>
                  <a:pt x="586" y="65"/>
                </a:lnTo>
                <a:lnTo>
                  <a:pt x="580" y="71"/>
                </a:lnTo>
                <a:lnTo>
                  <a:pt x="580" y="78"/>
                </a:lnTo>
                <a:lnTo>
                  <a:pt x="516" y="100"/>
                </a:lnTo>
                <a:lnTo>
                  <a:pt x="516" y="113"/>
                </a:lnTo>
                <a:lnTo>
                  <a:pt x="551" y="113"/>
                </a:lnTo>
                <a:lnTo>
                  <a:pt x="551" y="157"/>
                </a:lnTo>
                <a:lnTo>
                  <a:pt x="509" y="142"/>
                </a:lnTo>
                <a:lnTo>
                  <a:pt x="494" y="177"/>
                </a:lnTo>
                <a:lnTo>
                  <a:pt x="544" y="177"/>
                </a:lnTo>
                <a:lnTo>
                  <a:pt x="516" y="241"/>
                </a:lnTo>
                <a:lnTo>
                  <a:pt x="458" y="241"/>
                </a:lnTo>
                <a:lnTo>
                  <a:pt x="458" y="264"/>
                </a:lnTo>
                <a:lnTo>
                  <a:pt x="474" y="257"/>
                </a:lnTo>
                <a:lnTo>
                  <a:pt x="502" y="277"/>
                </a:lnTo>
                <a:lnTo>
                  <a:pt x="480" y="312"/>
                </a:lnTo>
                <a:lnTo>
                  <a:pt x="436" y="286"/>
                </a:lnTo>
                <a:lnTo>
                  <a:pt x="429" y="277"/>
                </a:lnTo>
                <a:lnTo>
                  <a:pt x="394" y="306"/>
                </a:lnTo>
                <a:lnTo>
                  <a:pt x="465" y="321"/>
                </a:lnTo>
                <a:lnTo>
                  <a:pt x="372" y="363"/>
                </a:lnTo>
                <a:lnTo>
                  <a:pt x="343" y="356"/>
                </a:lnTo>
                <a:lnTo>
                  <a:pt x="295" y="392"/>
                </a:lnTo>
                <a:lnTo>
                  <a:pt x="272" y="414"/>
                </a:lnTo>
                <a:lnTo>
                  <a:pt x="259" y="405"/>
                </a:lnTo>
                <a:lnTo>
                  <a:pt x="244" y="421"/>
                </a:lnTo>
                <a:lnTo>
                  <a:pt x="202" y="443"/>
                </a:lnTo>
                <a:lnTo>
                  <a:pt x="138" y="542"/>
                </a:lnTo>
                <a:lnTo>
                  <a:pt x="115" y="549"/>
                </a:lnTo>
                <a:lnTo>
                  <a:pt x="102" y="520"/>
                </a:lnTo>
                <a:lnTo>
                  <a:pt x="80" y="520"/>
                </a:lnTo>
                <a:lnTo>
                  <a:pt x="58" y="449"/>
                </a:lnTo>
                <a:lnTo>
                  <a:pt x="73" y="443"/>
                </a:lnTo>
                <a:lnTo>
                  <a:pt x="73" y="414"/>
                </a:lnTo>
                <a:lnTo>
                  <a:pt x="67" y="405"/>
                </a:lnTo>
                <a:lnTo>
                  <a:pt x="67" y="370"/>
                </a:lnTo>
                <a:lnTo>
                  <a:pt x="87" y="341"/>
                </a:lnTo>
                <a:lnTo>
                  <a:pt x="115" y="341"/>
                </a:lnTo>
                <a:lnTo>
                  <a:pt x="122" y="328"/>
                </a:lnTo>
                <a:lnTo>
                  <a:pt x="131" y="306"/>
                </a:lnTo>
                <a:lnTo>
                  <a:pt x="115" y="299"/>
                </a:lnTo>
                <a:lnTo>
                  <a:pt x="109" y="286"/>
                </a:lnTo>
                <a:lnTo>
                  <a:pt x="131" y="286"/>
                </a:lnTo>
                <a:lnTo>
                  <a:pt x="122" y="248"/>
                </a:lnTo>
                <a:lnTo>
                  <a:pt x="102" y="257"/>
                </a:lnTo>
                <a:lnTo>
                  <a:pt x="109" y="206"/>
                </a:lnTo>
                <a:lnTo>
                  <a:pt x="93" y="171"/>
                </a:lnTo>
                <a:lnTo>
                  <a:pt x="67" y="164"/>
                </a:lnTo>
                <a:lnTo>
                  <a:pt x="23" y="164"/>
                </a:lnTo>
                <a:lnTo>
                  <a:pt x="16" y="149"/>
                </a:lnTo>
                <a:lnTo>
                  <a:pt x="16" y="135"/>
                </a:lnTo>
                <a:lnTo>
                  <a:pt x="45" y="135"/>
                </a:lnTo>
                <a:lnTo>
                  <a:pt x="45" y="120"/>
                </a:lnTo>
                <a:lnTo>
                  <a:pt x="16" y="120"/>
                </a:lnTo>
                <a:lnTo>
                  <a:pt x="9" y="113"/>
                </a:lnTo>
                <a:lnTo>
                  <a:pt x="0" y="93"/>
                </a:lnTo>
                <a:lnTo>
                  <a:pt x="80" y="84"/>
                </a:lnTo>
                <a:lnTo>
                  <a:pt x="166" y="27"/>
                </a:lnTo>
                <a:lnTo>
                  <a:pt x="186" y="36"/>
                </a:lnTo>
                <a:lnTo>
                  <a:pt x="230" y="0"/>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381" name="Freeform 734">
            <a:extLst>
              <a:ext uri="{FF2B5EF4-FFF2-40B4-BE49-F238E27FC236}">
                <a16:creationId xmlns:a16="http://schemas.microsoft.com/office/drawing/2014/main" xmlns="" id="{4E35F9E9-FEAB-421F-AC7C-9F11DDBACF44}"/>
              </a:ext>
            </a:extLst>
          </p:cNvPr>
          <p:cNvSpPr>
            <a:spLocks/>
          </p:cNvSpPr>
          <p:nvPr/>
        </p:nvSpPr>
        <p:spPr bwMode="gray">
          <a:xfrm>
            <a:off x="6262556" y="3276395"/>
            <a:ext cx="696803" cy="515482"/>
          </a:xfrm>
          <a:custGeom>
            <a:avLst/>
            <a:gdLst/>
            <a:ahLst/>
            <a:cxnLst>
              <a:cxn ang="0">
                <a:pos x="11" y="9"/>
              </a:cxn>
              <a:cxn ang="0">
                <a:pos x="24" y="23"/>
              </a:cxn>
              <a:cxn ang="0">
                <a:pos x="50" y="14"/>
              </a:cxn>
              <a:cxn ang="0">
                <a:pos x="79" y="29"/>
              </a:cxn>
              <a:cxn ang="0">
                <a:pos x="101" y="65"/>
              </a:cxn>
              <a:cxn ang="0">
                <a:pos x="130" y="65"/>
              </a:cxn>
              <a:cxn ang="0">
                <a:pos x="161" y="58"/>
              </a:cxn>
              <a:cxn ang="0">
                <a:pos x="172" y="58"/>
              </a:cxn>
              <a:cxn ang="0">
                <a:pos x="201" y="36"/>
              </a:cxn>
              <a:cxn ang="0">
                <a:pos x="236" y="29"/>
              </a:cxn>
              <a:cxn ang="0">
                <a:pos x="252" y="51"/>
              </a:cxn>
              <a:cxn ang="0">
                <a:pos x="280" y="71"/>
              </a:cxn>
              <a:cxn ang="0">
                <a:pos x="303" y="100"/>
              </a:cxn>
              <a:cxn ang="0">
                <a:pos x="294" y="135"/>
              </a:cxn>
              <a:cxn ang="0">
                <a:pos x="316" y="151"/>
              </a:cxn>
              <a:cxn ang="0">
                <a:pos x="316" y="180"/>
              </a:cxn>
              <a:cxn ang="0">
                <a:pos x="309" y="186"/>
              </a:cxn>
              <a:cxn ang="0">
                <a:pos x="329" y="208"/>
              </a:cxn>
              <a:cxn ang="0">
                <a:pos x="329" y="250"/>
              </a:cxn>
              <a:cxn ang="0">
                <a:pos x="358" y="264"/>
              </a:cxn>
              <a:cxn ang="0">
                <a:pos x="373" y="299"/>
              </a:cxn>
              <a:cxn ang="0">
                <a:pos x="351" y="314"/>
              </a:cxn>
              <a:cxn ang="0">
                <a:pos x="351" y="343"/>
              </a:cxn>
              <a:cxn ang="0">
                <a:pos x="309" y="337"/>
              </a:cxn>
              <a:cxn ang="0">
                <a:pos x="274" y="337"/>
              </a:cxn>
              <a:cxn ang="0">
                <a:pos x="258" y="308"/>
              </a:cxn>
              <a:cxn ang="0">
                <a:pos x="252" y="299"/>
              </a:cxn>
              <a:cxn ang="0">
                <a:pos x="223" y="321"/>
              </a:cxn>
              <a:cxn ang="0">
                <a:pos x="188" y="292"/>
              </a:cxn>
              <a:cxn ang="0">
                <a:pos x="172" y="292"/>
              </a:cxn>
              <a:cxn ang="0">
                <a:pos x="152" y="279"/>
              </a:cxn>
              <a:cxn ang="0">
                <a:pos x="123" y="235"/>
              </a:cxn>
              <a:cxn ang="0">
                <a:pos x="95" y="235"/>
              </a:cxn>
              <a:cxn ang="0">
                <a:pos x="88" y="186"/>
              </a:cxn>
              <a:cxn ang="0">
                <a:pos x="66" y="171"/>
              </a:cxn>
              <a:cxn ang="0">
                <a:pos x="44" y="144"/>
              </a:cxn>
              <a:cxn ang="0">
                <a:pos x="37" y="122"/>
              </a:cxn>
              <a:cxn ang="0">
                <a:pos x="50" y="100"/>
              </a:cxn>
              <a:cxn ang="0">
                <a:pos x="31" y="87"/>
              </a:cxn>
              <a:cxn ang="0">
                <a:pos x="15" y="58"/>
              </a:cxn>
              <a:cxn ang="0">
                <a:pos x="15" y="42"/>
              </a:cxn>
              <a:cxn ang="0">
                <a:pos x="2" y="14"/>
              </a:cxn>
              <a:cxn ang="0">
                <a:pos x="0" y="0"/>
              </a:cxn>
              <a:cxn ang="0">
                <a:pos x="8" y="7"/>
              </a:cxn>
            </a:cxnLst>
            <a:rect l="0" t="0" r="r" b="b"/>
            <a:pathLst>
              <a:path w="373" h="343">
                <a:moveTo>
                  <a:pt x="11" y="9"/>
                </a:moveTo>
                <a:lnTo>
                  <a:pt x="24" y="23"/>
                </a:lnTo>
                <a:lnTo>
                  <a:pt x="50" y="14"/>
                </a:lnTo>
                <a:lnTo>
                  <a:pt x="79" y="29"/>
                </a:lnTo>
                <a:lnTo>
                  <a:pt x="101" y="65"/>
                </a:lnTo>
                <a:lnTo>
                  <a:pt x="130" y="65"/>
                </a:lnTo>
                <a:lnTo>
                  <a:pt x="161" y="58"/>
                </a:lnTo>
                <a:lnTo>
                  <a:pt x="172" y="58"/>
                </a:lnTo>
                <a:lnTo>
                  <a:pt x="201" y="36"/>
                </a:lnTo>
                <a:lnTo>
                  <a:pt x="236" y="29"/>
                </a:lnTo>
                <a:lnTo>
                  <a:pt x="252" y="51"/>
                </a:lnTo>
                <a:lnTo>
                  <a:pt x="280" y="71"/>
                </a:lnTo>
                <a:lnTo>
                  <a:pt x="303" y="100"/>
                </a:lnTo>
                <a:lnTo>
                  <a:pt x="294" y="135"/>
                </a:lnTo>
                <a:lnTo>
                  <a:pt x="316" y="151"/>
                </a:lnTo>
                <a:lnTo>
                  <a:pt x="316" y="180"/>
                </a:lnTo>
                <a:lnTo>
                  <a:pt x="309" y="186"/>
                </a:lnTo>
                <a:lnTo>
                  <a:pt x="329" y="208"/>
                </a:lnTo>
                <a:lnTo>
                  <a:pt x="329" y="250"/>
                </a:lnTo>
                <a:lnTo>
                  <a:pt x="358" y="264"/>
                </a:lnTo>
                <a:lnTo>
                  <a:pt x="373" y="299"/>
                </a:lnTo>
                <a:lnTo>
                  <a:pt x="351" y="314"/>
                </a:lnTo>
                <a:lnTo>
                  <a:pt x="351" y="343"/>
                </a:lnTo>
                <a:lnTo>
                  <a:pt x="309" y="337"/>
                </a:lnTo>
                <a:lnTo>
                  <a:pt x="274" y="337"/>
                </a:lnTo>
                <a:lnTo>
                  <a:pt x="258" y="308"/>
                </a:lnTo>
                <a:lnTo>
                  <a:pt x="252" y="299"/>
                </a:lnTo>
                <a:lnTo>
                  <a:pt x="223" y="321"/>
                </a:lnTo>
                <a:lnTo>
                  <a:pt x="188" y="292"/>
                </a:lnTo>
                <a:lnTo>
                  <a:pt x="172" y="292"/>
                </a:lnTo>
                <a:lnTo>
                  <a:pt x="152" y="279"/>
                </a:lnTo>
                <a:lnTo>
                  <a:pt x="123" y="235"/>
                </a:lnTo>
                <a:lnTo>
                  <a:pt x="95" y="235"/>
                </a:lnTo>
                <a:lnTo>
                  <a:pt x="88" y="186"/>
                </a:lnTo>
                <a:lnTo>
                  <a:pt x="66" y="171"/>
                </a:lnTo>
                <a:lnTo>
                  <a:pt x="44" y="144"/>
                </a:lnTo>
                <a:lnTo>
                  <a:pt x="37" y="122"/>
                </a:lnTo>
                <a:lnTo>
                  <a:pt x="50" y="100"/>
                </a:lnTo>
                <a:lnTo>
                  <a:pt x="31" y="87"/>
                </a:lnTo>
                <a:lnTo>
                  <a:pt x="15" y="58"/>
                </a:lnTo>
                <a:lnTo>
                  <a:pt x="15" y="42"/>
                </a:lnTo>
                <a:lnTo>
                  <a:pt x="2" y="14"/>
                </a:lnTo>
                <a:lnTo>
                  <a:pt x="0" y="0"/>
                </a:lnTo>
                <a:lnTo>
                  <a:pt x="8" y="7"/>
                </a:lnTo>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338" name="Rettangolo 337">
            <a:extLst>
              <a:ext uri="{FF2B5EF4-FFF2-40B4-BE49-F238E27FC236}">
                <a16:creationId xmlns:a16="http://schemas.microsoft.com/office/drawing/2014/main" xmlns="" id="{192E64ED-D1F1-449D-AEA8-0229CD3F94FA}"/>
              </a:ext>
            </a:extLst>
          </p:cNvPr>
          <p:cNvSpPr/>
          <p:nvPr/>
        </p:nvSpPr>
        <p:spPr>
          <a:xfrm>
            <a:off x="10152339" y="4538201"/>
            <a:ext cx="1823668" cy="684000"/>
          </a:xfrm>
          <a:prstGeom prst="round2SameRect">
            <a:avLst/>
          </a:prstGeom>
          <a:solidFill>
            <a:schemeClr val="accent4"/>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0" tIns="144000" rIns="0" bIns="36000" rtlCol="0" anchor="t"/>
          <a:lstStyle/>
          <a:p>
            <a:pPr algn="ctr">
              <a:lnSpc>
                <a:spcPts val="2000"/>
              </a:lnSpc>
            </a:pPr>
            <a:r>
              <a:rPr lang="it-IT" sz="2000" b="1" dirty="0" err="1">
                <a:solidFill>
                  <a:schemeClr val="bg1"/>
                </a:solidFill>
              </a:rPr>
              <a:t>eMotorWerks</a:t>
            </a:r>
            <a:endParaRPr lang="it-IT" sz="2000" b="1" dirty="0">
              <a:solidFill>
                <a:schemeClr val="bg1"/>
              </a:solidFill>
            </a:endParaRPr>
          </a:p>
        </p:txBody>
      </p:sp>
      <p:sp>
        <p:nvSpPr>
          <p:cNvPr id="207" name="Freeform 883">
            <a:extLst>
              <a:ext uri="{FF2B5EF4-FFF2-40B4-BE49-F238E27FC236}">
                <a16:creationId xmlns:a16="http://schemas.microsoft.com/office/drawing/2014/main" xmlns="" id="{77B33E55-D994-47A9-880E-9C9AECAA8477}"/>
              </a:ext>
            </a:extLst>
          </p:cNvPr>
          <p:cNvSpPr>
            <a:spLocks/>
          </p:cNvSpPr>
          <p:nvPr/>
        </p:nvSpPr>
        <p:spPr bwMode="gray">
          <a:xfrm>
            <a:off x="9566151" y="4646394"/>
            <a:ext cx="306369" cy="323115"/>
          </a:xfrm>
          <a:custGeom>
            <a:avLst/>
            <a:gdLst/>
            <a:ahLst/>
            <a:cxnLst>
              <a:cxn ang="0">
                <a:pos x="16" y="0"/>
              </a:cxn>
              <a:cxn ang="0">
                <a:pos x="80" y="36"/>
              </a:cxn>
              <a:cxn ang="0">
                <a:pos x="100" y="58"/>
              </a:cxn>
              <a:cxn ang="0">
                <a:pos x="100" y="78"/>
              </a:cxn>
              <a:cxn ang="0">
                <a:pos x="137" y="106"/>
              </a:cxn>
              <a:cxn ang="0">
                <a:pos x="122" y="135"/>
              </a:cxn>
              <a:cxn ang="0">
                <a:pos x="164" y="215"/>
              </a:cxn>
              <a:cxn ang="0">
                <a:pos x="122" y="208"/>
              </a:cxn>
              <a:cxn ang="0">
                <a:pos x="100" y="164"/>
              </a:cxn>
              <a:cxn ang="0">
                <a:pos x="73" y="142"/>
              </a:cxn>
              <a:cxn ang="0">
                <a:pos x="58" y="151"/>
              </a:cxn>
              <a:cxn ang="0">
                <a:pos x="36" y="164"/>
              </a:cxn>
              <a:cxn ang="0">
                <a:pos x="36" y="179"/>
              </a:cxn>
              <a:cxn ang="0">
                <a:pos x="0" y="157"/>
              </a:cxn>
              <a:cxn ang="0">
                <a:pos x="16" y="0"/>
              </a:cxn>
            </a:cxnLst>
            <a:rect l="0" t="0" r="r" b="b"/>
            <a:pathLst>
              <a:path w="164" h="215">
                <a:moveTo>
                  <a:pt x="16" y="0"/>
                </a:moveTo>
                <a:lnTo>
                  <a:pt x="80" y="36"/>
                </a:lnTo>
                <a:lnTo>
                  <a:pt x="100" y="58"/>
                </a:lnTo>
                <a:lnTo>
                  <a:pt x="100" y="78"/>
                </a:lnTo>
                <a:lnTo>
                  <a:pt x="137" y="106"/>
                </a:lnTo>
                <a:lnTo>
                  <a:pt x="122" y="135"/>
                </a:lnTo>
                <a:lnTo>
                  <a:pt x="164" y="215"/>
                </a:lnTo>
                <a:lnTo>
                  <a:pt x="122" y="208"/>
                </a:lnTo>
                <a:lnTo>
                  <a:pt x="100" y="164"/>
                </a:lnTo>
                <a:lnTo>
                  <a:pt x="73" y="142"/>
                </a:lnTo>
                <a:lnTo>
                  <a:pt x="58" y="151"/>
                </a:lnTo>
                <a:lnTo>
                  <a:pt x="36" y="164"/>
                </a:lnTo>
                <a:lnTo>
                  <a:pt x="36" y="179"/>
                </a:lnTo>
                <a:lnTo>
                  <a:pt x="0" y="157"/>
                </a:lnTo>
                <a:lnTo>
                  <a:pt x="16" y="0"/>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208" name="Freeform 884">
            <a:extLst>
              <a:ext uri="{FF2B5EF4-FFF2-40B4-BE49-F238E27FC236}">
                <a16:creationId xmlns:a16="http://schemas.microsoft.com/office/drawing/2014/main" xmlns="" id="{FCC2D6F6-B0D2-4A32-9CC8-7EFE5449F9F7}"/>
              </a:ext>
            </a:extLst>
          </p:cNvPr>
          <p:cNvSpPr>
            <a:spLocks/>
          </p:cNvSpPr>
          <p:nvPr/>
        </p:nvSpPr>
        <p:spPr bwMode="gray">
          <a:xfrm>
            <a:off x="9835158" y="4723040"/>
            <a:ext cx="119559" cy="73640"/>
          </a:xfrm>
          <a:custGeom>
            <a:avLst/>
            <a:gdLst/>
            <a:ahLst/>
            <a:cxnLst>
              <a:cxn ang="0">
                <a:pos x="49" y="0"/>
              </a:cxn>
              <a:cxn ang="0">
                <a:pos x="64" y="0"/>
              </a:cxn>
              <a:cxn ang="0">
                <a:pos x="64" y="13"/>
              </a:cxn>
              <a:cxn ang="0">
                <a:pos x="36" y="49"/>
              </a:cxn>
              <a:cxn ang="0">
                <a:pos x="13" y="42"/>
              </a:cxn>
              <a:cxn ang="0">
                <a:pos x="0" y="35"/>
              </a:cxn>
              <a:cxn ang="0">
                <a:pos x="20" y="20"/>
              </a:cxn>
              <a:cxn ang="0">
                <a:pos x="29" y="27"/>
              </a:cxn>
              <a:cxn ang="0">
                <a:pos x="49" y="7"/>
              </a:cxn>
              <a:cxn ang="0">
                <a:pos x="49" y="0"/>
              </a:cxn>
            </a:cxnLst>
            <a:rect l="0" t="0" r="r" b="b"/>
            <a:pathLst>
              <a:path w="64" h="49">
                <a:moveTo>
                  <a:pt x="49" y="0"/>
                </a:moveTo>
                <a:lnTo>
                  <a:pt x="64" y="0"/>
                </a:lnTo>
                <a:lnTo>
                  <a:pt x="64" y="13"/>
                </a:lnTo>
                <a:lnTo>
                  <a:pt x="36" y="49"/>
                </a:lnTo>
                <a:lnTo>
                  <a:pt x="13" y="42"/>
                </a:lnTo>
                <a:lnTo>
                  <a:pt x="0" y="35"/>
                </a:lnTo>
                <a:lnTo>
                  <a:pt x="20" y="20"/>
                </a:lnTo>
                <a:lnTo>
                  <a:pt x="29" y="27"/>
                </a:lnTo>
                <a:lnTo>
                  <a:pt x="49" y="7"/>
                </a:lnTo>
                <a:lnTo>
                  <a:pt x="49" y="0"/>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209" name="Freeform 885">
            <a:extLst>
              <a:ext uri="{FF2B5EF4-FFF2-40B4-BE49-F238E27FC236}">
                <a16:creationId xmlns:a16="http://schemas.microsoft.com/office/drawing/2014/main" xmlns="" id="{40B3177E-7590-45E7-83FA-DD067F6591A7}"/>
              </a:ext>
            </a:extLst>
          </p:cNvPr>
          <p:cNvSpPr>
            <a:spLocks/>
          </p:cNvSpPr>
          <p:nvPr/>
        </p:nvSpPr>
        <p:spPr bwMode="gray">
          <a:xfrm>
            <a:off x="9943508" y="5337285"/>
            <a:ext cx="37362" cy="52600"/>
          </a:xfrm>
          <a:custGeom>
            <a:avLst/>
            <a:gdLst/>
            <a:ahLst/>
            <a:cxnLst>
              <a:cxn ang="0">
                <a:pos x="0" y="0"/>
              </a:cxn>
              <a:cxn ang="0">
                <a:pos x="20" y="22"/>
              </a:cxn>
              <a:cxn ang="0">
                <a:pos x="13" y="35"/>
              </a:cxn>
              <a:cxn ang="0">
                <a:pos x="0" y="15"/>
              </a:cxn>
              <a:cxn ang="0">
                <a:pos x="0" y="0"/>
              </a:cxn>
            </a:cxnLst>
            <a:rect l="0" t="0" r="r" b="b"/>
            <a:pathLst>
              <a:path w="20" h="35">
                <a:moveTo>
                  <a:pt x="0" y="0"/>
                </a:moveTo>
                <a:lnTo>
                  <a:pt x="20" y="22"/>
                </a:lnTo>
                <a:lnTo>
                  <a:pt x="13" y="35"/>
                </a:lnTo>
                <a:lnTo>
                  <a:pt x="0" y="15"/>
                </a:lnTo>
                <a:lnTo>
                  <a:pt x="0" y="0"/>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291" name="Freeform 967">
            <a:extLst>
              <a:ext uri="{FF2B5EF4-FFF2-40B4-BE49-F238E27FC236}">
                <a16:creationId xmlns:a16="http://schemas.microsoft.com/office/drawing/2014/main" xmlns="" id="{99934BD1-E0AD-4428-B508-0129AD341EAD}"/>
              </a:ext>
            </a:extLst>
          </p:cNvPr>
          <p:cNvSpPr>
            <a:spLocks/>
          </p:cNvSpPr>
          <p:nvPr/>
        </p:nvSpPr>
        <p:spPr bwMode="gray">
          <a:xfrm>
            <a:off x="9285935" y="4560731"/>
            <a:ext cx="310105" cy="321612"/>
          </a:xfrm>
          <a:custGeom>
            <a:avLst/>
            <a:gdLst/>
            <a:ahLst/>
            <a:cxnLst>
              <a:cxn ang="0">
                <a:pos x="16" y="0"/>
              </a:cxn>
              <a:cxn ang="0">
                <a:pos x="44" y="22"/>
              </a:cxn>
              <a:cxn ang="0">
                <a:pos x="44" y="57"/>
              </a:cxn>
              <a:cxn ang="0">
                <a:pos x="80" y="70"/>
              </a:cxn>
              <a:cxn ang="0">
                <a:pos x="108" y="35"/>
              </a:cxn>
              <a:cxn ang="0">
                <a:pos x="115" y="35"/>
              </a:cxn>
              <a:cxn ang="0">
                <a:pos x="130" y="51"/>
              </a:cxn>
              <a:cxn ang="0">
                <a:pos x="144" y="57"/>
              </a:cxn>
              <a:cxn ang="0">
                <a:pos x="166" y="57"/>
              </a:cxn>
              <a:cxn ang="0">
                <a:pos x="150" y="214"/>
              </a:cxn>
              <a:cxn ang="0">
                <a:pos x="124" y="203"/>
              </a:cxn>
              <a:cxn ang="0">
                <a:pos x="115" y="135"/>
              </a:cxn>
              <a:cxn ang="0">
                <a:pos x="38" y="86"/>
              </a:cxn>
              <a:cxn ang="0">
                <a:pos x="22" y="99"/>
              </a:cxn>
              <a:cxn ang="0">
                <a:pos x="16" y="93"/>
              </a:cxn>
              <a:cxn ang="0">
                <a:pos x="22" y="79"/>
              </a:cxn>
              <a:cxn ang="0">
                <a:pos x="9" y="64"/>
              </a:cxn>
              <a:cxn ang="0">
                <a:pos x="22" y="57"/>
              </a:cxn>
              <a:cxn ang="0">
                <a:pos x="22" y="51"/>
              </a:cxn>
              <a:cxn ang="0">
                <a:pos x="16" y="51"/>
              </a:cxn>
              <a:cxn ang="0">
                <a:pos x="0" y="35"/>
              </a:cxn>
              <a:cxn ang="0">
                <a:pos x="0" y="22"/>
              </a:cxn>
              <a:cxn ang="0">
                <a:pos x="16" y="0"/>
              </a:cxn>
            </a:cxnLst>
            <a:rect l="0" t="0" r="r" b="b"/>
            <a:pathLst>
              <a:path w="166" h="214">
                <a:moveTo>
                  <a:pt x="16" y="0"/>
                </a:moveTo>
                <a:lnTo>
                  <a:pt x="44" y="22"/>
                </a:lnTo>
                <a:lnTo>
                  <a:pt x="44" y="57"/>
                </a:lnTo>
                <a:lnTo>
                  <a:pt x="80" y="70"/>
                </a:lnTo>
                <a:lnTo>
                  <a:pt x="108" y="35"/>
                </a:lnTo>
                <a:lnTo>
                  <a:pt x="115" y="35"/>
                </a:lnTo>
                <a:lnTo>
                  <a:pt x="130" y="51"/>
                </a:lnTo>
                <a:lnTo>
                  <a:pt x="144" y="57"/>
                </a:lnTo>
                <a:lnTo>
                  <a:pt x="166" y="57"/>
                </a:lnTo>
                <a:lnTo>
                  <a:pt x="150" y="214"/>
                </a:lnTo>
                <a:lnTo>
                  <a:pt x="124" y="203"/>
                </a:lnTo>
                <a:lnTo>
                  <a:pt x="115" y="135"/>
                </a:lnTo>
                <a:lnTo>
                  <a:pt x="38" y="86"/>
                </a:lnTo>
                <a:lnTo>
                  <a:pt x="22" y="99"/>
                </a:lnTo>
                <a:lnTo>
                  <a:pt x="16" y="93"/>
                </a:lnTo>
                <a:lnTo>
                  <a:pt x="22" y="79"/>
                </a:lnTo>
                <a:lnTo>
                  <a:pt x="9" y="64"/>
                </a:lnTo>
                <a:lnTo>
                  <a:pt x="22" y="57"/>
                </a:lnTo>
                <a:lnTo>
                  <a:pt x="22" y="51"/>
                </a:lnTo>
                <a:lnTo>
                  <a:pt x="16" y="51"/>
                </a:lnTo>
                <a:lnTo>
                  <a:pt x="0" y="35"/>
                </a:lnTo>
                <a:lnTo>
                  <a:pt x="0" y="22"/>
                </a:lnTo>
                <a:lnTo>
                  <a:pt x="16" y="0"/>
                </a:lnTo>
                <a:close/>
              </a:path>
            </a:pathLst>
          </a:custGeom>
          <a:solidFill>
            <a:srgbClr val="F2F2F2"/>
          </a:solidFill>
          <a:ln w="3175" cap="flat" cmpd="sng">
            <a:solidFill>
              <a:schemeClr val="bg1">
                <a:lumMod val="85000"/>
              </a:schemeClr>
            </a:solidFill>
            <a:prstDash val="solid"/>
            <a:miter lim="800000"/>
            <a:headEnd/>
            <a:tailEnd/>
          </a:ln>
          <a:effectLst/>
        </p:spPr>
        <p:txBody>
          <a:bodyPr wrap="none" anchor="ctr"/>
          <a:lstStyle/>
          <a:p>
            <a:pPr marL="0" marR="0" lvl="0" indent="0" algn="l" defTabSz="914400" rtl="0" eaLnBrk="1" fontAlgn="base" latinLnBrk="0" hangingPunct="1">
              <a:lnSpc>
                <a:spcPct val="100000"/>
              </a:lnSpc>
              <a:spcBef>
                <a:spcPct val="31250"/>
              </a:spcBef>
              <a:spcAft>
                <a:spcPct val="0"/>
              </a:spcAft>
              <a:buClr>
                <a:srgbClr val="00529B"/>
              </a:buClr>
              <a:buSzPct val="100000"/>
              <a:buFontTx/>
              <a:buNone/>
              <a:tabLst/>
              <a:defRPr/>
            </a:pPr>
            <a:endParaRPr kumimoji="0" lang="en-US" sz="1600" b="0" i="0" u="none" strike="noStrike" kern="0" cap="none" spc="0" normalizeH="0" baseline="0" noProof="0">
              <a:ln>
                <a:noFill/>
              </a:ln>
              <a:solidFill>
                <a:srgbClr val="000000"/>
              </a:solidFill>
              <a:effectLst/>
              <a:uLnTx/>
              <a:uFillTx/>
              <a:latin typeface="Arial"/>
              <a:ea typeface="+mn-ea"/>
              <a:cs typeface="+mn-cs"/>
            </a:endParaRPr>
          </a:p>
        </p:txBody>
      </p:sp>
      <p:sp>
        <p:nvSpPr>
          <p:cNvPr id="337" name="Ovale 336">
            <a:extLst>
              <a:ext uri="{FF2B5EF4-FFF2-40B4-BE49-F238E27FC236}">
                <a16:creationId xmlns:a16="http://schemas.microsoft.com/office/drawing/2014/main" xmlns="" id="{074D8FF9-3F7E-4BDF-9CF5-78A9A6E0AE7B}"/>
              </a:ext>
            </a:extLst>
          </p:cNvPr>
          <p:cNvSpPr/>
          <p:nvPr/>
        </p:nvSpPr>
        <p:spPr>
          <a:xfrm>
            <a:off x="9881898" y="4689130"/>
            <a:ext cx="360000" cy="360000"/>
          </a:xfrm>
          <a:prstGeom prst="ellipse">
            <a:avLst/>
          </a:prstGeom>
          <a:solidFill>
            <a:schemeClr val="accent4"/>
          </a:solidFill>
          <a:ln w="28575">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algn="ctr"/>
            <a:r>
              <a:rPr lang="it-IT" sz="2000" b="1" dirty="0"/>
              <a:t>3</a:t>
            </a:r>
          </a:p>
        </p:txBody>
      </p:sp>
      <p:sp>
        <p:nvSpPr>
          <p:cNvPr id="346" name="Rettangolo 335">
            <a:extLst>
              <a:ext uri="{FF2B5EF4-FFF2-40B4-BE49-F238E27FC236}">
                <a16:creationId xmlns:a16="http://schemas.microsoft.com/office/drawing/2014/main" xmlns="" id="{7DC37393-D417-4E1C-A6C3-F44528C628C1}"/>
              </a:ext>
            </a:extLst>
          </p:cNvPr>
          <p:cNvSpPr/>
          <p:nvPr/>
        </p:nvSpPr>
        <p:spPr>
          <a:xfrm>
            <a:off x="10152339" y="3741195"/>
            <a:ext cx="1823668" cy="684000"/>
          </a:xfrm>
          <a:prstGeom prst="round2SameRect">
            <a:avLst/>
          </a:prstGeom>
          <a:solidFill>
            <a:schemeClr val="accent2"/>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0" tIns="144000" rIns="0" bIns="36000" rtlCol="0" anchor="t"/>
          <a:lstStyle/>
          <a:p>
            <a:pPr algn="ctr">
              <a:lnSpc>
                <a:spcPts val="2000"/>
              </a:lnSpc>
            </a:pPr>
            <a:r>
              <a:rPr lang="it-IT" sz="2000" b="1" dirty="0">
                <a:solidFill>
                  <a:schemeClr val="bg1"/>
                </a:solidFill>
              </a:rPr>
              <a:t>EnerNOC</a:t>
            </a:r>
          </a:p>
        </p:txBody>
      </p:sp>
      <p:sp>
        <p:nvSpPr>
          <p:cNvPr id="347" name="Ovale 334">
            <a:extLst>
              <a:ext uri="{FF2B5EF4-FFF2-40B4-BE49-F238E27FC236}">
                <a16:creationId xmlns:a16="http://schemas.microsoft.com/office/drawing/2014/main" xmlns="" id="{86BB269B-D254-4B83-BAD6-2E7700F71BFB}"/>
              </a:ext>
            </a:extLst>
          </p:cNvPr>
          <p:cNvSpPr/>
          <p:nvPr/>
        </p:nvSpPr>
        <p:spPr>
          <a:xfrm>
            <a:off x="9881898" y="3892124"/>
            <a:ext cx="360000" cy="360000"/>
          </a:xfrm>
          <a:prstGeom prst="ellipse">
            <a:avLst/>
          </a:prstGeom>
          <a:solidFill>
            <a:schemeClr val="accent2"/>
          </a:solidFill>
          <a:ln w="28575">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algn="ctr"/>
            <a:r>
              <a:rPr lang="it-IT" sz="2000" b="1" dirty="0"/>
              <a:t>2</a:t>
            </a:r>
          </a:p>
        </p:txBody>
      </p:sp>
      <p:sp>
        <p:nvSpPr>
          <p:cNvPr id="348" name="Rettangolo 15">
            <a:extLst>
              <a:ext uri="{FF2B5EF4-FFF2-40B4-BE49-F238E27FC236}">
                <a16:creationId xmlns:a16="http://schemas.microsoft.com/office/drawing/2014/main" xmlns="" id="{C266DE87-0969-47DB-BEEB-D63E1516CA8E}"/>
              </a:ext>
            </a:extLst>
          </p:cNvPr>
          <p:cNvSpPr/>
          <p:nvPr/>
        </p:nvSpPr>
        <p:spPr>
          <a:xfrm>
            <a:off x="10152339" y="2949366"/>
            <a:ext cx="1823668" cy="684000"/>
          </a:xfrm>
          <a:prstGeom prst="round2SameRect">
            <a:avLst/>
          </a:prstGeom>
          <a:solidFill>
            <a:schemeClr val="accent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0" tIns="36000" rIns="0" bIns="36000" rtlCol="0" anchor="ctr"/>
          <a:lstStyle/>
          <a:p>
            <a:pPr algn="ctr">
              <a:lnSpc>
                <a:spcPts val="2000"/>
              </a:lnSpc>
            </a:pPr>
            <a:r>
              <a:rPr lang="it-IT" sz="2000" b="1" dirty="0">
                <a:solidFill>
                  <a:schemeClr val="bg1"/>
                </a:solidFill>
              </a:rPr>
              <a:t>Enel X</a:t>
            </a:r>
          </a:p>
          <a:p>
            <a:pPr algn="ctr">
              <a:lnSpc>
                <a:spcPts val="2000"/>
              </a:lnSpc>
            </a:pPr>
            <a:r>
              <a:rPr lang="it-IT" sz="2000" b="1" dirty="0">
                <a:solidFill>
                  <a:schemeClr val="bg1"/>
                </a:solidFill>
              </a:rPr>
              <a:t> </a:t>
            </a:r>
            <a:endParaRPr lang="it-IT" sz="2000" b="1" baseline="-25000" dirty="0">
              <a:solidFill>
                <a:schemeClr val="bg1"/>
              </a:solidFill>
            </a:endParaRPr>
          </a:p>
        </p:txBody>
      </p:sp>
      <p:sp>
        <p:nvSpPr>
          <p:cNvPr id="349" name="Ovale 4">
            <a:extLst>
              <a:ext uri="{FF2B5EF4-FFF2-40B4-BE49-F238E27FC236}">
                <a16:creationId xmlns:a16="http://schemas.microsoft.com/office/drawing/2014/main" xmlns="" id="{9A7B9EAF-F10F-4DA7-8F1C-ED8F057F8AD0}"/>
              </a:ext>
            </a:extLst>
          </p:cNvPr>
          <p:cNvSpPr/>
          <p:nvPr/>
        </p:nvSpPr>
        <p:spPr>
          <a:xfrm>
            <a:off x="9881898" y="3150608"/>
            <a:ext cx="360000" cy="360000"/>
          </a:xfrm>
          <a:prstGeom prst="ellipse">
            <a:avLst/>
          </a:prstGeom>
          <a:ln w="28575">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algn="ctr"/>
            <a:r>
              <a:rPr lang="it-IT" sz="2000" b="1" dirty="0"/>
              <a:t>1</a:t>
            </a:r>
          </a:p>
        </p:txBody>
      </p:sp>
      <p:sp>
        <p:nvSpPr>
          <p:cNvPr id="350" name="Rettangolo con angoli arrotondati 340">
            <a:extLst>
              <a:ext uri="{FF2B5EF4-FFF2-40B4-BE49-F238E27FC236}">
                <a16:creationId xmlns:a16="http://schemas.microsoft.com/office/drawing/2014/main" xmlns="" id="{7DF762B8-A5FD-46C2-88EF-780EE17271B7}"/>
              </a:ext>
            </a:extLst>
          </p:cNvPr>
          <p:cNvSpPr/>
          <p:nvPr/>
        </p:nvSpPr>
        <p:spPr>
          <a:xfrm>
            <a:off x="10152339" y="1818008"/>
            <a:ext cx="1790610" cy="1008000"/>
          </a:xfrm>
          <a:prstGeom prst="roundRect">
            <a:avLst/>
          </a:prstGeom>
          <a:solidFill>
            <a:srgbClr val="F2F2F2"/>
          </a:solidFill>
          <a:ln w="3175" cap="flat" cmpd="sng">
            <a:solidFill>
              <a:schemeClr val="bg1">
                <a:lumMod val="85000"/>
              </a:schemeClr>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it-IT" sz="1600" kern="0" dirty="0" err="1">
              <a:solidFill>
                <a:srgbClr val="000000"/>
              </a:solidFill>
              <a:latin typeface="Arial"/>
            </a:endParaRPr>
          </a:p>
        </p:txBody>
      </p:sp>
      <p:sp>
        <p:nvSpPr>
          <p:cNvPr id="351" name="Rettangolo 351">
            <a:extLst>
              <a:ext uri="{FF2B5EF4-FFF2-40B4-BE49-F238E27FC236}">
                <a16:creationId xmlns:a16="http://schemas.microsoft.com/office/drawing/2014/main" xmlns="" id="{1EF9A770-00C9-4708-BE21-D79F219983FC}"/>
              </a:ext>
            </a:extLst>
          </p:cNvPr>
          <p:cNvSpPr/>
          <p:nvPr/>
        </p:nvSpPr>
        <p:spPr>
          <a:xfrm>
            <a:off x="10284136" y="2397015"/>
            <a:ext cx="648000" cy="360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algn="r"/>
            <a:r>
              <a:rPr lang="it-IT" sz="2000" b="1" dirty="0">
                <a:solidFill>
                  <a:schemeClr val="accent1"/>
                </a:solidFill>
              </a:rPr>
              <a:t>23</a:t>
            </a:r>
          </a:p>
        </p:txBody>
      </p:sp>
      <p:pic>
        <p:nvPicPr>
          <p:cNvPr id="352" name="Immagine 349">
            <a:extLst>
              <a:ext uri="{FF2B5EF4-FFF2-40B4-BE49-F238E27FC236}">
                <a16:creationId xmlns:a16="http://schemas.microsoft.com/office/drawing/2014/main" xmlns="" id="{FAAB300A-A275-4996-A866-19BA45BB9687}"/>
              </a:ext>
            </a:extLst>
          </p:cNvPr>
          <p:cNvPicPr>
            <a:picLocks noChangeAspect="1"/>
          </p:cNvPicPr>
          <p:nvPr/>
        </p:nvPicPr>
        <p:blipFill>
          <a:blip r:embed="rId2"/>
          <a:stretch>
            <a:fillRect/>
          </a:stretch>
        </p:blipFill>
        <p:spPr>
          <a:xfrm>
            <a:off x="11239167" y="1956101"/>
            <a:ext cx="514286" cy="360000"/>
          </a:xfrm>
          <a:prstGeom prst="rect">
            <a:avLst/>
          </a:prstGeom>
        </p:spPr>
      </p:pic>
      <p:sp>
        <p:nvSpPr>
          <p:cNvPr id="353" name="Rettangolo 350">
            <a:extLst>
              <a:ext uri="{FF2B5EF4-FFF2-40B4-BE49-F238E27FC236}">
                <a16:creationId xmlns:a16="http://schemas.microsoft.com/office/drawing/2014/main" xmlns="" id="{794C8623-61FE-42C8-A9D6-E5C5DACAB3BF}"/>
              </a:ext>
            </a:extLst>
          </p:cNvPr>
          <p:cNvSpPr/>
          <p:nvPr/>
        </p:nvSpPr>
        <p:spPr>
          <a:xfrm>
            <a:off x="10209186" y="1941111"/>
            <a:ext cx="972000" cy="360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algn="r"/>
            <a:r>
              <a:rPr lang="it-IT" sz="2000" b="1" dirty="0">
                <a:solidFill>
                  <a:schemeClr val="accent1"/>
                </a:solidFill>
              </a:rPr>
              <a:t>2200</a:t>
            </a:r>
          </a:p>
        </p:txBody>
      </p:sp>
      <p:sp>
        <p:nvSpPr>
          <p:cNvPr id="354" name="Rettangolo 350">
            <a:extLst>
              <a:ext uri="{FF2B5EF4-FFF2-40B4-BE49-F238E27FC236}">
                <a16:creationId xmlns:a16="http://schemas.microsoft.com/office/drawing/2014/main" xmlns="" id="{D2C86604-D11D-49CD-B29C-6967BB865D63}"/>
              </a:ext>
            </a:extLst>
          </p:cNvPr>
          <p:cNvSpPr/>
          <p:nvPr/>
        </p:nvSpPr>
        <p:spPr>
          <a:xfrm>
            <a:off x="10267801" y="1941111"/>
            <a:ext cx="360000" cy="360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algn="ctr"/>
            <a:r>
              <a:rPr lang="it-IT" sz="2000" b="1" dirty="0">
                <a:solidFill>
                  <a:schemeClr val="accent1"/>
                </a:solidFill>
              </a:rPr>
              <a:t>&gt;</a:t>
            </a:r>
          </a:p>
        </p:txBody>
      </p:sp>
      <p:sp>
        <p:nvSpPr>
          <p:cNvPr id="355" name="Rettangolo 351">
            <a:extLst>
              <a:ext uri="{FF2B5EF4-FFF2-40B4-BE49-F238E27FC236}">
                <a16:creationId xmlns:a16="http://schemas.microsoft.com/office/drawing/2014/main" xmlns="" id="{04638A8B-1C65-4D53-9F35-5126544E2EFB}"/>
              </a:ext>
            </a:extLst>
          </p:cNvPr>
          <p:cNvSpPr/>
          <p:nvPr/>
        </p:nvSpPr>
        <p:spPr>
          <a:xfrm>
            <a:off x="10345151" y="2397015"/>
            <a:ext cx="1113424" cy="360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algn="r"/>
            <a:r>
              <a:rPr lang="it-IT" sz="2000" b="1" dirty="0">
                <a:solidFill>
                  <a:schemeClr val="accent1"/>
                </a:solidFill>
              </a:rPr>
              <a:t>tari</a:t>
            </a:r>
          </a:p>
        </p:txBody>
      </p:sp>
    </p:spTree>
    <p:extLst>
      <p:ext uri="{BB962C8B-B14F-4D97-AF65-F5344CB8AC3E}">
        <p14:creationId xmlns:p14="http://schemas.microsoft.com/office/powerpoint/2010/main" val="2629577595"/>
      </p:ext>
    </p:extLst>
  </p:cSld>
  <p:clrMapOvr>
    <a:masterClrMapping/>
  </p:clrMapOvr>
  <mc:AlternateContent xmlns:mc="http://schemas.openxmlformats.org/markup-compatibility/2006">
    <mc:Choice xmlns:p159="http://schemas.microsoft.com/office/powerpoint/2015/09/main" xmlns="" Requires="p159">
      <p:transition xmlns:p14="http://schemas.microsoft.com/office/powerpoint/2010/main" spd="slow" p14:dur="2000">
        <p159:morph option="byObject"/>
      </p:transition>
    </mc:Choice>
    <mc:Fallback>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58" name="Straight Connector 137"/>
          <p:cNvCxnSpPr/>
          <p:nvPr/>
        </p:nvCxnSpPr>
        <p:spPr>
          <a:xfrm flipH="1">
            <a:off x="2979831" y="3914923"/>
            <a:ext cx="1056000" cy="0"/>
          </a:xfrm>
          <a:prstGeom prst="line">
            <a:avLst/>
          </a:prstGeom>
          <a:ln w="25400">
            <a:solidFill>
              <a:srgbClr val="55BE5A"/>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3" name="Segnaposto testo 2"/>
          <p:cNvSpPr>
            <a:spLocks noGrp="1"/>
          </p:cNvSpPr>
          <p:nvPr>
            <p:ph type="body" sz="quarter" idx="13"/>
          </p:nvPr>
        </p:nvSpPr>
        <p:spPr>
          <a:xfrm>
            <a:off x="791778" y="1085366"/>
            <a:ext cx="7616827" cy="286234"/>
          </a:xfrm>
        </p:spPr>
        <p:txBody>
          <a:bodyPr vert="horz" wrap="square" lIns="0" tIns="0" rIns="0" bIns="0" rtlCol="0">
            <a:noAutofit/>
          </a:bodyPr>
          <a:lstStyle/>
          <a:p>
            <a:pPr marL="0" lvl="1" indent="0" defTabSz="914377">
              <a:spcAft>
                <a:spcPts val="800"/>
              </a:spcAft>
              <a:buNone/>
            </a:pPr>
            <a:r>
              <a:rPr lang="en-US" dirty="0" err="1" smtClean="0">
                <a:solidFill>
                  <a:schemeClr val="accent1"/>
                </a:solidFill>
              </a:rPr>
              <a:t>Suntem</a:t>
            </a:r>
            <a:r>
              <a:rPr lang="en-US" dirty="0" smtClean="0">
                <a:solidFill>
                  <a:schemeClr val="accent1"/>
                </a:solidFill>
              </a:rPr>
              <a:t> un leader in </a:t>
            </a:r>
            <a:r>
              <a:rPr lang="en-US" dirty="0" err="1" smtClean="0">
                <a:solidFill>
                  <a:schemeClr val="accent1"/>
                </a:solidFill>
              </a:rPr>
              <a:t>noua</a:t>
            </a:r>
            <a:r>
              <a:rPr lang="en-US" dirty="0" smtClean="0">
                <a:solidFill>
                  <a:schemeClr val="accent1"/>
                </a:solidFill>
              </a:rPr>
              <a:t> </a:t>
            </a:r>
            <a:r>
              <a:rPr lang="en-US" dirty="0" err="1" smtClean="0">
                <a:solidFill>
                  <a:schemeClr val="accent1"/>
                </a:solidFill>
              </a:rPr>
              <a:t>lume</a:t>
            </a:r>
            <a:r>
              <a:rPr lang="en-US" dirty="0" smtClean="0">
                <a:solidFill>
                  <a:schemeClr val="accent1"/>
                </a:solidFill>
              </a:rPr>
              <a:t> a </a:t>
            </a:r>
            <a:r>
              <a:rPr lang="en-US" dirty="0" err="1" smtClean="0">
                <a:solidFill>
                  <a:schemeClr val="accent1"/>
                </a:solidFill>
              </a:rPr>
              <a:t>energiei</a:t>
            </a:r>
            <a:endParaRPr lang="it-IT" dirty="0">
              <a:solidFill>
                <a:schemeClr val="accent1"/>
              </a:solidFill>
            </a:endParaRPr>
          </a:p>
        </p:txBody>
      </p:sp>
      <p:sp>
        <p:nvSpPr>
          <p:cNvPr id="8" name="Title 7"/>
          <p:cNvSpPr>
            <a:spLocks noGrp="1"/>
          </p:cNvSpPr>
          <p:nvPr>
            <p:ph type="title"/>
          </p:nvPr>
        </p:nvSpPr>
        <p:spPr/>
        <p:txBody>
          <a:bodyPr/>
          <a:lstStyle/>
          <a:p>
            <a:r>
              <a:rPr lang="en-US" b="1" dirty="0" err="1" smtClean="0">
                <a:solidFill>
                  <a:schemeClr val="accent1"/>
                </a:solidFill>
              </a:rPr>
              <a:t>Grupul</a:t>
            </a:r>
            <a:r>
              <a:rPr lang="en-US" b="1" dirty="0" smtClean="0">
                <a:solidFill>
                  <a:schemeClr val="accent1"/>
                </a:solidFill>
              </a:rPr>
              <a:t> Enel </a:t>
            </a:r>
            <a:r>
              <a:rPr lang="en-US" b="1" dirty="0" err="1" smtClean="0">
                <a:solidFill>
                  <a:schemeClr val="accent1"/>
                </a:solidFill>
              </a:rPr>
              <a:t>astazi</a:t>
            </a:r>
            <a:endParaRPr lang="en-US" b="1" baseline="30000" dirty="0">
              <a:solidFill>
                <a:schemeClr val="accent1"/>
              </a:solidFill>
            </a:endParaRPr>
          </a:p>
        </p:txBody>
      </p:sp>
      <p:sp>
        <p:nvSpPr>
          <p:cNvPr id="1144" name="Footer Placeholder 3"/>
          <p:cNvSpPr txBox="1">
            <a:spLocks/>
          </p:cNvSpPr>
          <p:nvPr/>
        </p:nvSpPr>
        <p:spPr>
          <a:xfrm>
            <a:off x="540091" y="6167311"/>
            <a:ext cx="10669851" cy="584775"/>
          </a:xfrm>
          <a:prstGeom prst="rect">
            <a:avLst/>
          </a:prstGeom>
          <a:noFill/>
        </p:spPr>
        <p:txBody>
          <a:bodyPr wrap="square" rtlCol="0">
            <a:spAutoFit/>
          </a:bodyPr>
          <a:lstStyle>
            <a:defPPr>
              <a:defRPr lang="it-IT"/>
            </a:defPPr>
            <a:lvl1pPr marL="228600" indent="-228600">
              <a:buFont typeface="+mj-lt"/>
              <a:buAutoNum type="arabicPeriod"/>
              <a:defRPr sz="800">
                <a:solidFill>
                  <a:srgbClr val="FFFFFF">
                    <a:lumMod val="65000"/>
                  </a:srgbClr>
                </a:solidFill>
              </a:defRPr>
            </a:lvl1pPr>
          </a:lstStyle>
          <a:p>
            <a:r>
              <a:rPr lang="en-US" dirty="0" err="1" smtClean="0"/>
              <a:t>Dupa</a:t>
            </a:r>
            <a:r>
              <a:rPr lang="en-US" dirty="0" smtClean="0"/>
              <a:t> </a:t>
            </a:r>
            <a:r>
              <a:rPr lang="en-US" dirty="0" err="1" smtClean="0"/>
              <a:t>numarul</a:t>
            </a:r>
            <a:r>
              <a:rPr lang="en-US" dirty="0" smtClean="0"/>
              <a:t> de </a:t>
            </a:r>
            <a:r>
              <a:rPr lang="en-US" dirty="0" err="1" smtClean="0"/>
              <a:t>clienti</a:t>
            </a:r>
            <a:r>
              <a:rPr lang="en-US" dirty="0" smtClean="0"/>
              <a:t>. </a:t>
            </a:r>
            <a:r>
              <a:rPr lang="en-US" dirty="0" err="1" smtClean="0"/>
              <a:t>Operatorii</a:t>
            </a:r>
            <a:r>
              <a:rPr lang="en-US" dirty="0" smtClean="0"/>
              <a:t> </a:t>
            </a:r>
            <a:r>
              <a:rPr lang="en-US" dirty="0" err="1" smtClean="0"/>
              <a:t>privati</a:t>
            </a:r>
            <a:r>
              <a:rPr lang="en-US" dirty="0" smtClean="0"/>
              <a:t> nu </a:t>
            </a:r>
            <a:r>
              <a:rPr lang="en-US" dirty="0" err="1" smtClean="0"/>
              <a:t>sunt</a:t>
            </a:r>
            <a:r>
              <a:rPr lang="en-US" dirty="0" smtClean="0"/>
              <a:t> </a:t>
            </a:r>
            <a:r>
              <a:rPr lang="en-US" dirty="0" err="1" smtClean="0"/>
              <a:t>inclusi</a:t>
            </a:r>
            <a:r>
              <a:rPr lang="en-US" dirty="0" smtClean="0"/>
              <a:t>.</a:t>
            </a:r>
            <a:endParaRPr lang="en-US" dirty="0"/>
          </a:p>
          <a:p>
            <a:r>
              <a:rPr lang="en-US" dirty="0" err="1" smtClean="0">
                <a:sym typeface="+mn-lt"/>
              </a:rPr>
              <a:t>Dupa</a:t>
            </a:r>
            <a:r>
              <a:rPr lang="en-US" dirty="0" smtClean="0">
                <a:sym typeface="+mn-lt"/>
              </a:rPr>
              <a:t> </a:t>
            </a:r>
            <a:r>
              <a:rPr lang="en-US" dirty="0" err="1" smtClean="0">
                <a:sym typeface="+mn-lt"/>
              </a:rPr>
              <a:t>capacitatea</a:t>
            </a:r>
            <a:r>
              <a:rPr lang="en-US" dirty="0" smtClean="0">
                <a:sym typeface="+mn-lt"/>
              </a:rPr>
              <a:t> </a:t>
            </a:r>
            <a:r>
              <a:rPr lang="en-US" dirty="0" err="1" smtClean="0">
                <a:sym typeface="+mn-lt"/>
              </a:rPr>
              <a:t>instalata</a:t>
            </a:r>
            <a:r>
              <a:rPr lang="en-US" dirty="0" smtClean="0">
                <a:sym typeface="+mn-lt"/>
              </a:rPr>
              <a:t>. Include capacitate </a:t>
            </a:r>
            <a:r>
              <a:rPr lang="en-US" dirty="0" err="1" smtClean="0">
                <a:sym typeface="+mn-lt"/>
              </a:rPr>
              <a:t>gestionata</a:t>
            </a:r>
            <a:r>
              <a:rPr lang="en-US" dirty="0" smtClean="0">
                <a:sym typeface="+mn-lt"/>
              </a:rPr>
              <a:t> </a:t>
            </a:r>
            <a:r>
              <a:rPr lang="en-US" dirty="0" err="1" smtClean="0">
                <a:sym typeface="+mn-lt"/>
              </a:rPr>
              <a:t>pentru</a:t>
            </a:r>
            <a:r>
              <a:rPr lang="en-US" dirty="0" smtClean="0">
                <a:sym typeface="+mn-lt"/>
              </a:rPr>
              <a:t> 4.2 GW.</a:t>
            </a:r>
            <a:endParaRPr lang="en-US" dirty="0">
              <a:sym typeface="+mn-lt"/>
            </a:endParaRPr>
          </a:p>
          <a:p>
            <a:r>
              <a:rPr lang="it-IT" dirty="0" smtClean="0">
                <a:sym typeface="+mn-lt"/>
              </a:rPr>
              <a:t>Include si sectorul nuclear.</a:t>
            </a:r>
            <a:endParaRPr lang="en-US" dirty="0">
              <a:sym typeface="+mn-lt"/>
            </a:endParaRPr>
          </a:p>
          <a:p>
            <a:r>
              <a:rPr lang="en-US" dirty="0" smtClean="0">
                <a:sym typeface="+mn-lt"/>
              </a:rPr>
              <a:t>Include </a:t>
            </a:r>
            <a:r>
              <a:rPr lang="en-US" dirty="0" err="1" smtClean="0">
                <a:sym typeface="+mn-lt"/>
              </a:rPr>
              <a:t>clienti</a:t>
            </a:r>
            <a:r>
              <a:rPr lang="en-US" dirty="0" smtClean="0">
                <a:sym typeface="+mn-lt"/>
              </a:rPr>
              <a:t> din </a:t>
            </a:r>
            <a:r>
              <a:rPr lang="en-US" dirty="0" err="1" smtClean="0">
                <a:sym typeface="+mn-lt"/>
              </a:rPr>
              <a:t>piata</a:t>
            </a:r>
            <a:r>
              <a:rPr lang="en-US" dirty="0" smtClean="0">
                <a:sym typeface="+mn-lt"/>
              </a:rPr>
              <a:t> </a:t>
            </a:r>
            <a:r>
              <a:rPr lang="en-US" dirty="0" err="1" smtClean="0">
                <a:sym typeface="+mn-lt"/>
              </a:rPr>
              <a:t>libera</a:t>
            </a:r>
            <a:r>
              <a:rPr lang="en-US" dirty="0" smtClean="0">
                <a:sym typeface="+mn-lt"/>
              </a:rPr>
              <a:t> </a:t>
            </a:r>
            <a:r>
              <a:rPr lang="en-US" dirty="0" err="1" smtClean="0">
                <a:sym typeface="+mn-lt"/>
              </a:rPr>
              <a:t>si</a:t>
            </a:r>
            <a:r>
              <a:rPr lang="en-US" dirty="0" smtClean="0">
                <a:sym typeface="+mn-lt"/>
              </a:rPr>
              <a:t> </a:t>
            </a:r>
            <a:r>
              <a:rPr lang="en-US" dirty="0" err="1" smtClean="0">
                <a:sym typeface="+mn-lt"/>
              </a:rPr>
              <a:t>reglementata</a:t>
            </a:r>
            <a:r>
              <a:rPr lang="en-US" dirty="0" smtClean="0">
                <a:sym typeface="+mn-lt"/>
              </a:rPr>
              <a:t> </a:t>
            </a:r>
            <a:r>
              <a:rPr lang="en-US" dirty="0" err="1" smtClean="0">
                <a:sym typeface="+mn-lt"/>
              </a:rPr>
              <a:t>atat</a:t>
            </a:r>
            <a:r>
              <a:rPr lang="en-US" dirty="0" smtClean="0">
                <a:sym typeface="+mn-lt"/>
              </a:rPr>
              <a:t> de </a:t>
            </a:r>
            <a:r>
              <a:rPr lang="en-US" dirty="0" err="1" smtClean="0">
                <a:sym typeface="+mn-lt"/>
              </a:rPr>
              <a:t>energie</a:t>
            </a:r>
            <a:r>
              <a:rPr lang="en-US" dirty="0" smtClean="0">
                <a:sym typeface="+mn-lt"/>
              </a:rPr>
              <a:t> </a:t>
            </a:r>
            <a:r>
              <a:rPr lang="en-US" dirty="0" err="1" smtClean="0">
                <a:sym typeface="+mn-lt"/>
              </a:rPr>
              <a:t>electrica</a:t>
            </a:r>
            <a:r>
              <a:rPr lang="en-US" dirty="0" smtClean="0">
                <a:sym typeface="+mn-lt"/>
              </a:rPr>
              <a:t> cat </a:t>
            </a:r>
            <a:r>
              <a:rPr lang="en-US" dirty="0" err="1" smtClean="0">
                <a:sym typeface="+mn-lt"/>
              </a:rPr>
              <a:t>si</a:t>
            </a:r>
            <a:r>
              <a:rPr lang="en-US" dirty="0" smtClean="0">
                <a:sym typeface="+mn-lt"/>
              </a:rPr>
              <a:t> de gaze </a:t>
            </a:r>
            <a:r>
              <a:rPr lang="en-US" dirty="0" err="1" smtClean="0">
                <a:sym typeface="+mn-lt"/>
              </a:rPr>
              <a:t>naturale</a:t>
            </a:r>
            <a:r>
              <a:rPr lang="en-US" dirty="0">
                <a:sym typeface="+mn-lt"/>
              </a:rPr>
              <a:t>.</a:t>
            </a:r>
          </a:p>
        </p:txBody>
      </p:sp>
      <p:grpSp>
        <p:nvGrpSpPr>
          <p:cNvPr id="30" name="Gruppo 29"/>
          <p:cNvGrpSpPr/>
          <p:nvPr/>
        </p:nvGrpSpPr>
        <p:grpSpPr>
          <a:xfrm>
            <a:off x="4008969" y="1903878"/>
            <a:ext cx="3872567" cy="4018037"/>
            <a:chOff x="5216260" y="1464816"/>
            <a:chExt cx="3375394" cy="3208696"/>
          </a:xfrm>
        </p:grpSpPr>
        <p:pic>
          <p:nvPicPr>
            <p:cNvPr id="26" name="Immagine 25"/>
            <p:cNvPicPr>
              <a:picLocks noChangeAspect="1"/>
            </p:cNvPicPr>
            <p:nvPr/>
          </p:nvPicPr>
          <p:blipFill>
            <a:blip r:embed="rId3">
              <a:duotone>
                <a:schemeClr val="bg2">
                  <a:shade val="45000"/>
                  <a:satMod val="135000"/>
                </a:schemeClr>
                <a:prstClr val="white"/>
              </a:duotone>
            </a:blip>
            <a:stretch>
              <a:fillRect/>
            </a:stretch>
          </p:blipFill>
          <p:spPr>
            <a:xfrm>
              <a:off x="5216260" y="1466888"/>
              <a:ext cx="3375394" cy="3206624"/>
            </a:xfrm>
            <a:prstGeom prst="ellipse">
              <a:avLst/>
            </a:prstGeom>
            <a:ln>
              <a:noFill/>
            </a:ln>
            <a:effectLst>
              <a:softEdge rad="112500"/>
            </a:effectLst>
          </p:spPr>
        </p:pic>
        <p:sp>
          <p:nvSpPr>
            <p:cNvPr id="29" name="Rettangolo 28"/>
            <p:cNvSpPr/>
            <p:nvPr/>
          </p:nvSpPr>
          <p:spPr>
            <a:xfrm>
              <a:off x="5233903" y="1464816"/>
              <a:ext cx="3336216" cy="3208695"/>
            </a:xfrm>
            <a:prstGeom prst="rect">
              <a:avLst/>
            </a:prstGeom>
            <a:solidFill>
              <a:srgbClr val="FFFFFF">
                <a:alpha val="4902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96000" tIns="48000" rIns="96000" bIns="48000" rtlCol="0" anchor="ctr"/>
            <a:lstStyle/>
            <a:p>
              <a:pPr algn="ctr" defTabSz="914377"/>
              <a:endParaRPr lang="en-US" sz="2667" dirty="0" err="1">
                <a:solidFill>
                  <a:prstClr val="white"/>
                </a:solidFill>
              </a:endParaRPr>
            </a:p>
          </p:txBody>
        </p:sp>
      </p:grpSp>
      <p:sp>
        <p:nvSpPr>
          <p:cNvPr id="150" name="Arc 13"/>
          <p:cNvSpPr/>
          <p:nvPr/>
        </p:nvSpPr>
        <p:spPr>
          <a:xfrm flipV="1">
            <a:off x="4287385" y="2611873"/>
            <a:ext cx="3572168" cy="3118440"/>
          </a:xfrm>
          <a:prstGeom prst="arc">
            <a:avLst>
              <a:gd name="adj1" fmla="val 9402482"/>
              <a:gd name="adj2" fmla="val 16512295"/>
            </a:avLst>
          </a:prstGeom>
          <a:ln w="508000">
            <a:solidFill>
              <a:srgbClr val="41B9E6"/>
            </a:solidFill>
          </a:ln>
        </p:spPr>
        <p:style>
          <a:lnRef idx="1">
            <a:schemeClr val="accent1"/>
          </a:lnRef>
          <a:fillRef idx="0">
            <a:schemeClr val="accent1"/>
          </a:fillRef>
          <a:effectRef idx="0">
            <a:schemeClr val="accent1"/>
          </a:effectRef>
          <a:fontRef idx="minor">
            <a:schemeClr val="tx1"/>
          </a:fontRef>
        </p:style>
        <p:txBody>
          <a:bodyPr rtlCol="0" anchor="ctr"/>
          <a:lstStyle/>
          <a:p>
            <a:pPr algn="ctr" defTabSz="914377"/>
            <a:endParaRPr lang="en-US" sz="1867">
              <a:solidFill>
                <a:prstClr val="black"/>
              </a:solidFill>
            </a:endParaRPr>
          </a:p>
        </p:txBody>
      </p:sp>
      <p:sp>
        <p:nvSpPr>
          <p:cNvPr id="154" name="Arc 14"/>
          <p:cNvSpPr/>
          <p:nvPr/>
        </p:nvSpPr>
        <p:spPr>
          <a:xfrm flipV="1">
            <a:off x="3890479" y="2321713"/>
            <a:ext cx="3969076" cy="3408600"/>
          </a:xfrm>
          <a:prstGeom prst="arc">
            <a:avLst>
              <a:gd name="adj1" fmla="val 6503185"/>
              <a:gd name="adj2" fmla="val 13076166"/>
            </a:avLst>
          </a:prstGeom>
          <a:noFill/>
          <a:ln w="508000">
            <a:solidFill>
              <a:srgbClr val="92D050"/>
            </a:solidFill>
          </a:ln>
        </p:spPr>
        <p:style>
          <a:lnRef idx="1">
            <a:schemeClr val="accent1"/>
          </a:lnRef>
          <a:fillRef idx="0">
            <a:schemeClr val="accent1"/>
          </a:fillRef>
          <a:effectRef idx="0">
            <a:schemeClr val="accent1"/>
          </a:effectRef>
          <a:fontRef idx="minor">
            <a:schemeClr val="tx1"/>
          </a:fontRef>
        </p:style>
        <p:txBody>
          <a:bodyPr rtlCol="0" anchor="ctr"/>
          <a:lstStyle/>
          <a:p>
            <a:pPr algn="ctr" defTabSz="914377"/>
            <a:endParaRPr lang="en-US" sz="1867">
              <a:solidFill>
                <a:prstClr val="black"/>
              </a:solidFill>
            </a:endParaRPr>
          </a:p>
        </p:txBody>
      </p:sp>
      <p:sp>
        <p:nvSpPr>
          <p:cNvPr id="163" name="TextBox 51"/>
          <p:cNvSpPr txBox="1"/>
          <p:nvPr/>
        </p:nvSpPr>
        <p:spPr>
          <a:xfrm>
            <a:off x="719960" y="1610508"/>
            <a:ext cx="2054696" cy="1056000"/>
          </a:xfrm>
          <a:prstGeom prst="rect">
            <a:avLst/>
          </a:prstGeom>
          <a:noFill/>
          <a:ln>
            <a:noFill/>
          </a:ln>
        </p:spPr>
        <p:txBody>
          <a:bodyPr wrap="square" rtlCol="0" anchor="ctr">
            <a:noAutofit/>
          </a:bodyPr>
          <a:lstStyle/>
          <a:p>
            <a:pPr defTabSz="914377"/>
            <a:r>
              <a:rPr lang="it-IT" sz="1400" dirty="0" smtClean="0">
                <a:solidFill>
                  <a:prstClr val="black"/>
                </a:solidFill>
                <a:cs typeface="Arial" panose="020B0604020202020204" pitchFamily="34" charset="0"/>
              </a:rPr>
              <a:t>Nr. 1 in operarea de </a:t>
            </a:r>
            <a:r>
              <a:rPr lang="it-IT" sz="1400" b="1" dirty="0" smtClean="0">
                <a:solidFill>
                  <a:srgbClr val="0655FA"/>
                </a:solidFill>
                <a:cs typeface="Arial" panose="020B0604020202020204" pitchFamily="34" charset="0"/>
              </a:rPr>
              <a:t>retele</a:t>
            </a:r>
            <a:r>
              <a:rPr lang="it-IT" sz="1400" baseline="30000" dirty="0" smtClean="0">
                <a:solidFill>
                  <a:prstClr val="black"/>
                </a:solidFill>
                <a:cs typeface="Arial" panose="020B0604020202020204" pitchFamily="34" charset="0"/>
              </a:rPr>
              <a:t>1</a:t>
            </a:r>
            <a:endParaRPr lang="it-IT" sz="1400" baseline="30000" dirty="0">
              <a:solidFill>
                <a:prstClr val="black"/>
              </a:solidFill>
              <a:cs typeface="Arial" panose="020B0604020202020204" pitchFamily="34" charset="0"/>
            </a:endParaRPr>
          </a:p>
        </p:txBody>
      </p:sp>
      <p:sp>
        <p:nvSpPr>
          <p:cNvPr id="166" name="TextBox 51"/>
          <p:cNvSpPr txBox="1"/>
          <p:nvPr/>
        </p:nvSpPr>
        <p:spPr>
          <a:xfrm>
            <a:off x="719960" y="3357605"/>
            <a:ext cx="2054696" cy="1056000"/>
          </a:xfrm>
          <a:prstGeom prst="rect">
            <a:avLst/>
          </a:prstGeom>
          <a:noFill/>
          <a:ln>
            <a:noFill/>
          </a:ln>
        </p:spPr>
        <p:txBody>
          <a:bodyPr wrap="square" rtlCol="0" anchor="ctr">
            <a:noAutofit/>
          </a:bodyPr>
          <a:lstStyle/>
          <a:p>
            <a:pPr defTabSz="914377"/>
            <a:r>
              <a:rPr lang="it-IT" sz="1400" dirty="0" smtClean="0">
                <a:solidFill>
                  <a:prstClr val="black"/>
                </a:solidFill>
                <a:cs typeface="Arial" panose="020B0604020202020204" pitchFamily="34" charset="0"/>
              </a:rPr>
              <a:t>Cel mai mare jucator privat in sectorul energiei </a:t>
            </a:r>
            <a:r>
              <a:rPr lang="it-IT" sz="1400" b="1" dirty="0" smtClean="0">
                <a:solidFill>
                  <a:srgbClr val="55BE5A"/>
                </a:solidFill>
                <a:cs typeface="Arial" panose="020B0604020202020204" pitchFamily="34" charset="0"/>
              </a:rPr>
              <a:t>regenerabile</a:t>
            </a:r>
            <a:r>
              <a:rPr lang="it-IT" sz="1400" baseline="30000" dirty="0" smtClean="0">
                <a:solidFill>
                  <a:prstClr val="black"/>
                </a:solidFill>
                <a:cs typeface="Arial" panose="020B0604020202020204" pitchFamily="34" charset="0"/>
              </a:rPr>
              <a:t>2</a:t>
            </a:r>
            <a:endParaRPr lang="it-IT" sz="1400" b="1" dirty="0">
              <a:solidFill>
                <a:srgbClr val="55BE5A"/>
              </a:solidFill>
              <a:cs typeface="Arial" panose="020B0604020202020204" pitchFamily="34" charset="0"/>
            </a:endParaRPr>
          </a:p>
        </p:txBody>
      </p:sp>
      <p:sp>
        <p:nvSpPr>
          <p:cNvPr id="167" name="TextBox 51"/>
          <p:cNvSpPr txBox="1"/>
          <p:nvPr/>
        </p:nvSpPr>
        <p:spPr>
          <a:xfrm>
            <a:off x="719960" y="5019321"/>
            <a:ext cx="2054696" cy="1056000"/>
          </a:xfrm>
          <a:prstGeom prst="rect">
            <a:avLst/>
          </a:prstGeom>
          <a:noFill/>
          <a:ln>
            <a:noFill/>
          </a:ln>
        </p:spPr>
        <p:txBody>
          <a:bodyPr wrap="square" rtlCol="0" anchor="ctr">
            <a:noAutofit/>
          </a:bodyPr>
          <a:lstStyle/>
          <a:p>
            <a:pPr defTabSz="914377"/>
            <a:r>
              <a:rPr lang="it-IT" sz="1400" dirty="0" smtClean="0">
                <a:solidFill>
                  <a:prstClr val="black"/>
                </a:solidFill>
                <a:cs typeface="Arial" panose="020B0604020202020204" pitchFamily="34" charset="0"/>
              </a:rPr>
              <a:t>Cea mai mare baza de </a:t>
            </a:r>
            <a:r>
              <a:rPr lang="it-IT" sz="1400" b="1" dirty="0">
                <a:solidFill>
                  <a:srgbClr val="41B9E6"/>
                </a:solidFill>
                <a:cs typeface="Arial" panose="020B0604020202020204" pitchFamily="34" charset="0"/>
              </a:rPr>
              <a:t>clienti</a:t>
            </a:r>
            <a:r>
              <a:rPr lang="it-IT" sz="1400" dirty="0" smtClean="0">
                <a:solidFill>
                  <a:prstClr val="black"/>
                </a:solidFill>
                <a:cs typeface="Arial" panose="020B0604020202020204" pitchFamily="34" charset="0"/>
              </a:rPr>
              <a:t> din sectorul de retail la nivel mondial</a:t>
            </a:r>
            <a:r>
              <a:rPr lang="it-IT" sz="1400" baseline="30000" dirty="0" smtClean="0">
                <a:solidFill>
                  <a:prstClr val="black"/>
                </a:solidFill>
                <a:cs typeface="Arial" panose="020B0604020202020204" pitchFamily="34" charset="0"/>
              </a:rPr>
              <a:t>1</a:t>
            </a:r>
            <a:endParaRPr lang="it-IT" sz="1400" baseline="30000" dirty="0">
              <a:solidFill>
                <a:prstClr val="black"/>
              </a:solidFill>
              <a:cs typeface="Arial" panose="020B0604020202020204" pitchFamily="34" charset="0"/>
            </a:endParaRPr>
          </a:p>
        </p:txBody>
      </p:sp>
      <p:sp>
        <p:nvSpPr>
          <p:cNvPr id="171" name="Rectangle 3494"/>
          <p:cNvSpPr/>
          <p:nvPr/>
        </p:nvSpPr>
        <p:spPr>
          <a:xfrm>
            <a:off x="9091296" y="1842244"/>
            <a:ext cx="2688000" cy="480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96000" tIns="0" rIns="96000" bIns="0" rtlCol="0" anchor="ctr" anchorCtr="0"/>
          <a:lstStyle/>
          <a:p>
            <a:pPr defTabSz="914377"/>
            <a:r>
              <a:rPr lang="it-IT" sz="1600" dirty="0">
                <a:solidFill>
                  <a:prstClr val="black"/>
                </a:solidFill>
              </a:rPr>
              <a:t>73 </a:t>
            </a:r>
            <a:r>
              <a:rPr lang="it-IT" sz="1600" dirty="0" smtClean="0">
                <a:solidFill>
                  <a:prstClr val="black"/>
                </a:solidFill>
              </a:rPr>
              <a:t>mil. </a:t>
            </a:r>
            <a:r>
              <a:rPr lang="it-IT" sz="1600" dirty="0">
                <a:solidFill>
                  <a:prstClr val="black"/>
                </a:solidFill>
              </a:rPr>
              <a:t>c</a:t>
            </a:r>
            <a:r>
              <a:rPr lang="it-IT" sz="1600" dirty="0" smtClean="0">
                <a:solidFill>
                  <a:prstClr val="black"/>
                </a:solidFill>
              </a:rPr>
              <a:t>lienti finali</a:t>
            </a:r>
            <a:endParaRPr lang="it-IT" sz="1600" dirty="0">
              <a:solidFill>
                <a:prstClr val="black"/>
              </a:solidFill>
            </a:endParaRPr>
          </a:p>
        </p:txBody>
      </p:sp>
      <p:sp>
        <p:nvSpPr>
          <p:cNvPr id="173" name="Rectangle 3476"/>
          <p:cNvSpPr/>
          <p:nvPr/>
        </p:nvSpPr>
        <p:spPr>
          <a:xfrm>
            <a:off x="9091296" y="5287388"/>
            <a:ext cx="2688000" cy="480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96000" tIns="0" rIns="96000" bIns="0" rtlCol="0" anchor="ctr" anchorCtr="0"/>
          <a:lstStyle/>
          <a:p>
            <a:pPr defTabSz="914377"/>
            <a:r>
              <a:rPr lang="it-IT" sz="1600" dirty="0">
                <a:solidFill>
                  <a:prstClr val="black"/>
                </a:solidFill>
                <a:sym typeface="Symbol" panose="05050102010706020507" pitchFamily="18" charset="2"/>
              </a:rPr>
              <a:t> 64</a:t>
            </a:r>
            <a:r>
              <a:rPr lang="it-IT" sz="1600" dirty="0">
                <a:solidFill>
                  <a:prstClr val="black"/>
                </a:solidFill>
              </a:rPr>
              <a:t> </a:t>
            </a:r>
            <a:r>
              <a:rPr lang="it-IT" sz="1600" dirty="0" smtClean="0">
                <a:solidFill>
                  <a:prstClr val="black"/>
                </a:solidFill>
              </a:rPr>
              <a:t>mil. clienti</a:t>
            </a:r>
            <a:r>
              <a:rPr lang="it-IT" sz="1600" baseline="30000" dirty="0" smtClean="0">
                <a:solidFill>
                  <a:prstClr val="black"/>
                </a:solidFill>
              </a:rPr>
              <a:t>4</a:t>
            </a:r>
            <a:endParaRPr lang="it-IT" sz="1600" baseline="30000" dirty="0">
              <a:solidFill>
                <a:prstClr val="black"/>
              </a:solidFill>
            </a:endParaRPr>
          </a:p>
        </p:txBody>
      </p:sp>
      <p:sp>
        <p:nvSpPr>
          <p:cNvPr id="174" name="Rectangle 3472"/>
          <p:cNvSpPr/>
          <p:nvPr/>
        </p:nvSpPr>
        <p:spPr>
          <a:xfrm>
            <a:off x="9091296" y="2712239"/>
            <a:ext cx="2688000" cy="480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96000" tIns="0" rIns="96000" bIns="0" rtlCol="0" anchor="ctr" anchorCtr="0"/>
          <a:lstStyle/>
          <a:p>
            <a:pPr defTabSz="914377"/>
            <a:r>
              <a:rPr lang="en-US" sz="1600" dirty="0">
                <a:solidFill>
                  <a:prstClr val="black"/>
                </a:solidFill>
              </a:rPr>
              <a:t>43 GW </a:t>
            </a:r>
            <a:r>
              <a:rPr lang="en-US" sz="1600" dirty="0" smtClean="0">
                <a:solidFill>
                  <a:prstClr val="black"/>
                </a:solidFill>
              </a:rPr>
              <a:t>capacitate instalata</a:t>
            </a:r>
            <a:r>
              <a:rPr lang="en-US" sz="1600" baseline="30000" dirty="0" smtClean="0">
                <a:solidFill>
                  <a:prstClr val="black"/>
                </a:solidFill>
              </a:rPr>
              <a:t>2</a:t>
            </a:r>
            <a:endParaRPr lang="en-US" sz="1600" baseline="30000" dirty="0">
              <a:solidFill>
                <a:prstClr val="black"/>
              </a:solidFill>
            </a:endParaRPr>
          </a:p>
        </p:txBody>
      </p:sp>
      <p:sp>
        <p:nvSpPr>
          <p:cNvPr id="175" name="Rectangle 3458"/>
          <p:cNvSpPr/>
          <p:nvPr/>
        </p:nvSpPr>
        <p:spPr>
          <a:xfrm>
            <a:off x="9091296" y="3582233"/>
            <a:ext cx="2688000" cy="480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96000" tIns="0" rIns="96000" bIns="0" rtlCol="0" anchor="ctr" anchorCtr="0"/>
          <a:lstStyle/>
          <a:p>
            <a:pPr defTabSz="914377"/>
            <a:r>
              <a:rPr lang="en-US" sz="1600" dirty="0">
                <a:solidFill>
                  <a:prstClr val="black"/>
                </a:solidFill>
                <a:sym typeface="Symbol" panose="05050102010706020507" pitchFamily="18" charset="2"/>
              </a:rPr>
              <a:t>46.5 </a:t>
            </a:r>
            <a:r>
              <a:rPr lang="en-US" sz="1600" dirty="0">
                <a:solidFill>
                  <a:prstClr val="black"/>
                </a:solidFill>
              </a:rPr>
              <a:t>GW </a:t>
            </a:r>
            <a:r>
              <a:rPr lang="en-US" sz="1600" dirty="0" smtClean="0">
                <a:solidFill>
                  <a:prstClr val="black"/>
                </a:solidFill>
              </a:rPr>
              <a:t>capacitate instalata</a:t>
            </a:r>
            <a:r>
              <a:rPr lang="en-US" sz="1600" baseline="30000" dirty="0" smtClean="0">
                <a:solidFill>
                  <a:prstClr val="black"/>
                </a:solidFill>
              </a:rPr>
              <a:t>3</a:t>
            </a:r>
            <a:endParaRPr lang="en-US" sz="1600" baseline="30000" dirty="0">
              <a:solidFill>
                <a:prstClr val="black"/>
              </a:solidFill>
            </a:endParaRPr>
          </a:p>
        </p:txBody>
      </p:sp>
      <p:sp>
        <p:nvSpPr>
          <p:cNvPr id="178" name="Rectangle 3476"/>
          <p:cNvSpPr/>
          <p:nvPr/>
        </p:nvSpPr>
        <p:spPr>
          <a:xfrm>
            <a:off x="9091296" y="4452228"/>
            <a:ext cx="2688000" cy="480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96000" tIns="0" rIns="96000" bIns="0" rtlCol="0" anchor="ctr" anchorCtr="0"/>
          <a:lstStyle/>
          <a:p>
            <a:pPr defTabSz="914377"/>
            <a:r>
              <a:rPr lang="it-IT" sz="1600" smtClean="0">
                <a:solidFill>
                  <a:prstClr val="black"/>
                </a:solidFill>
                <a:sym typeface="Symbol" panose="05050102010706020507" pitchFamily="18" charset="2"/>
              </a:rPr>
              <a:t>6.1</a:t>
            </a:r>
            <a:r>
              <a:rPr lang="it-IT" sz="1600" smtClean="0">
                <a:solidFill>
                  <a:srgbClr val="E61400"/>
                </a:solidFill>
                <a:sym typeface="Symbol" panose="05050102010706020507" pitchFamily="18" charset="2"/>
              </a:rPr>
              <a:t> </a:t>
            </a:r>
            <a:r>
              <a:rPr lang="it-IT" sz="1600" dirty="0">
                <a:solidFill>
                  <a:prstClr val="black"/>
                </a:solidFill>
                <a:sym typeface="Symbol" panose="05050102010706020507" pitchFamily="18" charset="2"/>
              </a:rPr>
              <a:t>GW </a:t>
            </a:r>
            <a:r>
              <a:rPr lang="it-IT" sz="1600" dirty="0" err="1">
                <a:solidFill>
                  <a:prstClr val="black"/>
                </a:solidFill>
                <a:sym typeface="Symbol" panose="05050102010706020507" pitchFamily="18" charset="2"/>
              </a:rPr>
              <a:t>demand</a:t>
            </a:r>
            <a:r>
              <a:rPr lang="it-IT" sz="1600" dirty="0">
                <a:solidFill>
                  <a:prstClr val="black"/>
                </a:solidFill>
                <a:sym typeface="Symbol" panose="05050102010706020507" pitchFamily="18" charset="2"/>
              </a:rPr>
              <a:t> </a:t>
            </a:r>
            <a:r>
              <a:rPr lang="it-IT" sz="1600" dirty="0" err="1">
                <a:solidFill>
                  <a:prstClr val="black"/>
                </a:solidFill>
                <a:sym typeface="Symbol" panose="05050102010706020507" pitchFamily="18" charset="2"/>
              </a:rPr>
              <a:t>response</a:t>
            </a:r>
            <a:endParaRPr lang="it-IT" sz="1600" dirty="0">
              <a:solidFill>
                <a:prstClr val="black"/>
              </a:solidFill>
              <a:sym typeface="Symbol" panose="05050102010706020507" pitchFamily="18" charset="2"/>
            </a:endParaRPr>
          </a:p>
        </p:txBody>
      </p:sp>
      <p:sp>
        <p:nvSpPr>
          <p:cNvPr id="7" name="Rettangolo 6"/>
          <p:cNvSpPr/>
          <p:nvPr/>
        </p:nvSpPr>
        <p:spPr>
          <a:xfrm>
            <a:off x="2908984" y="1682447"/>
            <a:ext cx="144000" cy="960000"/>
          </a:xfrm>
          <a:prstGeom prst="rect">
            <a:avLst/>
          </a:prstGeom>
          <a:solidFill>
            <a:srgbClr val="0655FA"/>
          </a:solidFill>
          <a:ln>
            <a:noFill/>
          </a:ln>
        </p:spPr>
        <p:style>
          <a:lnRef idx="2">
            <a:schemeClr val="accent1">
              <a:shade val="50000"/>
            </a:schemeClr>
          </a:lnRef>
          <a:fillRef idx="1">
            <a:schemeClr val="accent1"/>
          </a:fillRef>
          <a:effectRef idx="0">
            <a:schemeClr val="accent1"/>
          </a:effectRef>
          <a:fontRef idx="minor">
            <a:schemeClr val="lt1"/>
          </a:fontRef>
        </p:style>
        <p:txBody>
          <a:bodyPr lIns="96000" tIns="48000" rIns="96000" bIns="48000" rtlCol="0" anchor="ctr"/>
          <a:lstStyle/>
          <a:p>
            <a:pPr algn="ctr" defTabSz="914377"/>
            <a:endParaRPr lang="it-IT" sz="2667" dirty="0" err="1">
              <a:solidFill>
                <a:prstClr val="white"/>
              </a:solidFill>
            </a:endParaRPr>
          </a:p>
        </p:txBody>
      </p:sp>
      <p:sp>
        <p:nvSpPr>
          <p:cNvPr id="179" name="Rettangolo 178"/>
          <p:cNvSpPr/>
          <p:nvPr/>
        </p:nvSpPr>
        <p:spPr>
          <a:xfrm>
            <a:off x="2908984" y="3437503"/>
            <a:ext cx="144000" cy="960000"/>
          </a:xfrm>
          <a:prstGeom prst="rect">
            <a:avLst/>
          </a:prstGeom>
          <a:solidFill>
            <a:srgbClr val="55BE5A"/>
          </a:solidFill>
          <a:ln>
            <a:noFill/>
          </a:ln>
        </p:spPr>
        <p:style>
          <a:lnRef idx="2">
            <a:schemeClr val="accent1">
              <a:shade val="50000"/>
            </a:schemeClr>
          </a:lnRef>
          <a:fillRef idx="1">
            <a:schemeClr val="accent1"/>
          </a:fillRef>
          <a:effectRef idx="0">
            <a:schemeClr val="accent1"/>
          </a:effectRef>
          <a:fontRef idx="minor">
            <a:schemeClr val="lt1"/>
          </a:fontRef>
        </p:style>
        <p:txBody>
          <a:bodyPr lIns="96000" tIns="48000" rIns="96000" bIns="48000" rtlCol="0" anchor="ctr"/>
          <a:lstStyle/>
          <a:p>
            <a:pPr algn="ctr" defTabSz="914377"/>
            <a:endParaRPr lang="it-IT" sz="2667" dirty="0" err="1">
              <a:solidFill>
                <a:prstClr val="white"/>
              </a:solidFill>
            </a:endParaRPr>
          </a:p>
        </p:txBody>
      </p:sp>
      <p:sp>
        <p:nvSpPr>
          <p:cNvPr id="180" name="Rettangolo 179"/>
          <p:cNvSpPr/>
          <p:nvPr/>
        </p:nvSpPr>
        <p:spPr>
          <a:xfrm>
            <a:off x="2908984" y="5065320"/>
            <a:ext cx="144000" cy="960000"/>
          </a:xfrm>
          <a:prstGeom prst="rect">
            <a:avLst/>
          </a:prstGeom>
          <a:solidFill>
            <a:srgbClr val="41B9E6"/>
          </a:solidFill>
          <a:ln>
            <a:noFill/>
          </a:ln>
        </p:spPr>
        <p:style>
          <a:lnRef idx="2">
            <a:schemeClr val="accent1">
              <a:shade val="50000"/>
            </a:schemeClr>
          </a:lnRef>
          <a:fillRef idx="1">
            <a:schemeClr val="accent1"/>
          </a:fillRef>
          <a:effectRef idx="0">
            <a:schemeClr val="accent1"/>
          </a:effectRef>
          <a:fontRef idx="minor">
            <a:schemeClr val="lt1"/>
          </a:fontRef>
        </p:style>
        <p:txBody>
          <a:bodyPr lIns="96000" tIns="48000" rIns="96000" bIns="48000" rtlCol="0" anchor="ctr"/>
          <a:lstStyle/>
          <a:p>
            <a:pPr algn="ctr" defTabSz="914377"/>
            <a:endParaRPr lang="it-IT" sz="2667" dirty="0" err="1">
              <a:solidFill>
                <a:prstClr val="white"/>
              </a:solidFill>
            </a:endParaRPr>
          </a:p>
        </p:txBody>
      </p:sp>
      <p:grpSp>
        <p:nvGrpSpPr>
          <p:cNvPr id="75" name="Gruppo 74"/>
          <p:cNvGrpSpPr/>
          <p:nvPr/>
        </p:nvGrpSpPr>
        <p:grpSpPr>
          <a:xfrm>
            <a:off x="8290235" y="1779983"/>
            <a:ext cx="672000" cy="672000"/>
            <a:chOff x="447784" y="1615886"/>
            <a:chExt cx="451808" cy="451808"/>
          </a:xfrm>
          <a:effectLst/>
        </p:grpSpPr>
        <p:sp>
          <p:nvSpPr>
            <p:cNvPr id="76" name="Ovale 75">
              <a:extLst>
                <a:ext uri="{FF2B5EF4-FFF2-40B4-BE49-F238E27FC236}">
                  <a16:creationId xmlns="" xmlns:a16="http://schemas.microsoft.com/office/drawing/2014/main" id="{BA5BD534-8E18-F049-9BDA-A36976F5D465}"/>
                </a:ext>
              </a:extLst>
            </p:cNvPr>
            <p:cNvSpPr/>
            <p:nvPr/>
          </p:nvSpPr>
          <p:spPr>
            <a:xfrm>
              <a:off x="447931" y="1616033"/>
              <a:ext cx="451514" cy="45151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96000" tIns="48000" rIns="96000" bIns="48000" rtlCol="0" anchor="ctr"/>
            <a:lstStyle/>
            <a:p>
              <a:pPr algn="ctr" defTabSz="914377"/>
              <a:endParaRPr lang="it-IT" sz="2667" dirty="0">
                <a:solidFill>
                  <a:prstClr val="white"/>
                </a:solidFill>
              </a:endParaRPr>
            </a:p>
          </p:txBody>
        </p:sp>
        <p:sp>
          <p:nvSpPr>
            <p:cNvPr id="77" name="Anello 76">
              <a:extLst>
                <a:ext uri="{FF2B5EF4-FFF2-40B4-BE49-F238E27FC236}">
                  <a16:creationId xmlns="" xmlns:a16="http://schemas.microsoft.com/office/drawing/2014/main" id="{5F11A2C8-2B6A-D248-AC28-034AFE676EC9}"/>
                </a:ext>
              </a:extLst>
            </p:cNvPr>
            <p:cNvSpPr>
              <a:spLocks noChangeAspect="1"/>
            </p:cNvSpPr>
            <p:nvPr/>
          </p:nvSpPr>
          <p:spPr>
            <a:xfrm>
              <a:off x="447784" y="1615886"/>
              <a:ext cx="451808" cy="451808"/>
            </a:xfrm>
            <a:prstGeom prst="donut">
              <a:avLst>
                <a:gd name="adj" fmla="val 12235"/>
              </a:avLst>
            </a:prstGeom>
            <a:solidFill>
              <a:srgbClr val="0655FA"/>
            </a:solidFill>
            <a:ln>
              <a:noFill/>
            </a:ln>
            <a:effectLst>
              <a:outerShdw blurRad="165100" dist="88900" dir="2700000" algn="tl" rotWithShape="0">
                <a:prstClr val="black">
                  <a:alpha val="17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6000" tIns="48000" rIns="96000" bIns="48000" rtlCol="0" anchor="ctr"/>
            <a:lstStyle/>
            <a:p>
              <a:pPr algn="ctr" defTabSz="914377"/>
              <a:endParaRPr lang="it-IT" sz="2667" dirty="0">
                <a:solidFill>
                  <a:prstClr val="black"/>
                </a:solidFill>
              </a:endParaRPr>
            </a:p>
          </p:txBody>
        </p:sp>
        <p:sp>
          <p:nvSpPr>
            <p:cNvPr id="78" name="object 85">
              <a:extLst>
                <a:ext uri="{FF2B5EF4-FFF2-40B4-BE49-F238E27FC236}">
                  <a16:creationId xmlns="" xmlns:a16="http://schemas.microsoft.com/office/drawing/2014/main" id="{FB74210C-9A7A-1748-9078-5840B30466E2}"/>
                </a:ext>
              </a:extLst>
            </p:cNvPr>
            <p:cNvSpPr/>
            <p:nvPr/>
          </p:nvSpPr>
          <p:spPr>
            <a:xfrm>
              <a:off x="555595" y="1693094"/>
              <a:ext cx="246717" cy="297393"/>
            </a:xfrm>
            <a:custGeom>
              <a:avLst/>
              <a:gdLst/>
              <a:ahLst/>
              <a:cxnLst/>
              <a:rect l="l" t="t" r="r" b="b"/>
              <a:pathLst>
                <a:path w="232029" h="273812">
                  <a:moveTo>
                    <a:pt x="92582" y="171577"/>
                  </a:moveTo>
                  <a:lnTo>
                    <a:pt x="87756" y="179705"/>
                  </a:lnTo>
                  <a:lnTo>
                    <a:pt x="107568" y="193040"/>
                  </a:lnTo>
                  <a:lnTo>
                    <a:pt x="115950" y="187325"/>
                  </a:lnTo>
                  <a:lnTo>
                    <a:pt x="92582" y="171577"/>
                  </a:lnTo>
                  <a:close/>
                </a:path>
                <a:path w="232029" h="273812">
                  <a:moveTo>
                    <a:pt x="226694" y="110236"/>
                  </a:moveTo>
                  <a:lnTo>
                    <a:pt x="146304" y="88011"/>
                  </a:lnTo>
                  <a:lnTo>
                    <a:pt x="148208" y="103250"/>
                  </a:lnTo>
                  <a:lnTo>
                    <a:pt x="172593" y="109982"/>
                  </a:lnTo>
                  <a:lnTo>
                    <a:pt x="226694" y="110236"/>
                  </a:lnTo>
                  <a:close/>
                </a:path>
                <a:path w="232029" h="273812">
                  <a:moveTo>
                    <a:pt x="145795" y="218694"/>
                  </a:moveTo>
                  <a:lnTo>
                    <a:pt x="115950" y="235204"/>
                  </a:lnTo>
                  <a:lnTo>
                    <a:pt x="125730" y="240538"/>
                  </a:lnTo>
                  <a:lnTo>
                    <a:pt x="150368" y="227076"/>
                  </a:lnTo>
                  <a:lnTo>
                    <a:pt x="150875" y="124079"/>
                  </a:lnTo>
                  <a:lnTo>
                    <a:pt x="179069" y="124079"/>
                  </a:lnTo>
                  <a:lnTo>
                    <a:pt x="178943" y="144525"/>
                  </a:lnTo>
                  <a:lnTo>
                    <a:pt x="182118" y="147700"/>
                  </a:lnTo>
                  <a:lnTo>
                    <a:pt x="189864" y="147700"/>
                  </a:lnTo>
                  <a:lnTo>
                    <a:pt x="193039" y="144525"/>
                  </a:lnTo>
                  <a:lnTo>
                    <a:pt x="193039" y="124079"/>
                  </a:lnTo>
                  <a:lnTo>
                    <a:pt x="217931" y="124079"/>
                  </a:lnTo>
                  <a:lnTo>
                    <a:pt x="217931" y="144525"/>
                  </a:lnTo>
                  <a:lnTo>
                    <a:pt x="221106" y="147700"/>
                  </a:lnTo>
                  <a:lnTo>
                    <a:pt x="228854" y="147700"/>
                  </a:lnTo>
                  <a:lnTo>
                    <a:pt x="232029" y="144525"/>
                  </a:lnTo>
                  <a:lnTo>
                    <a:pt x="232029" y="117094"/>
                  </a:lnTo>
                  <a:lnTo>
                    <a:pt x="231394" y="114300"/>
                  </a:lnTo>
                  <a:lnTo>
                    <a:pt x="229488" y="111633"/>
                  </a:lnTo>
                  <a:lnTo>
                    <a:pt x="226822" y="110236"/>
                  </a:lnTo>
                  <a:lnTo>
                    <a:pt x="226694" y="110236"/>
                  </a:lnTo>
                  <a:lnTo>
                    <a:pt x="172593" y="109982"/>
                  </a:lnTo>
                  <a:lnTo>
                    <a:pt x="149098" y="109982"/>
                  </a:lnTo>
                  <a:lnTo>
                    <a:pt x="148208" y="103250"/>
                  </a:lnTo>
                  <a:lnTo>
                    <a:pt x="146304" y="88011"/>
                  </a:lnTo>
                  <a:lnTo>
                    <a:pt x="139573" y="37719"/>
                  </a:lnTo>
                  <a:lnTo>
                    <a:pt x="178943" y="37719"/>
                  </a:lnTo>
                  <a:lnTo>
                    <a:pt x="178943" y="58039"/>
                  </a:lnTo>
                  <a:lnTo>
                    <a:pt x="182118" y="61341"/>
                  </a:lnTo>
                  <a:lnTo>
                    <a:pt x="189864" y="61341"/>
                  </a:lnTo>
                  <a:lnTo>
                    <a:pt x="193039" y="58039"/>
                  </a:lnTo>
                  <a:lnTo>
                    <a:pt x="193039" y="30607"/>
                  </a:lnTo>
                  <a:lnTo>
                    <a:pt x="192277" y="27686"/>
                  </a:lnTo>
                  <a:lnTo>
                    <a:pt x="190373" y="25019"/>
                  </a:lnTo>
                  <a:lnTo>
                    <a:pt x="189230" y="24257"/>
                  </a:lnTo>
                  <a:lnTo>
                    <a:pt x="142367" y="762"/>
                  </a:lnTo>
                  <a:lnTo>
                    <a:pt x="139319" y="0"/>
                  </a:lnTo>
                  <a:lnTo>
                    <a:pt x="94233" y="14097"/>
                  </a:lnTo>
                  <a:lnTo>
                    <a:pt x="137541" y="14097"/>
                  </a:lnTo>
                  <a:lnTo>
                    <a:pt x="156337" y="23622"/>
                  </a:lnTo>
                  <a:lnTo>
                    <a:pt x="131444" y="23622"/>
                  </a:lnTo>
                  <a:lnTo>
                    <a:pt x="127254" y="51435"/>
                  </a:lnTo>
                  <a:lnTo>
                    <a:pt x="129412" y="67437"/>
                  </a:lnTo>
                  <a:lnTo>
                    <a:pt x="121919" y="58166"/>
                  </a:lnTo>
                  <a:lnTo>
                    <a:pt x="125602" y="38608"/>
                  </a:lnTo>
                  <a:lnTo>
                    <a:pt x="115950" y="50546"/>
                  </a:lnTo>
                  <a:lnTo>
                    <a:pt x="109981" y="58166"/>
                  </a:lnTo>
                  <a:lnTo>
                    <a:pt x="102616" y="67437"/>
                  </a:lnTo>
                  <a:lnTo>
                    <a:pt x="98170" y="100457"/>
                  </a:lnTo>
                  <a:lnTo>
                    <a:pt x="106680" y="100457"/>
                  </a:lnTo>
                  <a:lnTo>
                    <a:pt x="106425" y="77597"/>
                  </a:lnTo>
                  <a:lnTo>
                    <a:pt x="115950" y="65659"/>
                  </a:lnTo>
                  <a:lnTo>
                    <a:pt x="125602" y="77724"/>
                  </a:lnTo>
                  <a:lnTo>
                    <a:pt x="125222" y="100457"/>
                  </a:lnTo>
                  <a:lnTo>
                    <a:pt x="133604" y="100457"/>
                  </a:lnTo>
                  <a:lnTo>
                    <a:pt x="134874" y="109982"/>
                  </a:lnTo>
                  <a:lnTo>
                    <a:pt x="137922" y="132334"/>
                  </a:lnTo>
                  <a:lnTo>
                    <a:pt x="141731" y="161162"/>
                  </a:lnTo>
                  <a:lnTo>
                    <a:pt x="139319" y="171577"/>
                  </a:lnTo>
                  <a:lnTo>
                    <a:pt x="115950" y="187325"/>
                  </a:lnTo>
                  <a:lnTo>
                    <a:pt x="124460" y="193040"/>
                  </a:lnTo>
                  <a:lnTo>
                    <a:pt x="144144" y="179705"/>
                  </a:lnTo>
                  <a:lnTo>
                    <a:pt x="147955" y="208915"/>
                  </a:lnTo>
                  <a:lnTo>
                    <a:pt x="145795" y="218694"/>
                  </a:lnTo>
                  <a:close/>
                </a:path>
                <a:path w="232029" h="273812">
                  <a:moveTo>
                    <a:pt x="85979" y="218694"/>
                  </a:moveTo>
                  <a:lnTo>
                    <a:pt x="81533" y="226822"/>
                  </a:lnTo>
                  <a:lnTo>
                    <a:pt x="106172" y="240538"/>
                  </a:lnTo>
                  <a:lnTo>
                    <a:pt x="115950" y="235204"/>
                  </a:lnTo>
                  <a:lnTo>
                    <a:pt x="85979" y="218694"/>
                  </a:lnTo>
                  <a:close/>
                </a:path>
                <a:path w="232029" h="273812">
                  <a:moveTo>
                    <a:pt x="64516" y="272796"/>
                  </a:moveTo>
                  <a:lnTo>
                    <a:pt x="68325" y="273177"/>
                  </a:lnTo>
                  <a:lnTo>
                    <a:pt x="71881" y="273812"/>
                  </a:lnTo>
                  <a:lnTo>
                    <a:pt x="75183" y="271272"/>
                  </a:lnTo>
                  <a:lnTo>
                    <a:pt x="75945" y="267843"/>
                  </a:lnTo>
                  <a:lnTo>
                    <a:pt x="115950" y="245872"/>
                  </a:lnTo>
                  <a:lnTo>
                    <a:pt x="155829" y="267843"/>
                  </a:lnTo>
                  <a:lnTo>
                    <a:pt x="156591" y="271018"/>
                  </a:lnTo>
                  <a:lnTo>
                    <a:pt x="159385" y="273304"/>
                  </a:lnTo>
                  <a:lnTo>
                    <a:pt x="163575" y="273177"/>
                  </a:lnTo>
                  <a:lnTo>
                    <a:pt x="167386" y="272796"/>
                  </a:lnTo>
                  <a:lnTo>
                    <a:pt x="170052" y="269240"/>
                  </a:lnTo>
                  <a:lnTo>
                    <a:pt x="169672" y="265303"/>
                  </a:lnTo>
                  <a:lnTo>
                    <a:pt x="150875" y="124079"/>
                  </a:lnTo>
                  <a:lnTo>
                    <a:pt x="150368" y="227076"/>
                  </a:lnTo>
                  <a:lnTo>
                    <a:pt x="154305" y="256286"/>
                  </a:lnTo>
                  <a:lnTo>
                    <a:pt x="125730" y="240538"/>
                  </a:lnTo>
                  <a:lnTo>
                    <a:pt x="115950" y="235204"/>
                  </a:lnTo>
                  <a:lnTo>
                    <a:pt x="106172" y="240538"/>
                  </a:lnTo>
                  <a:lnTo>
                    <a:pt x="77597" y="256286"/>
                  </a:lnTo>
                  <a:lnTo>
                    <a:pt x="81533" y="226822"/>
                  </a:lnTo>
                  <a:lnTo>
                    <a:pt x="85979" y="218694"/>
                  </a:lnTo>
                  <a:lnTo>
                    <a:pt x="115950" y="198501"/>
                  </a:lnTo>
                  <a:lnTo>
                    <a:pt x="145795" y="218694"/>
                  </a:lnTo>
                  <a:lnTo>
                    <a:pt x="147955" y="208915"/>
                  </a:lnTo>
                  <a:lnTo>
                    <a:pt x="124460" y="193040"/>
                  </a:lnTo>
                  <a:lnTo>
                    <a:pt x="115950" y="187325"/>
                  </a:lnTo>
                  <a:lnTo>
                    <a:pt x="107568" y="193040"/>
                  </a:lnTo>
                  <a:lnTo>
                    <a:pt x="83947" y="208915"/>
                  </a:lnTo>
                  <a:lnTo>
                    <a:pt x="87756" y="179705"/>
                  </a:lnTo>
                  <a:lnTo>
                    <a:pt x="92582" y="171577"/>
                  </a:lnTo>
                  <a:lnTo>
                    <a:pt x="115950" y="151257"/>
                  </a:lnTo>
                  <a:lnTo>
                    <a:pt x="139319" y="171577"/>
                  </a:lnTo>
                  <a:lnTo>
                    <a:pt x="141731" y="161162"/>
                  </a:lnTo>
                  <a:lnTo>
                    <a:pt x="123189" y="145034"/>
                  </a:lnTo>
                  <a:lnTo>
                    <a:pt x="137922" y="132334"/>
                  </a:lnTo>
                  <a:lnTo>
                    <a:pt x="134874" y="109982"/>
                  </a:lnTo>
                  <a:lnTo>
                    <a:pt x="133095" y="109982"/>
                  </a:lnTo>
                  <a:lnTo>
                    <a:pt x="125222" y="100457"/>
                  </a:lnTo>
                  <a:lnTo>
                    <a:pt x="125602" y="77724"/>
                  </a:lnTo>
                  <a:lnTo>
                    <a:pt x="118363" y="86360"/>
                  </a:lnTo>
                  <a:lnTo>
                    <a:pt x="113664" y="86360"/>
                  </a:lnTo>
                  <a:lnTo>
                    <a:pt x="115950" y="103886"/>
                  </a:lnTo>
                  <a:lnTo>
                    <a:pt x="120904" y="109982"/>
                  </a:lnTo>
                  <a:lnTo>
                    <a:pt x="132587" y="124079"/>
                  </a:lnTo>
                  <a:lnTo>
                    <a:pt x="132842" y="124333"/>
                  </a:lnTo>
                  <a:lnTo>
                    <a:pt x="115950" y="138811"/>
                  </a:lnTo>
                  <a:lnTo>
                    <a:pt x="99187" y="124333"/>
                  </a:lnTo>
                  <a:lnTo>
                    <a:pt x="108838" y="145034"/>
                  </a:lnTo>
                  <a:lnTo>
                    <a:pt x="90297" y="161162"/>
                  </a:lnTo>
                  <a:lnTo>
                    <a:pt x="92456" y="37719"/>
                  </a:lnTo>
                  <a:lnTo>
                    <a:pt x="85725" y="88011"/>
                  </a:lnTo>
                  <a:lnTo>
                    <a:pt x="5080" y="110236"/>
                  </a:lnTo>
                  <a:lnTo>
                    <a:pt x="2412" y="111633"/>
                  </a:lnTo>
                  <a:lnTo>
                    <a:pt x="507" y="114300"/>
                  </a:lnTo>
                  <a:lnTo>
                    <a:pt x="0" y="116840"/>
                  </a:lnTo>
                  <a:lnTo>
                    <a:pt x="0" y="144525"/>
                  </a:lnTo>
                  <a:lnTo>
                    <a:pt x="3175" y="147700"/>
                  </a:lnTo>
                  <a:lnTo>
                    <a:pt x="10794" y="147700"/>
                  </a:lnTo>
                  <a:lnTo>
                    <a:pt x="13969" y="144525"/>
                  </a:lnTo>
                  <a:lnTo>
                    <a:pt x="13969" y="124079"/>
                  </a:lnTo>
                  <a:lnTo>
                    <a:pt x="38988" y="124079"/>
                  </a:lnTo>
                  <a:lnTo>
                    <a:pt x="38862" y="144525"/>
                  </a:lnTo>
                  <a:lnTo>
                    <a:pt x="42037" y="147700"/>
                  </a:lnTo>
                  <a:lnTo>
                    <a:pt x="59181" y="109982"/>
                  </a:lnTo>
                  <a:lnTo>
                    <a:pt x="83693" y="103250"/>
                  </a:lnTo>
                  <a:lnTo>
                    <a:pt x="82931" y="109982"/>
                  </a:lnTo>
                  <a:lnTo>
                    <a:pt x="80899" y="124079"/>
                  </a:lnTo>
                  <a:lnTo>
                    <a:pt x="62356" y="265303"/>
                  </a:lnTo>
                  <a:lnTo>
                    <a:pt x="61722" y="269240"/>
                  </a:lnTo>
                  <a:lnTo>
                    <a:pt x="64516" y="272796"/>
                  </a:lnTo>
                  <a:close/>
                </a:path>
                <a:path w="232029" h="273812">
                  <a:moveTo>
                    <a:pt x="52831" y="124079"/>
                  </a:moveTo>
                  <a:lnTo>
                    <a:pt x="80899" y="124079"/>
                  </a:lnTo>
                  <a:lnTo>
                    <a:pt x="82931" y="109982"/>
                  </a:lnTo>
                  <a:lnTo>
                    <a:pt x="59181" y="109982"/>
                  </a:lnTo>
                  <a:lnTo>
                    <a:pt x="42037" y="147700"/>
                  </a:lnTo>
                  <a:lnTo>
                    <a:pt x="49783" y="147700"/>
                  </a:lnTo>
                  <a:lnTo>
                    <a:pt x="52831" y="144525"/>
                  </a:lnTo>
                  <a:lnTo>
                    <a:pt x="52831" y="124079"/>
                  </a:lnTo>
                  <a:close/>
                </a:path>
                <a:path w="232029" h="273812">
                  <a:moveTo>
                    <a:pt x="42037" y="61341"/>
                  </a:moveTo>
                  <a:lnTo>
                    <a:pt x="49783" y="61341"/>
                  </a:lnTo>
                  <a:lnTo>
                    <a:pt x="52831" y="58039"/>
                  </a:lnTo>
                  <a:lnTo>
                    <a:pt x="52831" y="37719"/>
                  </a:lnTo>
                  <a:lnTo>
                    <a:pt x="92456" y="37719"/>
                  </a:lnTo>
                  <a:lnTo>
                    <a:pt x="90297" y="161162"/>
                  </a:lnTo>
                  <a:lnTo>
                    <a:pt x="93980" y="132334"/>
                  </a:lnTo>
                  <a:lnTo>
                    <a:pt x="108838" y="145034"/>
                  </a:lnTo>
                  <a:lnTo>
                    <a:pt x="99187" y="124333"/>
                  </a:lnTo>
                  <a:lnTo>
                    <a:pt x="99313" y="124079"/>
                  </a:lnTo>
                  <a:lnTo>
                    <a:pt x="132587" y="124079"/>
                  </a:lnTo>
                  <a:lnTo>
                    <a:pt x="120904" y="109982"/>
                  </a:lnTo>
                  <a:lnTo>
                    <a:pt x="110998" y="109982"/>
                  </a:lnTo>
                  <a:lnTo>
                    <a:pt x="115950" y="103886"/>
                  </a:lnTo>
                  <a:lnTo>
                    <a:pt x="113664" y="86360"/>
                  </a:lnTo>
                  <a:lnTo>
                    <a:pt x="106425" y="77597"/>
                  </a:lnTo>
                  <a:lnTo>
                    <a:pt x="106680" y="100457"/>
                  </a:lnTo>
                  <a:lnTo>
                    <a:pt x="98932" y="109982"/>
                  </a:lnTo>
                  <a:lnTo>
                    <a:pt x="96900" y="109982"/>
                  </a:lnTo>
                  <a:lnTo>
                    <a:pt x="98170" y="100457"/>
                  </a:lnTo>
                  <a:lnTo>
                    <a:pt x="102616" y="67437"/>
                  </a:lnTo>
                  <a:lnTo>
                    <a:pt x="104775" y="51435"/>
                  </a:lnTo>
                  <a:lnTo>
                    <a:pt x="109981" y="58166"/>
                  </a:lnTo>
                  <a:lnTo>
                    <a:pt x="115950" y="50546"/>
                  </a:lnTo>
                  <a:lnTo>
                    <a:pt x="106425" y="38608"/>
                  </a:lnTo>
                  <a:lnTo>
                    <a:pt x="106552" y="37719"/>
                  </a:lnTo>
                  <a:lnTo>
                    <a:pt x="125349" y="37719"/>
                  </a:lnTo>
                  <a:lnTo>
                    <a:pt x="125602" y="38608"/>
                  </a:lnTo>
                  <a:lnTo>
                    <a:pt x="121919" y="58166"/>
                  </a:lnTo>
                  <a:lnTo>
                    <a:pt x="127254" y="51435"/>
                  </a:lnTo>
                  <a:lnTo>
                    <a:pt x="131444" y="23622"/>
                  </a:lnTo>
                  <a:lnTo>
                    <a:pt x="75564" y="23622"/>
                  </a:lnTo>
                  <a:lnTo>
                    <a:pt x="94233" y="14097"/>
                  </a:lnTo>
                  <a:lnTo>
                    <a:pt x="139319" y="0"/>
                  </a:lnTo>
                  <a:lnTo>
                    <a:pt x="92582" y="0"/>
                  </a:lnTo>
                  <a:lnTo>
                    <a:pt x="89407" y="762"/>
                  </a:lnTo>
                  <a:lnTo>
                    <a:pt x="42799" y="24257"/>
                  </a:lnTo>
                  <a:lnTo>
                    <a:pt x="40258" y="26416"/>
                  </a:lnTo>
                  <a:lnTo>
                    <a:pt x="39116" y="29210"/>
                  </a:lnTo>
                  <a:lnTo>
                    <a:pt x="38862" y="30607"/>
                  </a:lnTo>
                  <a:lnTo>
                    <a:pt x="38862" y="58039"/>
                  </a:lnTo>
                  <a:lnTo>
                    <a:pt x="42037" y="61341"/>
                  </a:lnTo>
                  <a:close/>
                </a:path>
              </a:pathLst>
            </a:custGeom>
            <a:solidFill>
              <a:srgbClr val="0655FA"/>
            </a:solidFill>
          </p:spPr>
          <p:txBody>
            <a:bodyPr wrap="square" lIns="0" tIns="0" rIns="0" bIns="0" rtlCol="0">
              <a:noAutofit/>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spcBef>
                  <a:spcPct val="0"/>
                </a:spcBef>
                <a:spcAft>
                  <a:spcPct val="0"/>
                </a:spcAft>
              </a:pPr>
              <a:endParaRPr lang="it-IT" sz="1467" b="1" dirty="0">
                <a:solidFill>
                  <a:srgbClr val="000000"/>
                </a:solidFill>
                <a:cs typeface="Arial" pitchFamily="34" charset="0"/>
              </a:endParaRPr>
            </a:p>
          </p:txBody>
        </p:sp>
      </p:grpSp>
      <p:grpSp>
        <p:nvGrpSpPr>
          <p:cNvPr id="79" name="Gruppo 78"/>
          <p:cNvGrpSpPr/>
          <p:nvPr/>
        </p:nvGrpSpPr>
        <p:grpSpPr>
          <a:xfrm>
            <a:off x="8298372" y="2632417"/>
            <a:ext cx="672000" cy="672000"/>
            <a:chOff x="2590440" y="1580738"/>
            <a:chExt cx="451808" cy="451808"/>
          </a:xfrm>
          <a:effectLst/>
        </p:grpSpPr>
        <p:sp>
          <p:nvSpPr>
            <p:cNvPr id="80" name="Ovale 79">
              <a:extLst>
                <a:ext uri="{FF2B5EF4-FFF2-40B4-BE49-F238E27FC236}">
                  <a16:creationId xmlns="" xmlns:a16="http://schemas.microsoft.com/office/drawing/2014/main" id="{4952AE5B-640C-DD40-915D-A941AE2650F4}"/>
                </a:ext>
              </a:extLst>
            </p:cNvPr>
            <p:cNvSpPr/>
            <p:nvPr/>
          </p:nvSpPr>
          <p:spPr>
            <a:xfrm>
              <a:off x="2590587" y="1580885"/>
              <a:ext cx="451514" cy="45151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96000" tIns="48000" rIns="96000" bIns="48000" rtlCol="0" anchor="ctr"/>
            <a:lstStyle/>
            <a:p>
              <a:pPr algn="ctr" defTabSz="914377"/>
              <a:endParaRPr lang="it-IT" sz="2667" dirty="0">
                <a:solidFill>
                  <a:prstClr val="white"/>
                </a:solidFill>
              </a:endParaRPr>
            </a:p>
          </p:txBody>
        </p:sp>
        <p:sp>
          <p:nvSpPr>
            <p:cNvPr id="81" name="Anello 80">
              <a:extLst>
                <a:ext uri="{FF2B5EF4-FFF2-40B4-BE49-F238E27FC236}">
                  <a16:creationId xmlns="" xmlns:a16="http://schemas.microsoft.com/office/drawing/2014/main" id="{896AADE6-7097-934F-A6D1-1EB7EDDA04F4}"/>
                </a:ext>
              </a:extLst>
            </p:cNvPr>
            <p:cNvSpPr>
              <a:spLocks noChangeAspect="1"/>
            </p:cNvSpPr>
            <p:nvPr/>
          </p:nvSpPr>
          <p:spPr>
            <a:xfrm>
              <a:off x="2590440" y="1580738"/>
              <a:ext cx="451808" cy="451808"/>
            </a:xfrm>
            <a:prstGeom prst="donut">
              <a:avLst>
                <a:gd name="adj" fmla="val 12235"/>
              </a:avLst>
            </a:prstGeom>
            <a:solidFill>
              <a:srgbClr val="55BE5A"/>
            </a:solidFill>
            <a:ln>
              <a:noFill/>
            </a:ln>
            <a:effectLst>
              <a:outerShdw blurRad="165100" dist="88900" dir="2700000" algn="tl" rotWithShape="0">
                <a:prstClr val="black">
                  <a:alpha val="17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6000" tIns="48000" rIns="96000" bIns="48000" rtlCol="0" anchor="ctr"/>
            <a:lstStyle/>
            <a:p>
              <a:pPr algn="ctr" defTabSz="914377"/>
              <a:endParaRPr lang="it-IT" sz="2667" dirty="0">
                <a:solidFill>
                  <a:prstClr val="black"/>
                </a:solidFill>
              </a:endParaRPr>
            </a:p>
          </p:txBody>
        </p:sp>
        <p:grpSp>
          <p:nvGrpSpPr>
            <p:cNvPr id="82" name="Gruppo 81">
              <a:extLst>
                <a:ext uri="{FF2B5EF4-FFF2-40B4-BE49-F238E27FC236}">
                  <a16:creationId xmlns="" xmlns:a16="http://schemas.microsoft.com/office/drawing/2014/main" id="{B04B9E1A-0E82-5843-AC15-52C633A1E1DE}"/>
                </a:ext>
              </a:extLst>
            </p:cNvPr>
            <p:cNvGrpSpPr/>
            <p:nvPr/>
          </p:nvGrpSpPr>
          <p:grpSpPr>
            <a:xfrm>
              <a:off x="2660964" y="1627338"/>
              <a:ext cx="257578" cy="347510"/>
              <a:chOff x="4593347" y="-477329"/>
              <a:chExt cx="257578" cy="347510"/>
            </a:xfrm>
          </p:grpSpPr>
          <p:sp>
            <p:nvSpPr>
              <p:cNvPr id="83" name="object 98">
                <a:extLst>
                  <a:ext uri="{FF2B5EF4-FFF2-40B4-BE49-F238E27FC236}">
                    <a16:creationId xmlns="" xmlns:a16="http://schemas.microsoft.com/office/drawing/2014/main" id="{A0FEDA07-7EBC-F649-AFB6-7CDC82EE7A1C}"/>
                  </a:ext>
                </a:extLst>
              </p:cNvPr>
              <p:cNvSpPr/>
              <p:nvPr/>
            </p:nvSpPr>
            <p:spPr>
              <a:xfrm>
                <a:off x="4745331" y="-343576"/>
                <a:ext cx="36900" cy="37186"/>
              </a:xfrm>
              <a:custGeom>
                <a:avLst/>
                <a:gdLst/>
                <a:ahLst/>
                <a:cxnLst/>
                <a:rect l="l" t="t" r="r" b="b"/>
                <a:pathLst>
                  <a:path w="33350" h="32765">
                    <a:moveTo>
                      <a:pt x="0" y="16382"/>
                    </a:moveTo>
                    <a:lnTo>
                      <a:pt x="0" y="25400"/>
                    </a:lnTo>
                    <a:lnTo>
                      <a:pt x="7467" y="32765"/>
                    </a:lnTo>
                    <a:lnTo>
                      <a:pt x="25882" y="32765"/>
                    </a:lnTo>
                    <a:lnTo>
                      <a:pt x="33350" y="25400"/>
                    </a:lnTo>
                    <a:lnTo>
                      <a:pt x="33350" y="7365"/>
                    </a:lnTo>
                    <a:lnTo>
                      <a:pt x="25882" y="0"/>
                    </a:lnTo>
                    <a:lnTo>
                      <a:pt x="7467" y="0"/>
                    </a:lnTo>
                    <a:lnTo>
                      <a:pt x="0" y="7365"/>
                    </a:lnTo>
                    <a:lnTo>
                      <a:pt x="0" y="16382"/>
                    </a:lnTo>
                    <a:close/>
                  </a:path>
                </a:pathLst>
              </a:custGeom>
              <a:solidFill>
                <a:srgbClr val="55BE5A"/>
              </a:solidFill>
            </p:spPr>
            <p:txBody>
              <a:bodyPr wrap="square" lIns="0" tIns="0" rIns="0" bIns="0" rtlCol="0">
                <a:noAutofit/>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spcBef>
                    <a:spcPct val="0"/>
                  </a:spcBef>
                  <a:spcAft>
                    <a:spcPct val="0"/>
                  </a:spcAft>
                </a:pPr>
                <a:endParaRPr lang="it-IT" sz="2400" b="1" dirty="0">
                  <a:solidFill>
                    <a:srgbClr val="133B9C"/>
                  </a:solidFill>
                  <a:cs typeface="Arial" pitchFamily="34" charset="0"/>
                </a:endParaRPr>
              </a:p>
            </p:txBody>
          </p:sp>
          <p:sp>
            <p:nvSpPr>
              <p:cNvPr id="84" name="object 99">
                <a:extLst>
                  <a:ext uri="{FF2B5EF4-FFF2-40B4-BE49-F238E27FC236}">
                    <a16:creationId xmlns="" xmlns:a16="http://schemas.microsoft.com/office/drawing/2014/main" id="{289A2FB0-7C56-1244-9CC4-DA9A714EE50C}"/>
                  </a:ext>
                </a:extLst>
              </p:cNvPr>
              <p:cNvSpPr/>
              <p:nvPr/>
            </p:nvSpPr>
            <p:spPr>
              <a:xfrm>
                <a:off x="4763781" y="-477329"/>
                <a:ext cx="87144" cy="133031"/>
              </a:xfrm>
              <a:custGeom>
                <a:avLst/>
                <a:gdLst/>
                <a:ahLst/>
                <a:cxnLst/>
                <a:rect l="l" t="t" r="r" b="b"/>
                <a:pathLst>
                  <a:path w="78759" h="117213">
                    <a:moveTo>
                      <a:pt x="13154" y="103620"/>
                    </a:moveTo>
                    <a:lnTo>
                      <a:pt x="23827" y="111116"/>
                    </a:lnTo>
                    <a:lnTo>
                      <a:pt x="28524" y="117213"/>
                    </a:lnTo>
                    <a:lnTo>
                      <a:pt x="40807" y="94695"/>
                    </a:lnTo>
                    <a:lnTo>
                      <a:pt x="51086" y="74866"/>
                    </a:lnTo>
                    <a:lnTo>
                      <a:pt x="59502" y="57619"/>
                    </a:lnTo>
                    <a:lnTo>
                      <a:pt x="66195" y="42848"/>
                    </a:lnTo>
                    <a:lnTo>
                      <a:pt x="71307" y="30448"/>
                    </a:lnTo>
                    <a:lnTo>
                      <a:pt x="74979" y="20312"/>
                    </a:lnTo>
                    <a:lnTo>
                      <a:pt x="77351" y="12334"/>
                    </a:lnTo>
                    <a:lnTo>
                      <a:pt x="78564" y="6408"/>
                    </a:lnTo>
                    <a:lnTo>
                      <a:pt x="78759" y="2429"/>
                    </a:lnTo>
                    <a:lnTo>
                      <a:pt x="75907" y="0"/>
                    </a:lnTo>
                    <a:lnTo>
                      <a:pt x="72927" y="1611"/>
                    </a:lnTo>
                    <a:lnTo>
                      <a:pt x="68764" y="5000"/>
                    </a:lnTo>
                    <a:lnTo>
                      <a:pt x="63396" y="10338"/>
                    </a:lnTo>
                    <a:lnTo>
                      <a:pt x="56805" y="17799"/>
                    </a:lnTo>
                    <a:lnTo>
                      <a:pt x="48970" y="27555"/>
                    </a:lnTo>
                    <a:lnTo>
                      <a:pt x="39872" y="39779"/>
                    </a:lnTo>
                    <a:lnTo>
                      <a:pt x="29489" y="54644"/>
                    </a:lnTo>
                    <a:lnTo>
                      <a:pt x="17803" y="72322"/>
                    </a:lnTo>
                    <a:lnTo>
                      <a:pt x="4793" y="92986"/>
                    </a:lnTo>
                    <a:lnTo>
                      <a:pt x="0" y="100830"/>
                    </a:lnTo>
                    <a:lnTo>
                      <a:pt x="13154" y="103620"/>
                    </a:lnTo>
                    <a:close/>
                  </a:path>
                </a:pathLst>
              </a:custGeom>
              <a:solidFill>
                <a:srgbClr val="55BE5A"/>
              </a:solidFill>
            </p:spPr>
            <p:txBody>
              <a:bodyPr wrap="square" lIns="0" tIns="0" rIns="0" bIns="0" rtlCol="0">
                <a:noAutofit/>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spcBef>
                    <a:spcPct val="0"/>
                  </a:spcBef>
                  <a:spcAft>
                    <a:spcPct val="0"/>
                  </a:spcAft>
                </a:pPr>
                <a:endParaRPr lang="it-IT" sz="2400" b="1" dirty="0">
                  <a:solidFill>
                    <a:srgbClr val="133B9C"/>
                  </a:solidFill>
                  <a:cs typeface="Arial" pitchFamily="34" charset="0"/>
                </a:endParaRPr>
              </a:p>
            </p:txBody>
          </p:sp>
          <p:sp>
            <p:nvSpPr>
              <p:cNvPr id="85" name="object 100">
                <a:extLst>
                  <a:ext uri="{FF2B5EF4-FFF2-40B4-BE49-F238E27FC236}">
                    <a16:creationId xmlns="" xmlns:a16="http://schemas.microsoft.com/office/drawing/2014/main" id="{6021F225-0942-DB47-8C1F-076214297C3E}"/>
                  </a:ext>
                </a:extLst>
              </p:cNvPr>
              <p:cNvSpPr/>
              <p:nvPr/>
            </p:nvSpPr>
            <p:spPr>
              <a:xfrm>
                <a:off x="4593347" y="-343576"/>
                <a:ext cx="138310" cy="37186"/>
              </a:xfrm>
              <a:custGeom>
                <a:avLst/>
                <a:gdLst/>
                <a:ahLst/>
                <a:cxnLst/>
                <a:rect l="l" t="t" r="r" b="b"/>
                <a:pathLst>
                  <a:path w="125002" h="32765">
                    <a:moveTo>
                      <a:pt x="125002" y="32765"/>
                    </a:moveTo>
                    <a:lnTo>
                      <a:pt x="122310" y="27939"/>
                    </a:lnTo>
                    <a:lnTo>
                      <a:pt x="120747" y="22351"/>
                    </a:lnTo>
                    <a:lnTo>
                      <a:pt x="120747" y="10540"/>
                    </a:lnTo>
                    <a:lnTo>
                      <a:pt x="122310" y="4825"/>
                    </a:lnTo>
                    <a:lnTo>
                      <a:pt x="125002" y="0"/>
                    </a:lnTo>
                    <a:lnTo>
                      <a:pt x="98691" y="753"/>
                    </a:lnTo>
                    <a:lnTo>
                      <a:pt x="75898" y="1898"/>
                    </a:lnTo>
                    <a:lnTo>
                      <a:pt x="56445" y="3363"/>
                    </a:lnTo>
                    <a:lnTo>
                      <a:pt x="40157" y="5075"/>
                    </a:lnTo>
                    <a:lnTo>
                      <a:pt x="26857" y="6963"/>
                    </a:lnTo>
                    <a:lnTo>
                      <a:pt x="16369" y="8954"/>
                    </a:lnTo>
                    <a:lnTo>
                      <a:pt x="8516" y="10975"/>
                    </a:lnTo>
                    <a:lnTo>
                      <a:pt x="3122" y="12955"/>
                    </a:lnTo>
                    <a:lnTo>
                      <a:pt x="11" y="14821"/>
                    </a:lnTo>
                    <a:lnTo>
                      <a:pt x="0" y="18123"/>
                    </a:lnTo>
                    <a:lnTo>
                      <a:pt x="3100" y="19942"/>
                    </a:lnTo>
                    <a:lnTo>
                      <a:pt x="8483" y="21891"/>
                    </a:lnTo>
                    <a:lnTo>
                      <a:pt x="16326" y="23893"/>
                    </a:lnTo>
                    <a:lnTo>
                      <a:pt x="26804" y="25873"/>
                    </a:lnTo>
                    <a:lnTo>
                      <a:pt x="40094" y="27753"/>
                    </a:lnTo>
                    <a:lnTo>
                      <a:pt x="56374" y="29459"/>
                    </a:lnTo>
                    <a:lnTo>
                      <a:pt x="75819" y="30913"/>
                    </a:lnTo>
                    <a:lnTo>
                      <a:pt x="98606" y="32040"/>
                    </a:lnTo>
                    <a:lnTo>
                      <a:pt x="125002" y="32765"/>
                    </a:lnTo>
                    <a:close/>
                  </a:path>
                </a:pathLst>
              </a:custGeom>
              <a:solidFill>
                <a:srgbClr val="55BE5A"/>
              </a:solidFill>
            </p:spPr>
            <p:txBody>
              <a:bodyPr wrap="square" lIns="0" tIns="0" rIns="0" bIns="0" rtlCol="0">
                <a:noAutofit/>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spcBef>
                    <a:spcPct val="0"/>
                  </a:spcBef>
                  <a:spcAft>
                    <a:spcPct val="0"/>
                  </a:spcAft>
                </a:pPr>
                <a:endParaRPr lang="it-IT" sz="2400" b="1" dirty="0">
                  <a:solidFill>
                    <a:srgbClr val="133B9C"/>
                  </a:solidFill>
                  <a:cs typeface="Arial" pitchFamily="34" charset="0"/>
                </a:endParaRPr>
              </a:p>
            </p:txBody>
          </p:sp>
          <p:sp>
            <p:nvSpPr>
              <p:cNvPr id="86" name="object 101">
                <a:extLst>
                  <a:ext uri="{FF2B5EF4-FFF2-40B4-BE49-F238E27FC236}">
                    <a16:creationId xmlns="" xmlns:a16="http://schemas.microsoft.com/office/drawing/2014/main" id="{4A2204F6-F068-E34C-B384-3EF89CF53231}"/>
                  </a:ext>
                </a:extLst>
              </p:cNvPr>
              <p:cNvSpPr/>
              <p:nvPr/>
            </p:nvSpPr>
            <p:spPr>
              <a:xfrm>
                <a:off x="4764456" y="-306388"/>
                <a:ext cx="86444" cy="133039"/>
              </a:xfrm>
              <a:custGeom>
                <a:avLst/>
                <a:gdLst/>
                <a:ahLst/>
                <a:cxnLst/>
                <a:rect l="l" t="t" r="r" b="b"/>
                <a:pathLst>
                  <a:path w="78126" h="117220">
                    <a:moveTo>
                      <a:pt x="7797" y="15494"/>
                    </a:moveTo>
                    <a:lnTo>
                      <a:pt x="0" y="16510"/>
                    </a:lnTo>
                    <a:lnTo>
                      <a:pt x="13401" y="38280"/>
                    </a:lnTo>
                    <a:lnTo>
                      <a:pt x="25477" y="56990"/>
                    </a:lnTo>
                    <a:lnTo>
                      <a:pt x="36247" y="72814"/>
                    </a:lnTo>
                    <a:lnTo>
                      <a:pt x="45730" y="85926"/>
                    </a:lnTo>
                    <a:lnTo>
                      <a:pt x="53947" y="96499"/>
                    </a:lnTo>
                    <a:lnTo>
                      <a:pt x="60915" y="104708"/>
                    </a:lnTo>
                    <a:lnTo>
                      <a:pt x="66654" y="110727"/>
                    </a:lnTo>
                    <a:lnTo>
                      <a:pt x="71183" y="114729"/>
                    </a:lnTo>
                    <a:lnTo>
                      <a:pt x="74523" y="116889"/>
                    </a:lnTo>
                    <a:lnTo>
                      <a:pt x="77127" y="117220"/>
                    </a:lnTo>
                    <a:lnTo>
                      <a:pt x="78042" y="115639"/>
                    </a:lnTo>
                    <a:lnTo>
                      <a:pt x="78126" y="112233"/>
                    </a:lnTo>
                    <a:lnTo>
                      <a:pt x="77236" y="106898"/>
                    </a:lnTo>
                    <a:lnTo>
                      <a:pt x="75233" y="99530"/>
                    </a:lnTo>
                    <a:lnTo>
                      <a:pt x="71975" y="90024"/>
                    </a:lnTo>
                    <a:lnTo>
                      <a:pt x="67324" y="78276"/>
                    </a:lnTo>
                    <a:lnTo>
                      <a:pt x="61136" y="64182"/>
                    </a:lnTo>
                    <a:lnTo>
                      <a:pt x="53273" y="47638"/>
                    </a:lnTo>
                    <a:lnTo>
                      <a:pt x="43594" y="28539"/>
                    </a:lnTo>
                    <a:lnTo>
                      <a:pt x="31958" y="6782"/>
                    </a:lnTo>
                    <a:lnTo>
                      <a:pt x="28219" y="0"/>
                    </a:lnTo>
                    <a:lnTo>
                      <a:pt x="19615" y="9765"/>
                    </a:lnTo>
                    <a:lnTo>
                      <a:pt x="7797" y="15494"/>
                    </a:lnTo>
                    <a:close/>
                  </a:path>
                </a:pathLst>
              </a:custGeom>
              <a:solidFill>
                <a:srgbClr val="55BE5A"/>
              </a:solidFill>
            </p:spPr>
            <p:txBody>
              <a:bodyPr wrap="square" lIns="0" tIns="0" rIns="0" bIns="0" rtlCol="0">
                <a:noAutofit/>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spcBef>
                    <a:spcPct val="0"/>
                  </a:spcBef>
                  <a:spcAft>
                    <a:spcPct val="0"/>
                  </a:spcAft>
                </a:pPr>
                <a:endParaRPr lang="it-IT" sz="2400" b="1" dirty="0">
                  <a:solidFill>
                    <a:srgbClr val="133B9C"/>
                  </a:solidFill>
                  <a:cs typeface="Arial" pitchFamily="34" charset="0"/>
                </a:endParaRPr>
              </a:p>
            </p:txBody>
          </p:sp>
          <p:sp>
            <p:nvSpPr>
              <p:cNvPr id="87" name="object 102">
                <a:extLst>
                  <a:ext uri="{FF2B5EF4-FFF2-40B4-BE49-F238E27FC236}">
                    <a16:creationId xmlns="" xmlns:a16="http://schemas.microsoft.com/office/drawing/2014/main" id="{2F339E98-D37C-7348-9C97-D27FB92C7C49}"/>
                  </a:ext>
                </a:extLst>
              </p:cNvPr>
              <p:cNvSpPr/>
              <p:nvPr/>
            </p:nvSpPr>
            <p:spPr>
              <a:xfrm>
                <a:off x="4745331" y="-283327"/>
                <a:ext cx="36900" cy="153508"/>
              </a:xfrm>
              <a:custGeom>
                <a:avLst/>
                <a:gdLst/>
                <a:ahLst/>
                <a:cxnLst/>
                <a:rect l="l" t="t" r="r" b="b"/>
                <a:pathLst>
                  <a:path w="33350" h="135255">
                    <a:moveTo>
                      <a:pt x="33350" y="135255"/>
                    </a:moveTo>
                    <a:lnTo>
                      <a:pt x="33350" y="52705"/>
                    </a:lnTo>
                    <a:lnTo>
                      <a:pt x="27872" y="44526"/>
                    </a:lnTo>
                    <a:lnTo>
                      <a:pt x="21487" y="34753"/>
                    </a:lnTo>
                    <a:lnTo>
                      <a:pt x="14712" y="24104"/>
                    </a:lnTo>
                    <a:lnTo>
                      <a:pt x="7549" y="12535"/>
                    </a:lnTo>
                    <a:lnTo>
                      <a:pt x="0" y="0"/>
                    </a:lnTo>
                    <a:lnTo>
                      <a:pt x="0" y="135255"/>
                    </a:lnTo>
                    <a:lnTo>
                      <a:pt x="33350" y="135255"/>
                    </a:lnTo>
                    <a:close/>
                  </a:path>
                </a:pathLst>
              </a:custGeom>
              <a:solidFill>
                <a:srgbClr val="55BE5A"/>
              </a:solidFill>
            </p:spPr>
            <p:txBody>
              <a:bodyPr wrap="square" lIns="0" tIns="0" rIns="0" bIns="0" rtlCol="0">
                <a:noAutofit/>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spcBef>
                    <a:spcPct val="0"/>
                  </a:spcBef>
                  <a:spcAft>
                    <a:spcPct val="0"/>
                  </a:spcAft>
                </a:pPr>
                <a:endParaRPr lang="it-IT" sz="2400" b="1" dirty="0">
                  <a:solidFill>
                    <a:srgbClr val="133B9C"/>
                  </a:solidFill>
                  <a:cs typeface="Arial" pitchFamily="34" charset="0"/>
                </a:endParaRPr>
              </a:p>
            </p:txBody>
          </p:sp>
        </p:grpSp>
      </p:grpSp>
      <p:grpSp>
        <p:nvGrpSpPr>
          <p:cNvPr id="88" name="Gruppo 87"/>
          <p:cNvGrpSpPr/>
          <p:nvPr/>
        </p:nvGrpSpPr>
        <p:grpSpPr>
          <a:xfrm>
            <a:off x="8292140" y="3484852"/>
            <a:ext cx="672000" cy="672000"/>
            <a:chOff x="4747501" y="1587847"/>
            <a:chExt cx="451808" cy="451808"/>
          </a:xfrm>
          <a:effectLst/>
        </p:grpSpPr>
        <p:sp>
          <p:nvSpPr>
            <p:cNvPr id="89" name="Ovale 88">
              <a:extLst>
                <a:ext uri="{FF2B5EF4-FFF2-40B4-BE49-F238E27FC236}">
                  <a16:creationId xmlns="" xmlns:a16="http://schemas.microsoft.com/office/drawing/2014/main" id="{8E8E264F-DD38-8148-994A-11F44FDC57A8}"/>
                </a:ext>
              </a:extLst>
            </p:cNvPr>
            <p:cNvSpPr/>
            <p:nvPr/>
          </p:nvSpPr>
          <p:spPr>
            <a:xfrm>
              <a:off x="4747648" y="1587994"/>
              <a:ext cx="451514" cy="45151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96000" tIns="48000" rIns="96000" bIns="48000" rtlCol="0" anchor="ctr"/>
            <a:lstStyle/>
            <a:p>
              <a:pPr algn="ctr" defTabSz="914377"/>
              <a:endParaRPr lang="it-IT" sz="2667" dirty="0">
                <a:solidFill>
                  <a:prstClr val="white"/>
                </a:solidFill>
              </a:endParaRPr>
            </a:p>
          </p:txBody>
        </p:sp>
        <p:sp>
          <p:nvSpPr>
            <p:cNvPr id="90" name="Anello 89">
              <a:extLst>
                <a:ext uri="{FF2B5EF4-FFF2-40B4-BE49-F238E27FC236}">
                  <a16:creationId xmlns="" xmlns:a16="http://schemas.microsoft.com/office/drawing/2014/main" id="{674564B0-BE85-3840-BF75-012E7DFA5B92}"/>
                </a:ext>
              </a:extLst>
            </p:cNvPr>
            <p:cNvSpPr>
              <a:spLocks noChangeAspect="1"/>
            </p:cNvSpPr>
            <p:nvPr/>
          </p:nvSpPr>
          <p:spPr>
            <a:xfrm>
              <a:off x="4747501" y="1587847"/>
              <a:ext cx="451808" cy="451808"/>
            </a:xfrm>
            <a:prstGeom prst="donut">
              <a:avLst>
                <a:gd name="adj" fmla="val 12235"/>
              </a:avLst>
            </a:prstGeom>
            <a:solidFill>
              <a:srgbClr val="E61400"/>
            </a:solidFill>
            <a:ln>
              <a:noFill/>
            </a:ln>
            <a:effectLst>
              <a:outerShdw blurRad="165100" dist="88900" dir="2700000" algn="tl" rotWithShape="0">
                <a:prstClr val="black">
                  <a:alpha val="17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6000" tIns="48000" rIns="96000" bIns="48000" rtlCol="0" anchor="ctr"/>
            <a:lstStyle/>
            <a:p>
              <a:pPr algn="ctr" defTabSz="914377"/>
              <a:endParaRPr lang="it-IT" sz="2667" dirty="0">
                <a:solidFill>
                  <a:prstClr val="black"/>
                </a:solidFill>
              </a:endParaRPr>
            </a:p>
          </p:txBody>
        </p:sp>
        <p:grpSp>
          <p:nvGrpSpPr>
            <p:cNvPr id="91" name="Gruppo 90">
              <a:extLst>
                <a:ext uri="{FF2B5EF4-FFF2-40B4-BE49-F238E27FC236}">
                  <a16:creationId xmlns="" xmlns:a16="http://schemas.microsoft.com/office/drawing/2014/main" id="{4C27D232-6CFF-E24D-9E13-E9DC0CF861D2}"/>
                </a:ext>
              </a:extLst>
            </p:cNvPr>
            <p:cNvGrpSpPr/>
            <p:nvPr/>
          </p:nvGrpSpPr>
          <p:grpSpPr>
            <a:xfrm>
              <a:off x="4843746" y="1702600"/>
              <a:ext cx="264338" cy="211696"/>
              <a:chOff x="6594044" y="-171718"/>
              <a:chExt cx="350423" cy="280637"/>
            </a:xfrm>
            <a:solidFill>
              <a:srgbClr val="E61400"/>
            </a:solidFill>
          </p:grpSpPr>
          <p:sp>
            <p:nvSpPr>
              <p:cNvPr id="92" name="object 53">
                <a:extLst>
                  <a:ext uri="{FF2B5EF4-FFF2-40B4-BE49-F238E27FC236}">
                    <a16:creationId xmlns="" xmlns:a16="http://schemas.microsoft.com/office/drawing/2014/main" id="{EB762CA7-0239-7B48-B041-99BE6E44DD2A}"/>
                  </a:ext>
                </a:extLst>
              </p:cNvPr>
              <p:cNvSpPr/>
              <p:nvPr/>
            </p:nvSpPr>
            <p:spPr>
              <a:xfrm>
                <a:off x="6694633" y="-76298"/>
                <a:ext cx="148359" cy="185217"/>
              </a:xfrm>
              <a:custGeom>
                <a:avLst/>
                <a:gdLst/>
                <a:ahLst/>
                <a:cxnLst/>
                <a:rect l="l" t="t" r="r" b="b"/>
                <a:pathLst>
                  <a:path w="127000" h="163194">
                    <a:moveTo>
                      <a:pt x="62611" y="0"/>
                    </a:moveTo>
                    <a:lnTo>
                      <a:pt x="57017" y="179"/>
                    </a:lnTo>
                    <a:lnTo>
                      <a:pt x="40881" y="1954"/>
                    </a:lnTo>
                    <a:lnTo>
                      <a:pt x="26560" y="5083"/>
                    </a:lnTo>
                    <a:lnTo>
                      <a:pt x="20320" y="8889"/>
                    </a:lnTo>
                    <a:lnTo>
                      <a:pt x="20487" y="9919"/>
                    </a:lnTo>
                    <a:lnTo>
                      <a:pt x="21565" y="17852"/>
                    </a:lnTo>
                    <a:lnTo>
                      <a:pt x="22506" y="28331"/>
                    </a:lnTo>
                    <a:lnTo>
                      <a:pt x="23043" y="41255"/>
                    </a:lnTo>
                    <a:lnTo>
                      <a:pt x="22911" y="56525"/>
                    </a:lnTo>
                    <a:lnTo>
                      <a:pt x="21844" y="74040"/>
                    </a:lnTo>
                    <a:lnTo>
                      <a:pt x="19497" y="91235"/>
                    </a:lnTo>
                    <a:lnTo>
                      <a:pt x="16581" y="105892"/>
                    </a:lnTo>
                    <a:lnTo>
                      <a:pt x="13107" y="120395"/>
                    </a:lnTo>
                    <a:lnTo>
                      <a:pt x="9393" y="134061"/>
                    </a:lnTo>
                    <a:lnTo>
                      <a:pt x="5757" y="146205"/>
                    </a:lnTo>
                    <a:lnTo>
                      <a:pt x="2520" y="156145"/>
                    </a:lnTo>
                    <a:lnTo>
                      <a:pt x="0" y="163194"/>
                    </a:lnTo>
                    <a:lnTo>
                      <a:pt x="127000" y="163194"/>
                    </a:lnTo>
                    <a:lnTo>
                      <a:pt x="123107" y="152083"/>
                    </a:lnTo>
                    <a:lnTo>
                      <a:pt x="118873" y="138580"/>
                    </a:lnTo>
                    <a:lnTo>
                      <a:pt x="115111" y="125105"/>
                    </a:lnTo>
                    <a:lnTo>
                      <a:pt x="111821" y="111899"/>
                    </a:lnTo>
                    <a:lnTo>
                      <a:pt x="109002" y="99201"/>
                    </a:lnTo>
                    <a:lnTo>
                      <a:pt x="106656" y="87251"/>
                    </a:lnTo>
                    <a:lnTo>
                      <a:pt x="104781" y="76286"/>
                    </a:lnTo>
                    <a:lnTo>
                      <a:pt x="103377" y="66548"/>
                    </a:lnTo>
                    <a:lnTo>
                      <a:pt x="102538" y="56086"/>
                    </a:lnTo>
                    <a:lnTo>
                      <a:pt x="102393" y="40350"/>
                    </a:lnTo>
                    <a:lnTo>
                      <a:pt x="103081" y="25901"/>
                    </a:lnTo>
                    <a:lnTo>
                      <a:pt x="104056" y="14428"/>
                    </a:lnTo>
                    <a:lnTo>
                      <a:pt x="104775" y="7620"/>
                    </a:lnTo>
                    <a:lnTo>
                      <a:pt x="103227" y="5991"/>
                    </a:lnTo>
                    <a:lnTo>
                      <a:pt x="91952" y="2623"/>
                    </a:lnTo>
                    <a:lnTo>
                      <a:pt x="76006" y="645"/>
                    </a:lnTo>
                    <a:lnTo>
                      <a:pt x="62611" y="0"/>
                    </a:lnTo>
                    <a:close/>
                  </a:path>
                </a:pathLst>
              </a:custGeom>
              <a:grpFill/>
              <a:ln>
                <a:noFill/>
              </a:ln>
            </p:spPr>
            <p:txBody>
              <a:bodyPr wrap="square" lIns="0" tIns="0" rIns="0" bIns="0" rtlCol="0">
                <a:noAutofit/>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1219139" fontAlgn="base">
                  <a:spcBef>
                    <a:spcPct val="0"/>
                  </a:spcBef>
                  <a:spcAft>
                    <a:spcPct val="0"/>
                  </a:spcAft>
                  <a:defRPr/>
                </a:pPr>
                <a:endParaRPr lang="it-IT" sz="1600" b="1" dirty="0">
                  <a:solidFill>
                    <a:srgbClr val="133B9C"/>
                  </a:solidFill>
                  <a:cs typeface="Arial" pitchFamily="34" charset="0"/>
                </a:endParaRPr>
              </a:p>
            </p:txBody>
          </p:sp>
          <p:sp>
            <p:nvSpPr>
              <p:cNvPr id="93" name="object 54">
                <a:extLst>
                  <a:ext uri="{FF2B5EF4-FFF2-40B4-BE49-F238E27FC236}">
                    <a16:creationId xmlns="" xmlns:a16="http://schemas.microsoft.com/office/drawing/2014/main" id="{E11BF3CC-608A-AC40-A0D9-21AD2FC0880D}"/>
                  </a:ext>
                </a:extLst>
              </p:cNvPr>
              <p:cNvSpPr/>
              <p:nvPr/>
            </p:nvSpPr>
            <p:spPr>
              <a:xfrm>
                <a:off x="6834682" y="-45310"/>
                <a:ext cx="109785" cy="154228"/>
              </a:xfrm>
              <a:custGeom>
                <a:avLst/>
                <a:gdLst/>
                <a:ahLst/>
                <a:cxnLst/>
                <a:rect l="l" t="t" r="r" b="b"/>
                <a:pathLst>
                  <a:path w="93979" h="135890">
                    <a:moveTo>
                      <a:pt x="18287" y="135890"/>
                    </a:moveTo>
                    <a:lnTo>
                      <a:pt x="93979" y="135890"/>
                    </a:lnTo>
                    <a:lnTo>
                      <a:pt x="92341" y="133009"/>
                    </a:lnTo>
                    <a:lnTo>
                      <a:pt x="86786" y="120782"/>
                    </a:lnTo>
                    <a:lnTo>
                      <a:pt x="82068" y="106831"/>
                    </a:lnTo>
                    <a:lnTo>
                      <a:pt x="78155" y="91992"/>
                    </a:lnTo>
                    <a:lnTo>
                      <a:pt x="75012" y="77102"/>
                    </a:lnTo>
                    <a:lnTo>
                      <a:pt x="72605" y="62999"/>
                    </a:lnTo>
                    <a:lnTo>
                      <a:pt x="70901" y="50520"/>
                    </a:lnTo>
                    <a:lnTo>
                      <a:pt x="69867" y="40502"/>
                    </a:lnTo>
                    <a:lnTo>
                      <a:pt x="69468" y="33782"/>
                    </a:lnTo>
                    <a:lnTo>
                      <a:pt x="69474" y="30188"/>
                    </a:lnTo>
                    <a:lnTo>
                      <a:pt x="70284" y="14735"/>
                    </a:lnTo>
                    <a:lnTo>
                      <a:pt x="71247" y="5842"/>
                    </a:lnTo>
                    <a:lnTo>
                      <a:pt x="68588" y="3430"/>
                    </a:lnTo>
                    <a:lnTo>
                      <a:pt x="57045" y="992"/>
                    </a:lnTo>
                    <a:lnTo>
                      <a:pt x="37083" y="0"/>
                    </a:lnTo>
                    <a:lnTo>
                      <a:pt x="36682" y="0"/>
                    </a:lnTo>
                    <a:lnTo>
                      <a:pt x="17335" y="1350"/>
                    </a:lnTo>
                    <a:lnTo>
                      <a:pt x="4507" y="4328"/>
                    </a:lnTo>
                    <a:lnTo>
                      <a:pt x="0" y="7493"/>
                    </a:lnTo>
                    <a:lnTo>
                      <a:pt x="1148" y="21564"/>
                    </a:lnTo>
                    <a:lnTo>
                      <a:pt x="2158" y="33147"/>
                    </a:lnTo>
                    <a:lnTo>
                      <a:pt x="2204" y="33976"/>
                    </a:lnTo>
                    <a:lnTo>
                      <a:pt x="2515" y="44166"/>
                    </a:lnTo>
                    <a:lnTo>
                      <a:pt x="2071" y="56885"/>
                    </a:lnTo>
                    <a:lnTo>
                      <a:pt x="253" y="72263"/>
                    </a:lnTo>
                    <a:lnTo>
                      <a:pt x="763" y="74643"/>
                    </a:lnTo>
                    <a:lnTo>
                      <a:pt x="3473" y="86457"/>
                    </a:lnTo>
                    <a:lnTo>
                      <a:pt x="6591" y="98683"/>
                    </a:lnTo>
                    <a:lnTo>
                      <a:pt x="10106" y="111127"/>
                    </a:lnTo>
                    <a:lnTo>
                      <a:pt x="14009" y="123594"/>
                    </a:lnTo>
                    <a:lnTo>
                      <a:pt x="18287" y="135890"/>
                    </a:lnTo>
                    <a:close/>
                  </a:path>
                </a:pathLst>
              </a:custGeom>
              <a:grpFill/>
              <a:ln>
                <a:noFill/>
              </a:ln>
            </p:spPr>
            <p:txBody>
              <a:bodyPr wrap="square" lIns="0" tIns="0" rIns="0" bIns="0" rtlCol="0">
                <a:noAutofit/>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1219139" fontAlgn="base">
                  <a:spcBef>
                    <a:spcPct val="0"/>
                  </a:spcBef>
                  <a:spcAft>
                    <a:spcPct val="0"/>
                  </a:spcAft>
                  <a:defRPr/>
                </a:pPr>
                <a:endParaRPr lang="it-IT" sz="1600" b="1" dirty="0">
                  <a:solidFill>
                    <a:srgbClr val="133B9C"/>
                  </a:solidFill>
                  <a:cs typeface="Arial" pitchFamily="34" charset="0"/>
                </a:endParaRPr>
              </a:p>
            </p:txBody>
          </p:sp>
          <p:sp>
            <p:nvSpPr>
              <p:cNvPr id="94" name="object 55">
                <a:extLst>
                  <a:ext uri="{FF2B5EF4-FFF2-40B4-BE49-F238E27FC236}">
                    <a16:creationId xmlns="" xmlns:a16="http://schemas.microsoft.com/office/drawing/2014/main" id="{3105BB56-618C-4B4E-BB92-78255F0AD393}"/>
                  </a:ext>
                </a:extLst>
              </p:cNvPr>
              <p:cNvSpPr/>
              <p:nvPr/>
            </p:nvSpPr>
            <p:spPr>
              <a:xfrm>
                <a:off x="6594044" y="-43867"/>
                <a:ext cx="113346" cy="152786"/>
              </a:xfrm>
              <a:custGeom>
                <a:avLst/>
                <a:gdLst/>
                <a:ahLst/>
                <a:cxnLst/>
                <a:rect l="l" t="t" r="r" b="b"/>
                <a:pathLst>
                  <a:path w="97027" h="134619">
                    <a:moveTo>
                      <a:pt x="93859" y="83027"/>
                    </a:moveTo>
                    <a:lnTo>
                      <a:pt x="90743" y="70331"/>
                    </a:lnTo>
                    <a:lnTo>
                      <a:pt x="89103" y="56934"/>
                    </a:lnTo>
                    <a:lnTo>
                      <a:pt x="89280" y="50418"/>
                    </a:lnTo>
                    <a:lnTo>
                      <a:pt x="89597" y="42548"/>
                    </a:lnTo>
                    <a:lnTo>
                      <a:pt x="90366" y="25834"/>
                    </a:lnTo>
                    <a:lnTo>
                      <a:pt x="91318" y="10617"/>
                    </a:lnTo>
                    <a:lnTo>
                      <a:pt x="91694" y="7238"/>
                    </a:lnTo>
                    <a:lnTo>
                      <a:pt x="85821" y="3452"/>
                    </a:lnTo>
                    <a:lnTo>
                      <a:pt x="71391" y="1085"/>
                    </a:lnTo>
                    <a:lnTo>
                      <a:pt x="57276" y="0"/>
                    </a:lnTo>
                    <a:lnTo>
                      <a:pt x="42778" y="343"/>
                    </a:lnTo>
                    <a:lnTo>
                      <a:pt x="28943" y="2189"/>
                    </a:lnTo>
                    <a:lnTo>
                      <a:pt x="20700" y="4572"/>
                    </a:lnTo>
                    <a:lnTo>
                      <a:pt x="21157" y="11667"/>
                    </a:lnTo>
                    <a:lnTo>
                      <a:pt x="21901" y="24980"/>
                    </a:lnTo>
                    <a:lnTo>
                      <a:pt x="22250" y="40802"/>
                    </a:lnTo>
                    <a:lnTo>
                      <a:pt x="21522" y="55425"/>
                    </a:lnTo>
                    <a:lnTo>
                      <a:pt x="20700" y="60451"/>
                    </a:lnTo>
                    <a:lnTo>
                      <a:pt x="18481" y="70664"/>
                    </a:lnTo>
                    <a:lnTo>
                      <a:pt x="15406" y="84804"/>
                    </a:lnTo>
                    <a:lnTo>
                      <a:pt x="11757" y="100561"/>
                    </a:lnTo>
                    <a:lnTo>
                      <a:pt x="7820" y="115624"/>
                    </a:lnTo>
                    <a:lnTo>
                      <a:pt x="3878" y="127683"/>
                    </a:lnTo>
                    <a:lnTo>
                      <a:pt x="215" y="134425"/>
                    </a:lnTo>
                    <a:lnTo>
                      <a:pt x="0" y="134619"/>
                    </a:lnTo>
                    <a:lnTo>
                      <a:pt x="84074" y="134619"/>
                    </a:lnTo>
                    <a:lnTo>
                      <a:pt x="87134" y="126311"/>
                    </a:lnTo>
                    <a:lnTo>
                      <a:pt x="91052" y="114291"/>
                    </a:lnTo>
                    <a:lnTo>
                      <a:pt x="95357" y="99698"/>
                    </a:lnTo>
                    <a:lnTo>
                      <a:pt x="97027" y="93599"/>
                    </a:lnTo>
                    <a:lnTo>
                      <a:pt x="93859" y="83027"/>
                    </a:lnTo>
                    <a:close/>
                  </a:path>
                </a:pathLst>
              </a:custGeom>
              <a:grpFill/>
              <a:ln>
                <a:noFill/>
              </a:ln>
            </p:spPr>
            <p:txBody>
              <a:bodyPr wrap="square" lIns="0" tIns="0" rIns="0" bIns="0" rtlCol="0">
                <a:noAutofit/>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1219139" fontAlgn="base">
                  <a:spcBef>
                    <a:spcPct val="0"/>
                  </a:spcBef>
                  <a:spcAft>
                    <a:spcPct val="0"/>
                  </a:spcAft>
                  <a:defRPr/>
                </a:pPr>
                <a:endParaRPr lang="it-IT" sz="1600" b="1" dirty="0">
                  <a:solidFill>
                    <a:srgbClr val="133B9C"/>
                  </a:solidFill>
                  <a:cs typeface="Arial" pitchFamily="34" charset="0"/>
                </a:endParaRPr>
              </a:p>
            </p:txBody>
          </p:sp>
          <p:sp>
            <p:nvSpPr>
              <p:cNvPr id="95" name="object 56">
                <a:extLst>
                  <a:ext uri="{FF2B5EF4-FFF2-40B4-BE49-F238E27FC236}">
                    <a16:creationId xmlns="" xmlns:a16="http://schemas.microsoft.com/office/drawing/2014/main" id="{FBE050D1-9616-2342-B928-A9B706760720}"/>
                  </a:ext>
                </a:extLst>
              </p:cNvPr>
              <p:cNvSpPr/>
              <p:nvPr/>
            </p:nvSpPr>
            <p:spPr>
              <a:xfrm>
                <a:off x="6673863" y="-171718"/>
                <a:ext cx="126846" cy="95420"/>
              </a:xfrm>
              <a:custGeom>
                <a:avLst/>
                <a:gdLst/>
                <a:ahLst/>
                <a:cxnLst/>
                <a:rect l="l" t="t" r="r" b="b"/>
                <a:pathLst>
                  <a:path w="108584" h="84074">
                    <a:moveTo>
                      <a:pt x="2921" y="35178"/>
                    </a:moveTo>
                    <a:lnTo>
                      <a:pt x="8254" y="38608"/>
                    </a:lnTo>
                    <a:lnTo>
                      <a:pt x="7239" y="41783"/>
                    </a:lnTo>
                    <a:lnTo>
                      <a:pt x="5460" y="49784"/>
                    </a:lnTo>
                    <a:lnTo>
                      <a:pt x="10286" y="57912"/>
                    </a:lnTo>
                    <a:lnTo>
                      <a:pt x="18160" y="60198"/>
                    </a:lnTo>
                    <a:lnTo>
                      <a:pt x="20066" y="64897"/>
                    </a:lnTo>
                    <a:lnTo>
                      <a:pt x="24002" y="68579"/>
                    </a:lnTo>
                    <a:lnTo>
                      <a:pt x="29209" y="69850"/>
                    </a:lnTo>
                    <a:lnTo>
                      <a:pt x="33400" y="70738"/>
                    </a:lnTo>
                    <a:lnTo>
                      <a:pt x="37338" y="69976"/>
                    </a:lnTo>
                    <a:lnTo>
                      <a:pt x="40640" y="67945"/>
                    </a:lnTo>
                    <a:lnTo>
                      <a:pt x="42799" y="71247"/>
                    </a:lnTo>
                    <a:lnTo>
                      <a:pt x="46100" y="73787"/>
                    </a:lnTo>
                    <a:lnTo>
                      <a:pt x="50165" y="74549"/>
                    </a:lnTo>
                    <a:lnTo>
                      <a:pt x="54864" y="75564"/>
                    </a:lnTo>
                    <a:lnTo>
                      <a:pt x="59563" y="74295"/>
                    </a:lnTo>
                    <a:lnTo>
                      <a:pt x="63119" y="71500"/>
                    </a:lnTo>
                    <a:lnTo>
                      <a:pt x="65277" y="73913"/>
                    </a:lnTo>
                    <a:lnTo>
                      <a:pt x="67945" y="75819"/>
                    </a:lnTo>
                    <a:lnTo>
                      <a:pt x="71374" y="76581"/>
                    </a:lnTo>
                    <a:lnTo>
                      <a:pt x="74295" y="77215"/>
                    </a:lnTo>
                    <a:lnTo>
                      <a:pt x="77216" y="76835"/>
                    </a:lnTo>
                    <a:lnTo>
                      <a:pt x="80009" y="75946"/>
                    </a:lnTo>
                    <a:lnTo>
                      <a:pt x="82169" y="78866"/>
                    </a:lnTo>
                    <a:lnTo>
                      <a:pt x="85344" y="81279"/>
                    </a:lnTo>
                    <a:lnTo>
                      <a:pt x="89153" y="82041"/>
                    </a:lnTo>
                    <a:lnTo>
                      <a:pt x="97535" y="84074"/>
                    </a:lnTo>
                    <a:lnTo>
                      <a:pt x="105918" y="78739"/>
                    </a:lnTo>
                    <a:lnTo>
                      <a:pt x="107823" y="70358"/>
                    </a:lnTo>
                    <a:lnTo>
                      <a:pt x="108584" y="66675"/>
                    </a:lnTo>
                    <a:lnTo>
                      <a:pt x="108076" y="63246"/>
                    </a:lnTo>
                    <a:lnTo>
                      <a:pt x="106679" y="60325"/>
                    </a:lnTo>
                    <a:lnTo>
                      <a:pt x="107188" y="59054"/>
                    </a:lnTo>
                    <a:lnTo>
                      <a:pt x="108076" y="54990"/>
                    </a:lnTo>
                    <a:lnTo>
                      <a:pt x="107315" y="50926"/>
                    </a:lnTo>
                    <a:lnTo>
                      <a:pt x="105536" y="47625"/>
                    </a:lnTo>
                    <a:lnTo>
                      <a:pt x="106045" y="45847"/>
                    </a:lnTo>
                    <a:lnTo>
                      <a:pt x="107950" y="37337"/>
                    </a:lnTo>
                    <a:lnTo>
                      <a:pt x="102743" y="28956"/>
                    </a:lnTo>
                    <a:lnTo>
                      <a:pt x="94360" y="27050"/>
                    </a:lnTo>
                    <a:lnTo>
                      <a:pt x="93218" y="26924"/>
                    </a:lnTo>
                    <a:lnTo>
                      <a:pt x="92328" y="20700"/>
                    </a:lnTo>
                    <a:lnTo>
                      <a:pt x="87756" y="15239"/>
                    </a:lnTo>
                    <a:lnTo>
                      <a:pt x="81279" y="13588"/>
                    </a:lnTo>
                    <a:lnTo>
                      <a:pt x="78358" y="13335"/>
                    </a:lnTo>
                    <a:lnTo>
                      <a:pt x="76961" y="13462"/>
                    </a:lnTo>
                    <a:lnTo>
                      <a:pt x="74802" y="10287"/>
                    </a:lnTo>
                    <a:lnTo>
                      <a:pt x="71627" y="8000"/>
                    </a:lnTo>
                    <a:lnTo>
                      <a:pt x="67818" y="7238"/>
                    </a:lnTo>
                    <a:lnTo>
                      <a:pt x="62992" y="6096"/>
                    </a:lnTo>
                    <a:lnTo>
                      <a:pt x="58293" y="7365"/>
                    </a:lnTo>
                    <a:lnTo>
                      <a:pt x="54736" y="10160"/>
                    </a:lnTo>
                    <a:lnTo>
                      <a:pt x="50673" y="7365"/>
                    </a:lnTo>
                    <a:lnTo>
                      <a:pt x="45974" y="6223"/>
                    </a:lnTo>
                    <a:lnTo>
                      <a:pt x="41528" y="6731"/>
                    </a:lnTo>
                    <a:lnTo>
                      <a:pt x="39497" y="4317"/>
                    </a:lnTo>
                    <a:lnTo>
                      <a:pt x="36575" y="2539"/>
                    </a:lnTo>
                    <a:lnTo>
                      <a:pt x="33400" y="1777"/>
                    </a:lnTo>
                    <a:lnTo>
                      <a:pt x="26161" y="0"/>
                    </a:lnTo>
                    <a:lnTo>
                      <a:pt x="19176" y="3683"/>
                    </a:lnTo>
                    <a:lnTo>
                      <a:pt x="16128" y="9906"/>
                    </a:lnTo>
                    <a:lnTo>
                      <a:pt x="9144" y="10033"/>
                    </a:lnTo>
                    <a:lnTo>
                      <a:pt x="3048" y="14859"/>
                    </a:lnTo>
                    <a:lnTo>
                      <a:pt x="1397" y="21844"/>
                    </a:lnTo>
                    <a:lnTo>
                      <a:pt x="0" y="28575"/>
                    </a:lnTo>
                    <a:lnTo>
                      <a:pt x="2921" y="35178"/>
                    </a:lnTo>
                    <a:close/>
                  </a:path>
                </a:pathLst>
              </a:custGeom>
              <a:grpFill/>
              <a:ln>
                <a:noFill/>
              </a:ln>
            </p:spPr>
            <p:txBody>
              <a:bodyPr wrap="square" lIns="0" tIns="0" rIns="0" bIns="0" rtlCol="0">
                <a:noAutofit/>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1219139" fontAlgn="base">
                  <a:spcBef>
                    <a:spcPct val="0"/>
                  </a:spcBef>
                  <a:spcAft>
                    <a:spcPct val="0"/>
                  </a:spcAft>
                  <a:defRPr/>
                </a:pPr>
                <a:endParaRPr lang="it-IT" sz="1600" b="1" dirty="0">
                  <a:solidFill>
                    <a:srgbClr val="133B9C"/>
                  </a:solidFill>
                  <a:cs typeface="Arial" pitchFamily="34" charset="0"/>
                </a:endParaRPr>
              </a:p>
            </p:txBody>
          </p:sp>
          <p:sp>
            <p:nvSpPr>
              <p:cNvPr id="96" name="object 57">
                <a:extLst>
                  <a:ext uri="{FF2B5EF4-FFF2-40B4-BE49-F238E27FC236}">
                    <a16:creationId xmlns="" xmlns:a16="http://schemas.microsoft.com/office/drawing/2014/main" id="{334F034B-C87D-8441-9FB9-F3FF75ECF820}"/>
                  </a:ext>
                </a:extLst>
              </p:cNvPr>
              <p:cNvSpPr/>
              <p:nvPr/>
            </p:nvSpPr>
            <p:spPr>
              <a:xfrm>
                <a:off x="6599682" y="-104982"/>
                <a:ext cx="87680" cy="60393"/>
              </a:xfrm>
              <a:custGeom>
                <a:avLst/>
                <a:gdLst/>
                <a:ahLst/>
                <a:cxnLst/>
                <a:rect l="l" t="t" r="r" b="b"/>
                <a:pathLst>
                  <a:path w="75056" h="53212">
                    <a:moveTo>
                      <a:pt x="1904" y="13208"/>
                    </a:moveTo>
                    <a:lnTo>
                      <a:pt x="1016" y="18034"/>
                    </a:lnTo>
                    <a:lnTo>
                      <a:pt x="0" y="24002"/>
                    </a:lnTo>
                    <a:lnTo>
                      <a:pt x="3809" y="29718"/>
                    </a:lnTo>
                    <a:lnTo>
                      <a:pt x="9651" y="30734"/>
                    </a:lnTo>
                    <a:lnTo>
                      <a:pt x="10286" y="30987"/>
                    </a:lnTo>
                    <a:lnTo>
                      <a:pt x="11049" y="35433"/>
                    </a:lnTo>
                    <a:lnTo>
                      <a:pt x="14350" y="38988"/>
                    </a:lnTo>
                    <a:lnTo>
                      <a:pt x="18923" y="39750"/>
                    </a:lnTo>
                    <a:lnTo>
                      <a:pt x="22098" y="40005"/>
                    </a:lnTo>
                    <a:lnTo>
                      <a:pt x="23241" y="43814"/>
                    </a:lnTo>
                    <a:lnTo>
                      <a:pt x="26161" y="46736"/>
                    </a:lnTo>
                    <a:lnTo>
                      <a:pt x="30352" y="47498"/>
                    </a:lnTo>
                    <a:lnTo>
                      <a:pt x="35178" y="47498"/>
                    </a:lnTo>
                    <a:lnTo>
                      <a:pt x="38226" y="47244"/>
                    </a:lnTo>
                    <a:lnTo>
                      <a:pt x="41148" y="48133"/>
                    </a:lnTo>
                    <a:lnTo>
                      <a:pt x="45593" y="48387"/>
                    </a:lnTo>
                    <a:lnTo>
                      <a:pt x="49149" y="49784"/>
                    </a:lnTo>
                    <a:lnTo>
                      <a:pt x="51689" y="51688"/>
                    </a:lnTo>
                    <a:lnTo>
                      <a:pt x="54609" y="52324"/>
                    </a:lnTo>
                    <a:lnTo>
                      <a:pt x="60198" y="53212"/>
                    </a:lnTo>
                    <a:lnTo>
                      <a:pt x="65277" y="49911"/>
                    </a:lnTo>
                    <a:lnTo>
                      <a:pt x="66928" y="44703"/>
                    </a:lnTo>
                    <a:lnTo>
                      <a:pt x="70611" y="43434"/>
                    </a:lnTo>
                    <a:lnTo>
                      <a:pt x="73532" y="40386"/>
                    </a:lnTo>
                    <a:lnTo>
                      <a:pt x="74295" y="36195"/>
                    </a:lnTo>
                    <a:lnTo>
                      <a:pt x="75056" y="32003"/>
                    </a:lnTo>
                    <a:lnTo>
                      <a:pt x="73405" y="28066"/>
                    </a:lnTo>
                    <a:lnTo>
                      <a:pt x="70484" y="25526"/>
                    </a:lnTo>
                    <a:lnTo>
                      <a:pt x="70611" y="24891"/>
                    </a:lnTo>
                    <a:lnTo>
                      <a:pt x="71754" y="18923"/>
                    </a:lnTo>
                    <a:lnTo>
                      <a:pt x="67818" y="13081"/>
                    </a:lnTo>
                    <a:lnTo>
                      <a:pt x="61975" y="11937"/>
                    </a:lnTo>
                    <a:lnTo>
                      <a:pt x="58166" y="11811"/>
                    </a:lnTo>
                    <a:lnTo>
                      <a:pt x="54864" y="10922"/>
                    </a:lnTo>
                    <a:lnTo>
                      <a:pt x="50546" y="9144"/>
                    </a:lnTo>
                    <a:lnTo>
                      <a:pt x="46863" y="9144"/>
                    </a:lnTo>
                    <a:lnTo>
                      <a:pt x="45974" y="5080"/>
                    </a:lnTo>
                    <a:lnTo>
                      <a:pt x="42672" y="1524"/>
                    </a:lnTo>
                    <a:lnTo>
                      <a:pt x="38353" y="635"/>
                    </a:lnTo>
                    <a:lnTo>
                      <a:pt x="35178" y="126"/>
                    </a:lnTo>
                    <a:lnTo>
                      <a:pt x="32257" y="888"/>
                    </a:lnTo>
                    <a:lnTo>
                      <a:pt x="28955" y="2921"/>
                    </a:lnTo>
                    <a:lnTo>
                      <a:pt x="26034" y="2286"/>
                    </a:lnTo>
                    <a:lnTo>
                      <a:pt x="22351" y="1015"/>
                    </a:lnTo>
                    <a:lnTo>
                      <a:pt x="16764" y="0"/>
                    </a:lnTo>
                    <a:lnTo>
                      <a:pt x="11429" y="3556"/>
                    </a:lnTo>
                    <a:lnTo>
                      <a:pt x="10032" y="9144"/>
                    </a:lnTo>
                    <a:lnTo>
                      <a:pt x="5715" y="9778"/>
                    </a:lnTo>
                    <a:lnTo>
                      <a:pt x="1904" y="13208"/>
                    </a:lnTo>
                    <a:close/>
                  </a:path>
                </a:pathLst>
              </a:custGeom>
              <a:grpFill/>
              <a:ln>
                <a:noFill/>
              </a:ln>
            </p:spPr>
            <p:txBody>
              <a:bodyPr wrap="square" lIns="0" tIns="0" rIns="0" bIns="0" rtlCol="0">
                <a:noAutofit/>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1219139" fontAlgn="base">
                  <a:spcBef>
                    <a:spcPct val="0"/>
                  </a:spcBef>
                  <a:spcAft>
                    <a:spcPct val="0"/>
                  </a:spcAft>
                  <a:defRPr/>
                </a:pPr>
                <a:endParaRPr lang="it-IT" sz="1600" b="1" dirty="0">
                  <a:solidFill>
                    <a:srgbClr val="133B9C"/>
                  </a:solidFill>
                  <a:cs typeface="Arial" pitchFamily="34" charset="0"/>
                </a:endParaRPr>
              </a:p>
            </p:txBody>
          </p:sp>
          <p:sp>
            <p:nvSpPr>
              <p:cNvPr id="97" name="object 58">
                <a:extLst>
                  <a:ext uri="{FF2B5EF4-FFF2-40B4-BE49-F238E27FC236}">
                    <a16:creationId xmlns="" xmlns:a16="http://schemas.microsoft.com/office/drawing/2014/main" id="{3A5AC8CB-46E0-6E4D-AE5C-01F8FB3970DB}"/>
                  </a:ext>
                </a:extLst>
              </p:cNvPr>
              <p:cNvSpPr/>
              <p:nvPr/>
            </p:nvSpPr>
            <p:spPr>
              <a:xfrm>
                <a:off x="6825472" y="-106569"/>
                <a:ext cx="79816" cy="59674"/>
              </a:xfrm>
              <a:custGeom>
                <a:avLst/>
                <a:gdLst/>
                <a:ahLst/>
                <a:cxnLst/>
                <a:rect l="l" t="t" r="r" b="b"/>
                <a:pathLst>
                  <a:path w="68325" h="52578">
                    <a:moveTo>
                      <a:pt x="63626" y="37211"/>
                    </a:moveTo>
                    <a:lnTo>
                      <a:pt x="64515" y="33782"/>
                    </a:lnTo>
                    <a:lnTo>
                      <a:pt x="62864" y="30099"/>
                    </a:lnTo>
                    <a:lnTo>
                      <a:pt x="60071" y="28067"/>
                    </a:lnTo>
                    <a:lnTo>
                      <a:pt x="60705" y="26797"/>
                    </a:lnTo>
                    <a:lnTo>
                      <a:pt x="62610" y="22098"/>
                    </a:lnTo>
                    <a:lnTo>
                      <a:pt x="60071" y="16763"/>
                    </a:lnTo>
                    <a:lnTo>
                      <a:pt x="55499" y="15112"/>
                    </a:lnTo>
                    <a:lnTo>
                      <a:pt x="54736" y="14732"/>
                    </a:lnTo>
                    <a:lnTo>
                      <a:pt x="54355" y="11303"/>
                    </a:lnTo>
                    <a:lnTo>
                      <a:pt x="52197" y="8128"/>
                    </a:lnTo>
                    <a:lnTo>
                      <a:pt x="48767" y="6731"/>
                    </a:lnTo>
                    <a:lnTo>
                      <a:pt x="44068" y="6096"/>
                    </a:lnTo>
                    <a:lnTo>
                      <a:pt x="41021" y="4825"/>
                    </a:lnTo>
                    <a:lnTo>
                      <a:pt x="36956" y="2412"/>
                    </a:lnTo>
                    <a:lnTo>
                      <a:pt x="33527" y="1143"/>
                    </a:lnTo>
                    <a:lnTo>
                      <a:pt x="29844" y="2032"/>
                    </a:lnTo>
                    <a:lnTo>
                      <a:pt x="26415" y="3175"/>
                    </a:lnTo>
                    <a:lnTo>
                      <a:pt x="23367" y="1270"/>
                    </a:lnTo>
                    <a:lnTo>
                      <a:pt x="19938" y="0"/>
                    </a:lnTo>
                    <a:lnTo>
                      <a:pt x="16255" y="888"/>
                    </a:lnTo>
                    <a:lnTo>
                      <a:pt x="13715" y="3429"/>
                    </a:lnTo>
                    <a:lnTo>
                      <a:pt x="11049" y="1524"/>
                    </a:lnTo>
                    <a:lnTo>
                      <a:pt x="9398" y="1270"/>
                    </a:lnTo>
                    <a:lnTo>
                      <a:pt x="5206" y="635"/>
                    </a:lnTo>
                    <a:lnTo>
                      <a:pt x="1142" y="3810"/>
                    </a:lnTo>
                    <a:lnTo>
                      <a:pt x="507" y="8000"/>
                    </a:lnTo>
                    <a:lnTo>
                      <a:pt x="0" y="11303"/>
                    </a:lnTo>
                    <a:lnTo>
                      <a:pt x="1650" y="14478"/>
                    </a:lnTo>
                    <a:lnTo>
                      <a:pt x="3682" y="17399"/>
                    </a:lnTo>
                    <a:lnTo>
                      <a:pt x="1777" y="22098"/>
                    </a:lnTo>
                    <a:lnTo>
                      <a:pt x="4190" y="27432"/>
                    </a:lnTo>
                    <a:lnTo>
                      <a:pt x="8889" y="29210"/>
                    </a:lnTo>
                    <a:lnTo>
                      <a:pt x="9778" y="32638"/>
                    </a:lnTo>
                    <a:lnTo>
                      <a:pt x="9271" y="36830"/>
                    </a:lnTo>
                    <a:lnTo>
                      <a:pt x="12191" y="41021"/>
                    </a:lnTo>
                    <a:lnTo>
                      <a:pt x="16509" y="41656"/>
                    </a:lnTo>
                    <a:lnTo>
                      <a:pt x="19430" y="43434"/>
                    </a:lnTo>
                    <a:lnTo>
                      <a:pt x="23749" y="45338"/>
                    </a:lnTo>
                    <a:lnTo>
                      <a:pt x="26542" y="45212"/>
                    </a:lnTo>
                    <a:lnTo>
                      <a:pt x="29336" y="46100"/>
                    </a:lnTo>
                    <a:lnTo>
                      <a:pt x="32003" y="46100"/>
                    </a:lnTo>
                    <a:lnTo>
                      <a:pt x="36194" y="48513"/>
                    </a:lnTo>
                    <a:lnTo>
                      <a:pt x="40893" y="49149"/>
                    </a:lnTo>
                    <a:lnTo>
                      <a:pt x="44957" y="46736"/>
                    </a:lnTo>
                    <a:lnTo>
                      <a:pt x="47371" y="49657"/>
                    </a:lnTo>
                    <a:lnTo>
                      <a:pt x="51307" y="51181"/>
                    </a:lnTo>
                    <a:lnTo>
                      <a:pt x="55244" y="50419"/>
                    </a:lnTo>
                    <a:lnTo>
                      <a:pt x="59054" y="51943"/>
                    </a:lnTo>
                    <a:lnTo>
                      <a:pt x="63246" y="52578"/>
                    </a:lnTo>
                    <a:lnTo>
                      <a:pt x="67309" y="49657"/>
                    </a:lnTo>
                    <a:lnTo>
                      <a:pt x="67817" y="45212"/>
                    </a:lnTo>
                    <a:lnTo>
                      <a:pt x="68325" y="41910"/>
                    </a:lnTo>
                    <a:lnTo>
                      <a:pt x="66675" y="38735"/>
                    </a:lnTo>
                    <a:lnTo>
                      <a:pt x="63626" y="37211"/>
                    </a:lnTo>
                    <a:close/>
                  </a:path>
                </a:pathLst>
              </a:custGeom>
              <a:grpFill/>
              <a:ln>
                <a:noFill/>
              </a:ln>
            </p:spPr>
            <p:txBody>
              <a:bodyPr wrap="square" lIns="0" tIns="0" rIns="0" bIns="0" rtlCol="0">
                <a:noAutofit/>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1219139" fontAlgn="base">
                  <a:spcBef>
                    <a:spcPct val="0"/>
                  </a:spcBef>
                  <a:spcAft>
                    <a:spcPct val="0"/>
                  </a:spcAft>
                  <a:defRPr/>
                </a:pPr>
                <a:endParaRPr lang="it-IT" sz="1600" b="1" dirty="0">
                  <a:solidFill>
                    <a:srgbClr val="133B9C"/>
                  </a:solidFill>
                  <a:cs typeface="Arial" pitchFamily="34" charset="0"/>
                </a:endParaRPr>
              </a:p>
            </p:txBody>
          </p:sp>
        </p:grpSp>
      </p:grpSp>
      <p:grpSp>
        <p:nvGrpSpPr>
          <p:cNvPr id="101" name="Gruppo 100"/>
          <p:cNvGrpSpPr/>
          <p:nvPr/>
        </p:nvGrpSpPr>
        <p:grpSpPr>
          <a:xfrm>
            <a:off x="8298641" y="5189721"/>
            <a:ext cx="672000" cy="672000"/>
            <a:chOff x="1920321" y="5805294"/>
            <a:chExt cx="621819" cy="621819"/>
          </a:xfrm>
          <a:effectLst/>
        </p:grpSpPr>
        <p:sp>
          <p:nvSpPr>
            <p:cNvPr id="102" name="Ovale 101"/>
            <p:cNvSpPr/>
            <p:nvPr/>
          </p:nvSpPr>
          <p:spPr>
            <a:xfrm>
              <a:off x="1981200" y="5872776"/>
              <a:ext cx="500063" cy="48516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96000" tIns="48000" rIns="96000" bIns="48000" rtlCol="0" anchor="ctr"/>
            <a:lstStyle/>
            <a:p>
              <a:pPr algn="ctr" defTabSz="914377"/>
              <a:endParaRPr lang="it-IT" sz="2667" dirty="0">
                <a:solidFill>
                  <a:prstClr val="white"/>
                </a:solidFill>
              </a:endParaRPr>
            </a:p>
          </p:txBody>
        </p:sp>
        <p:grpSp>
          <p:nvGrpSpPr>
            <p:cNvPr id="103" name="Gruppo 102"/>
            <p:cNvGrpSpPr/>
            <p:nvPr/>
          </p:nvGrpSpPr>
          <p:grpSpPr>
            <a:xfrm>
              <a:off x="1920321" y="5805294"/>
              <a:ext cx="621819" cy="621819"/>
              <a:chOff x="8233500" y="1394187"/>
              <a:chExt cx="620459" cy="620459"/>
            </a:xfrm>
          </p:grpSpPr>
          <p:sp>
            <p:nvSpPr>
              <p:cNvPr id="104" name="Anello 103">
                <a:extLst>
                  <a:ext uri="{FF2B5EF4-FFF2-40B4-BE49-F238E27FC236}">
                    <a16:creationId xmlns="" xmlns:a16="http://schemas.microsoft.com/office/drawing/2014/main" id="{896AADE6-7097-934F-A6D1-1EB7EDDA04F4}"/>
                  </a:ext>
                </a:extLst>
              </p:cNvPr>
              <p:cNvSpPr>
                <a:spLocks noChangeAspect="1"/>
              </p:cNvSpPr>
              <p:nvPr/>
            </p:nvSpPr>
            <p:spPr>
              <a:xfrm>
                <a:off x="8233500" y="1394187"/>
                <a:ext cx="620459" cy="620459"/>
              </a:xfrm>
              <a:prstGeom prst="donut">
                <a:avLst>
                  <a:gd name="adj" fmla="val 12235"/>
                </a:avLst>
              </a:prstGeom>
              <a:solidFill>
                <a:srgbClr val="41B9E6"/>
              </a:solidFill>
              <a:ln>
                <a:noFill/>
              </a:ln>
              <a:effectLst>
                <a:outerShdw blurRad="165100" dist="88900" dir="2700000" algn="tl" rotWithShape="0">
                  <a:prstClr val="black">
                    <a:alpha val="17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6000" tIns="48000" rIns="96000" bIns="48000" rtlCol="0" anchor="ctr"/>
              <a:lstStyle/>
              <a:p>
                <a:pPr algn="ctr" defTabSz="914377"/>
                <a:endParaRPr lang="it-IT" sz="2667" dirty="0">
                  <a:solidFill>
                    <a:prstClr val="black"/>
                  </a:solidFill>
                </a:endParaRPr>
              </a:p>
            </p:txBody>
          </p:sp>
          <p:sp>
            <p:nvSpPr>
              <p:cNvPr id="105" name="Freeform 4851"/>
              <p:cNvSpPr>
                <a:spLocks noEditPoints="1"/>
              </p:cNvSpPr>
              <p:nvPr/>
            </p:nvSpPr>
            <p:spPr bwMode="auto">
              <a:xfrm>
                <a:off x="8378265" y="1555521"/>
                <a:ext cx="362536" cy="382677"/>
              </a:xfrm>
              <a:custGeom>
                <a:avLst/>
                <a:gdLst>
                  <a:gd name="T0" fmla="*/ 248 w 360"/>
                  <a:gd name="T1" fmla="*/ 8 h 380"/>
                  <a:gd name="T2" fmla="*/ 274 w 360"/>
                  <a:gd name="T3" fmla="*/ 0 h 380"/>
                  <a:gd name="T4" fmla="*/ 298 w 360"/>
                  <a:gd name="T5" fmla="*/ 28 h 380"/>
                  <a:gd name="T6" fmla="*/ 280 w 360"/>
                  <a:gd name="T7" fmla="*/ 56 h 380"/>
                  <a:gd name="T8" fmla="*/ 258 w 360"/>
                  <a:gd name="T9" fmla="*/ 56 h 380"/>
                  <a:gd name="T10" fmla="*/ 240 w 360"/>
                  <a:gd name="T11" fmla="*/ 28 h 380"/>
                  <a:gd name="T12" fmla="*/ 344 w 360"/>
                  <a:gd name="T13" fmla="*/ 88 h 380"/>
                  <a:gd name="T14" fmla="*/ 288 w 360"/>
                  <a:gd name="T15" fmla="*/ 68 h 380"/>
                  <a:gd name="T16" fmla="*/ 214 w 360"/>
                  <a:gd name="T17" fmla="*/ 70 h 380"/>
                  <a:gd name="T18" fmla="*/ 194 w 360"/>
                  <a:gd name="T19" fmla="*/ 90 h 380"/>
                  <a:gd name="T20" fmla="*/ 224 w 360"/>
                  <a:gd name="T21" fmla="*/ 114 h 380"/>
                  <a:gd name="T22" fmla="*/ 248 w 360"/>
                  <a:gd name="T23" fmla="*/ 166 h 380"/>
                  <a:gd name="T24" fmla="*/ 234 w 360"/>
                  <a:gd name="T25" fmla="*/ 208 h 380"/>
                  <a:gd name="T26" fmla="*/ 278 w 360"/>
                  <a:gd name="T27" fmla="*/ 214 h 380"/>
                  <a:gd name="T28" fmla="*/ 310 w 360"/>
                  <a:gd name="T29" fmla="*/ 244 h 380"/>
                  <a:gd name="T30" fmla="*/ 332 w 360"/>
                  <a:gd name="T31" fmla="*/ 200 h 380"/>
                  <a:gd name="T32" fmla="*/ 348 w 360"/>
                  <a:gd name="T33" fmla="*/ 208 h 380"/>
                  <a:gd name="T34" fmla="*/ 360 w 360"/>
                  <a:gd name="T35" fmla="*/ 190 h 380"/>
                  <a:gd name="T36" fmla="*/ 102 w 360"/>
                  <a:gd name="T37" fmla="*/ 56 h 380"/>
                  <a:gd name="T38" fmla="*/ 120 w 360"/>
                  <a:gd name="T39" fmla="*/ 28 h 380"/>
                  <a:gd name="T40" fmla="*/ 98 w 360"/>
                  <a:gd name="T41" fmla="*/ 0 h 380"/>
                  <a:gd name="T42" fmla="*/ 70 w 360"/>
                  <a:gd name="T43" fmla="*/ 8 h 380"/>
                  <a:gd name="T44" fmla="*/ 62 w 360"/>
                  <a:gd name="T45" fmla="*/ 34 h 380"/>
                  <a:gd name="T46" fmla="*/ 92 w 360"/>
                  <a:gd name="T47" fmla="*/ 58 h 380"/>
                  <a:gd name="T48" fmla="*/ 50 w 360"/>
                  <a:gd name="T49" fmla="*/ 244 h 380"/>
                  <a:gd name="T50" fmla="*/ 74 w 360"/>
                  <a:gd name="T51" fmla="*/ 218 h 380"/>
                  <a:gd name="T52" fmla="*/ 126 w 360"/>
                  <a:gd name="T53" fmla="*/ 208 h 380"/>
                  <a:gd name="T54" fmla="*/ 112 w 360"/>
                  <a:gd name="T55" fmla="*/ 166 h 380"/>
                  <a:gd name="T56" fmla="*/ 128 w 360"/>
                  <a:gd name="T57" fmla="*/ 122 h 380"/>
                  <a:gd name="T58" fmla="*/ 166 w 360"/>
                  <a:gd name="T59" fmla="*/ 90 h 380"/>
                  <a:gd name="T60" fmla="*/ 154 w 360"/>
                  <a:gd name="T61" fmla="*/ 74 h 380"/>
                  <a:gd name="T62" fmla="*/ 72 w 360"/>
                  <a:gd name="T63" fmla="*/ 68 h 380"/>
                  <a:gd name="T64" fmla="*/ 20 w 360"/>
                  <a:gd name="T65" fmla="*/ 80 h 380"/>
                  <a:gd name="T66" fmla="*/ 0 w 360"/>
                  <a:gd name="T67" fmla="*/ 190 h 380"/>
                  <a:gd name="T68" fmla="*/ 12 w 360"/>
                  <a:gd name="T69" fmla="*/ 208 h 380"/>
                  <a:gd name="T70" fmla="*/ 28 w 360"/>
                  <a:gd name="T71" fmla="*/ 200 h 380"/>
                  <a:gd name="T72" fmla="*/ 170 w 360"/>
                  <a:gd name="T73" fmla="*/ 118 h 380"/>
                  <a:gd name="T74" fmla="*/ 136 w 360"/>
                  <a:gd name="T75" fmla="*/ 146 h 380"/>
                  <a:gd name="T76" fmla="*/ 136 w 360"/>
                  <a:gd name="T77" fmla="*/ 184 h 380"/>
                  <a:gd name="T78" fmla="*/ 170 w 360"/>
                  <a:gd name="T79" fmla="*/ 214 h 380"/>
                  <a:gd name="T80" fmla="*/ 208 w 360"/>
                  <a:gd name="T81" fmla="*/ 206 h 380"/>
                  <a:gd name="T82" fmla="*/ 228 w 360"/>
                  <a:gd name="T83" fmla="*/ 166 h 380"/>
                  <a:gd name="T84" fmla="*/ 214 w 360"/>
                  <a:gd name="T85" fmla="*/ 132 h 380"/>
                  <a:gd name="T86" fmla="*/ 296 w 360"/>
                  <a:gd name="T87" fmla="*/ 260 h 380"/>
                  <a:gd name="T88" fmla="*/ 288 w 360"/>
                  <a:gd name="T89" fmla="*/ 246 h 380"/>
                  <a:gd name="T90" fmla="*/ 180 w 360"/>
                  <a:gd name="T91" fmla="*/ 278 h 380"/>
                  <a:gd name="T92" fmla="*/ 82 w 360"/>
                  <a:gd name="T93" fmla="*/ 236 h 380"/>
                  <a:gd name="T94" fmla="*/ 64 w 360"/>
                  <a:gd name="T95" fmla="*/ 260 h 380"/>
                  <a:gd name="T96" fmla="*/ 106 w 360"/>
                  <a:gd name="T97" fmla="*/ 304 h 380"/>
                  <a:gd name="T98" fmla="*/ 146 w 360"/>
                  <a:gd name="T99" fmla="*/ 378 h 380"/>
                  <a:gd name="T100" fmla="*/ 214 w 360"/>
                  <a:gd name="T101" fmla="*/ 378 h 380"/>
                  <a:gd name="T102" fmla="*/ 264 w 360"/>
                  <a:gd name="T103" fmla="*/ 362 h 3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360" h="380">
                    <a:moveTo>
                      <a:pt x="240" y="28"/>
                    </a:moveTo>
                    <a:lnTo>
                      <a:pt x="240" y="28"/>
                    </a:lnTo>
                    <a:lnTo>
                      <a:pt x="240" y="22"/>
                    </a:lnTo>
                    <a:lnTo>
                      <a:pt x="242" y="18"/>
                    </a:lnTo>
                    <a:lnTo>
                      <a:pt x="248" y="8"/>
                    </a:lnTo>
                    <a:lnTo>
                      <a:pt x="258" y="2"/>
                    </a:lnTo>
                    <a:lnTo>
                      <a:pt x="262" y="0"/>
                    </a:lnTo>
                    <a:lnTo>
                      <a:pt x="268" y="0"/>
                    </a:lnTo>
                    <a:lnTo>
                      <a:pt x="268" y="0"/>
                    </a:lnTo>
                    <a:lnTo>
                      <a:pt x="274" y="0"/>
                    </a:lnTo>
                    <a:lnTo>
                      <a:pt x="280" y="2"/>
                    </a:lnTo>
                    <a:lnTo>
                      <a:pt x="290" y="8"/>
                    </a:lnTo>
                    <a:lnTo>
                      <a:pt x="296" y="18"/>
                    </a:lnTo>
                    <a:lnTo>
                      <a:pt x="298" y="22"/>
                    </a:lnTo>
                    <a:lnTo>
                      <a:pt x="298" y="28"/>
                    </a:lnTo>
                    <a:lnTo>
                      <a:pt x="298" y="28"/>
                    </a:lnTo>
                    <a:lnTo>
                      <a:pt x="298" y="34"/>
                    </a:lnTo>
                    <a:lnTo>
                      <a:pt x="296" y="40"/>
                    </a:lnTo>
                    <a:lnTo>
                      <a:pt x="290" y="50"/>
                    </a:lnTo>
                    <a:lnTo>
                      <a:pt x="280" y="56"/>
                    </a:lnTo>
                    <a:lnTo>
                      <a:pt x="274" y="58"/>
                    </a:lnTo>
                    <a:lnTo>
                      <a:pt x="268" y="58"/>
                    </a:lnTo>
                    <a:lnTo>
                      <a:pt x="268" y="58"/>
                    </a:lnTo>
                    <a:lnTo>
                      <a:pt x="262" y="58"/>
                    </a:lnTo>
                    <a:lnTo>
                      <a:pt x="258" y="56"/>
                    </a:lnTo>
                    <a:lnTo>
                      <a:pt x="248" y="50"/>
                    </a:lnTo>
                    <a:lnTo>
                      <a:pt x="242" y="40"/>
                    </a:lnTo>
                    <a:lnTo>
                      <a:pt x="240" y="34"/>
                    </a:lnTo>
                    <a:lnTo>
                      <a:pt x="240" y="28"/>
                    </a:lnTo>
                    <a:lnTo>
                      <a:pt x="240" y="28"/>
                    </a:lnTo>
                    <a:close/>
                    <a:moveTo>
                      <a:pt x="360" y="190"/>
                    </a:moveTo>
                    <a:lnTo>
                      <a:pt x="344" y="90"/>
                    </a:lnTo>
                    <a:lnTo>
                      <a:pt x="344" y="90"/>
                    </a:lnTo>
                    <a:lnTo>
                      <a:pt x="344" y="88"/>
                    </a:lnTo>
                    <a:lnTo>
                      <a:pt x="344" y="88"/>
                    </a:lnTo>
                    <a:lnTo>
                      <a:pt x="340" y="80"/>
                    </a:lnTo>
                    <a:lnTo>
                      <a:pt x="332" y="74"/>
                    </a:lnTo>
                    <a:lnTo>
                      <a:pt x="324" y="70"/>
                    </a:lnTo>
                    <a:lnTo>
                      <a:pt x="314" y="68"/>
                    </a:lnTo>
                    <a:lnTo>
                      <a:pt x="288" y="68"/>
                    </a:lnTo>
                    <a:lnTo>
                      <a:pt x="270" y="102"/>
                    </a:lnTo>
                    <a:lnTo>
                      <a:pt x="250" y="68"/>
                    </a:lnTo>
                    <a:lnTo>
                      <a:pt x="222" y="68"/>
                    </a:lnTo>
                    <a:lnTo>
                      <a:pt x="222" y="68"/>
                    </a:lnTo>
                    <a:lnTo>
                      <a:pt x="214" y="70"/>
                    </a:lnTo>
                    <a:lnTo>
                      <a:pt x="206" y="74"/>
                    </a:lnTo>
                    <a:lnTo>
                      <a:pt x="198" y="80"/>
                    </a:lnTo>
                    <a:lnTo>
                      <a:pt x="194" y="88"/>
                    </a:lnTo>
                    <a:lnTo>
                      <a:pt x="194" y="88"/>
                    </a:lnTo>
                    <a:lnTo>
                      <a:pt x="194" y="90"/>
                    </a:lnTo>
                    <a:lnTo>
                      <a:pt x="192" y="98"/>
                    </a:lnTo>
                    <a:lnTo>
                      <a:pt x="192" y="98"/>
                    </a:lnTo>
                    <a:lnTo>
                      <a:pt x="204" y="102"/>
                    </a:lnTo>
                    <a:lnTo>
                      <a:pt x="214" y="106"/>
                    </a:lnTo>
                    <a:lnTo>
                      <a:pt x="224" y="114"/>
                    </a:lnTo>
                    <a:lnTo>
                      <a:pt x="232" y="122"/>
                    </a:lnTo>
                    <a:lnTo>
                      <a:pt x="240" y="132"/>
                    </a:lnTo>
                    <a:lnTo>
                      <a:pt x="244" y="142"/>
                    </a:lnTo>
                    <a:lnTo>
                      <a:pt x="248" y="154"/>
                    </a:lnTo>
                    <a:lnTo>
                      <a:pt x="248" y="166"/>
                    </a:lnTo>
                    <a:lnTo>
                      <a:pt x="248" y="166"/>
                    </a:lnTo>
                    <a:lnTo>
                      <a:pt x="248" y="178"/>
                    </a:lnTo>
                    <a:lnTo>
                      <a:pt x="246" y="188"/>
                    </a:lnTo>
                    <a:lnTo>
                      <a:pt x="240" y="198"/>
                    </a:lnTo>
                    <a:lnTo>
                      <a:pt x="234" y="208"/>
                    </a:lnTo>
                    <a:lnTo>
                      <a:pt x="250" y="208"/>
                    </a:lnTo>
                    <a:lnTo>
                      <a:pt x="250" y="208"/>
                    </a:lnTo>
                    <a:lnTo>
                      <a:pt x="260" y="208"/>
                    </a:lnTo>
                    <a:lnTo>
                      <a:pt x="270" y="210"/>
                    </a:lnTo>
                    <a:lnTo>
                      <a:pt x="278" y="214"/>
                    </a:lnTo>
                    <a:lnTo>
                      <a:pt x="286" y="218"/>
                    </a:lnTo>
                    <a:lnTo>
                      <a:pt x="294" y="222"/>
                    </a:lnTo>
                    <a:lnTo>
                      <a:pt x="300" y="228"/>
                    </a:lnTo>
                    <a:lnTo>
                      <a:pt x="306" y="236"/>
                    </a:lnTo>
                    <a:lnTo>
                      <a:pt x="310" y="244"/>
                    </a:lnTo>
                    <a:lnTo>
                      <a:pt x="308" y="118"/>
                    </a:lnTo>
                    <a:lnTo>
                      <a:pt x="318" y="118"/>
                    </a:lnTo>
                    <a:lnTo>
                      <a:pt x="330" y="196"/>
                    </a:lnTo>
                    <a:lnTo>
                      <a:pt x="330" y="196"/>
                    </a:lnTo>
                    <a:lnTo>
                      <a:pt x="332" y="200"/>
                    </a:lnTo>
                    <a:lnTo>
                      <a:pt x="336" y="204"/>
                    </a:lnTo>
                    <a:lnTo>
                      <a:pt x="340" y="208"/>
                    </a:lnTo>
                    <a:lnTo>
                      <a:pt x="346" y="208"/>
                    </a:lnTo>
                    <a:lnTo>
                      <a:pt x="346" y="208"/>
                    </a:lnTo>
                    <a:lnTo>
                      <a:pt x="348" y="208"/>
                    </a:lnTo>
                    <a:lnTo>
                      <a:pt x="348" y="208"/>
                    </a:lnTo>
                    <a:lnTo>
                      <a:pt x="354" y="206"/>
                    </a:lnTo>
                    <a:lnTo>
                      <a:pt x="358" y="202"/>
                    </a:lnTo>
                    <a:lnTo>
                      <a:pt x="360" y="196"/>
                    </a:lnTo>
                    <a:lnTo>
                      <a:pt x="360" y="190"/>
                    </a:lnTo>
                    <a:lnTo>
                      <a:pt x="360" y="190"/>
                    </a:lnTo>
                    <a:close/>
                    <a:moveTo>
                      <a:pt x="92" y="58"/>
                    </a:moveTo>
                    <a:lnTo>
                      <a:pt x="92" y="58"/>
                    </a:lnTo>
                    <a:lnTo>
                      <a:pt x="98" y="58"/>
                    </a:lnTo>
                    <a:lnTo>
                      <a:pt x="102" y="56"/>
                    </a:lnTo>
                    <a:lnTo>
                      <a:pt x="112" y="50"/>
                    </a:lnTo>
                    <a:lnTo>
                      <a:pt x="118" y="40"/>
                    </a:lnTo>
                    <a:lnTo>
                      <a:pt x="120" y="34"/>
                    </a:lnTo>
                    <a:lnTo>
                      <a:pt x="120" y="28"/>
                    </a:lnTo>
                    <a:lnTo>
                      <a:pt x="120" y="28"/>
                    </a:lnTo>
                    <a:lnTo>
                      <a:pt x="120" y="22"/>
                    </a:lnTo>
                    <a:lnTo>
                      <a:pt x="118" y="18"/>
                    </a:lnTo>
                    <a:lnTo>
                      <a:pt x="112" y="8"/>
                    </a:lnTo>
                    <a:lnTo>
                      <a:pt x="102" y="2"/>
                    </a:lnTo>
                    <a:lnTo>
                      <a:pt x="98" y="0"/>
                    </a:lnTo>
                    <a:lnTo>
                      <a:pt x="92" y="0"/>
                    </a:lnTo>
                    <a:lnTo>
                      <a:pt x="92" y="0"/>
                    </a:lnTo>
                    <a:lnTo>
                      <a:pt x="86" y="0"/>
                    </a:lnTo>
                    <a:lnTo>
                      <a:pt x="80" y="2"/>
                    </a:lnTo>
                    <a:lnTo>
                      <a:pt x="70" y="8"/>
                    </a:lnTo>
                    <a:lnTo>
                      <a:pt x="64" y="18"/>
                    </a:lnTo>
                    <a:lnTo>
                      <a:pt x="62" y="22"/>
                    </a:lnTo>
                    <a:lnTo>
                      <a:pt x="62" y="28"/>
                    </a:lnTo>
                    <a:lnTo>
                      <a:pt x="62" y="28"/>
                    </a:lnTo>
                    <a:lnTo>
                      <a:pt x="62" y="34"/>
                    </a:lnTo>
                    <a:lnTo>
                      <a:pt x="64" y="40"/>
                    </a:lnTo>
                    <a:lnTo>
                      <a:pt x="70" y="50"/>
                    </a:lnTo>
                    <a:lnTo>
                      <a:pt x="80" y="56"/>
                    </a:lnTo>
                    <a:lnTo>
                      <a:pt x="86" y="58"/>
                    </a:lnTo>
                    <a:lnTo>
                      <a:pt x="92" y="58"/>
                    </a:lnTo>
                    <a:lnTo>
                      <a:pt x="92" y="58"/>
                    </a:lnTo>
                    <a:close/>
                    <a:moveTo>
                      <a:pt x="30" y="196"/>
                    </a:moveTo>
                    <a:lnTo>
                      <a:pt x="42" y="118"/>
                    </a:lnTo>
                    <a:lnTo>
                      <a:pt x="52" y="118"/>
                    </a:lnTo>
                    <a:lnTo>
                      <a:pt x="50" y="244"/>
                    </a:lnTo>
                    <a:lnTo>
                      <a:pt x="50" y="244"/>
                    </a:lnTo>
                    <a:lnTo>
                      <a:pt x="54" y="236"/>
                    </a:lnTo>
                    <a:lnTo>
                      <a:pt x="60" y="228"/>
                    </a:lnTo>
                    <a:lnTo>
                      <a:pt x="66" y="222"/>
                    </a:lnTo>
                    <a:lnTo>
                      <a:pt x="74" y="218"/>
                    </a:lnTo>
                    <a:lnTo>
                      <a:pt x="82" y="214"/>
                    </a:lnTo>
                    <a:lnTo>
                      <a:pt x="90" y="210"/>
                    </a:lnTo>
                    <a:lnTo>
                      <a:pt x="100" y="208"/>
                    </a:lnTo>
                    <a:lnTo>
                      <a:pt x="110" y="208"/>
                    </a:lnTo>
                    <a:lnTo>
                      <a:pt x="126" y="208"/>
                    </a:lnTo>
                    <a:lnTo>
                      <a:pt x="126" y="208"/>
                    </a:lnTo>
                    <a:lnTo>
                      <a:pt x="120" y="198"/>
                    </a:lnTo>
                    <a:lnTo>
                      <a:pt x="114" y="188"/>
                    </a:lnTo>
                    <a:lnTo>
                      <a:pt x="112" y="178"/>
                    </a:lnTo>
                    <a:lnTo>
                      <a:pt x="112" y="166"/>
                    </a:lnTo>
                    <a:lnTo>
                      <a:pt x="112" y="166"/>
                    </a:lnTo>
                    <a:lnTo>
                      <a:pt x="112" y="154"/>
                    </a:lnTo>
                    <a:lnTo>
                      <a:pt x="116" y="142"/>
                    </a:lnTo>
                    <a:lnTo>
                      <a:pt x="120" y="132"/>
                    </a:lnTo>
                    <a:lnTo>
                      <a:pt x="128" y="122"/>
                    </a:lnTo>
                    <a:lnTo>
                      <a:pt x="136" y="114"/>
                    </a:lnTo>
                    <a:lnTo>
                      <a:pt x="146" y="106"/>
                    </a:lnTo>
                    <a:lnTo>
                      <a:pt x="156" y="102"/>
                    </a:lnTo>
                    <a:lnTo>
                      <a:pt x="168" y="98"/>
                    </a:lnTo>
                    <a:lnTo>
                      <a:pt x="166" y="90"/>
                    </a:lnTo>
                    <a:lnTo>
                      <a:pt x="166" y="90"/>
                    </a:lnTo>
                    <a:lnTo>
                      <a:pt x="166" y="88"/>
                    </a:lnTo>
                    <a:lnTo>
                      <a:pt x="166" y="88"/>
                    </a:lnTo>
                    <a:lnTo>
                      <a:pt x="162" y="80"/>
                    </a:lnTo>
                    <a:lnTo>
                      <a:pt x="154" y="74"/>
                    </a:lnTo>
                    <a:lnTo>
                      <a:pt x="146" y="70"/>
                    </a:lnTo>
                    <a:lnTo>
                      <a:pt x="138" y="68"/>
                    </a:lnTo>
                    <a:lnTo>
                      <a:pt x="110" y="68"/>
                    </a:lnTo>
                    <a:lnTo>
                      <a:pt x="90" y="102"/>
                    </a:lnTo>
                    <a:lnTo>
                      <a:pt x="72" y="68"/>
                    </a:lnTo>
                    <a:lnTo>
                      <a:pt x="46" y="68"/>
                    </a:lnTo>
                    <a:lnTo>
                      <a:pt x="46" y="68"/>
                    </a:lnTo>
                    <a:lnTo>
                      <a:pt x="36" y="70"/>
                    </a:lnTo>
                    <a:lnTo>
                      <a:pt x="28" y="74"/>
                    </a:lnTo>
                    <a:lnTo>
                      <a:pt x="20" y="80"/>
                    </a:lnTo>
                    <a:lnTo>
                      <a:pt x="16" y="88"/>
                    </a:lnTo>
                    <a:lnTo>
                      <a:pt x="16" y="88"/>
                    </a:lnTo>
                    <a:lnTo>
                      <a:pt x="16" y="90"/>
                    </a:lnTo>
                    <a:lnTo>
                      <a:pt x="0" y="190"/>
                    </a:lnTo>
                    <a:lnTo>
                      <a:pt x="0" y="190"/>
                    </a:lnTo>
                    <a:lnTo>
                      <a:pt x="0" y="196"/>
                    </a:lnTo>
                    <a:lnTo>
                      <a:pt x="2" y="202"/>
                    </a:lnTo>
                    <a:lnTo>
                      <a:pt x="6" y="206"/>
                    </a:lnTo>
                    <a:lnTo>
                      <a:pt x="12" y="208"/>
                    </a:lnTo>
                    <a:lnTo>
                      <a:pt x="12" y="208"/>
                    </a:lnTo>
                    <a:lnTo>
                      <a:pt x="14" y="208"/>
                    </a:lnTo>
                    <a:lnTo>
                      <a:pt x="14" y="208"/>
                    </a:lnTo>
                    <a:lnTo>
                      <a:pt x="20" y="208"/>
                    </a:lnTo>
                    <a:lnTo>
                      <a:pt x="24" y="204"/>
                    </a:lnTo>
                    <a:lnTo>
                      <a:pt x="28" y="200"/>
                    </a:lnTo>
                    <a:lnTo>
                      <a:pt x="30" y="196"/>
                    </a:lnTo>
                    <a:lnTo>
                      <a:pt x="30" y="196"/>
                    </a:lnTo>
                    <a:close/>
                    <a:moveTo>
                      <a:pt x="180" y="118"/>
                    </a:moveTo>
                    <a:lnTo>
                      <a:pt x="180" y="118"/>
                    </a:lnTo>
                    <a:lnTo>
                      <a:pt x="170" y="118"/>
                    </a:lnTo>
                    <a:lnTo>
                      <a:pt x="162" y="120"/>
                    </a:lnTo>
                    <a:lnTo>
                      <a:pt x="152" y="126"/>
                    </a:lnTo>
                    <a:lnTo>
                      <a:pt x="146" y="132"/>
                    </a:lnTo>
                    <a:lnTo>
                      <a:pt x="140" y="138"/>
                    </a:lnTo>
                    <a:lnTo>
                      <a:pt x="136" y="146"/>
                    </a:lnTo>
                    <a:lnTo>
                      <a:pt x="132" y="156"/>
                    </a:lnTo>
                    <a:lnTo>
                      <a:pt x="132" y="166"/>
                    </a:lnTo>
                    <a:lnTo>
                      <a:pt x="132" y="166"/>
                    </a:lnTo>
                    <a:lnTo>
                      <a:pt x="132" y="176"/>
                    </a:lnTo>
                    <a:lnTo>
                      <a:pt x="136" y="184"/>
                    </a:lnTo>
                    <a:lnTo>
                      <a:pt x="140" y="194"/>
                    </a:lnTo>
                    <a:lnTo>
                      <a:pt x="146" y="200"/>
                    </a:lnTo>
                    <a:lnTo>
                      <a:pt x="152" y="206"/>
                    </a:lnTo>
                    <a:lnTo>
                      <a:pt x="162" y="210"/>
                    </a:lnTo>
                    <a:lnTo>
                      <a:pt x="170" y="214"/>
                    </a:lnTo>
                    <a:lnTo>
                      <a:pt x="180" y="214"/>
                    </a:lnTo>
                    <a:lnTo>
                      <a:pt x="180" y="214"/>
                    </a:lnTo>
                    <a:lnTo>
                      <a:pt x="190" y="214"/>
                    </a:lnTo>
                    <a:lnTo>
                      <a:pt x="200" y="210"/>
                    </a:lnTo>
                    <a:lnTo>
                      <a:pt x="208" y="206"/>
                    </a:lnTo>
                    <a:lnTo>
                      <a:pt x="214" y="200"/>
                    </a:lnTo>
                    <a:lnTo>
                      <a:pt x="220" y="194"/>
                    </a:lnTo>
                    <a:lnTo>
                      <a:pt x="224" y="184"/>
                    </a:lnTo>
                    <a:lnTo>
                      <a:pt x="228" y="176"/>
                    </a:lnTo>
                    <a:lnTo>
                      <a:pt x="228" y="166"/>
                    </a:lnTo>
                    <a:lnTo>
                      <a:pt x="228" y="166"/>
                    </a:lnTo>
                    <a:lnTo>
                      <a:pt x="228" y="156"/>
                    </a:lnTo>
                    <a:lnTo>
                      <a:pt x="224" y="146"/>
                    </a:lnTo>
                    <a:lnTo>
                      <a:pt x="220" y="138"/>
                    </a:lnTo>
                    <a:lnTo>
                      <a:pt x="214" y="132"/>
                    </a:lnTo>
                    <a:lnTo>
                      <a:pt x="208" y="126"/>
                    </a:lnTo>
                    <a:lnTo>
                      <a:pt x="200" y="120"/>
                    </a:lnTo>
                    <a:lnTo>
                      <a:pt x="190" y="118"/>
                    </a:lnTo>
                    <a:lnTo>
                      <a:pt x="180" y="118"/>
                    </a:lnTo>
                    <a:close/>
                    <a:moveTo>
                      <a:pt x="296" y="260"/>
                    </a:moveTo>
                    <a:lnTo>
                      <a:pt x="296" y="260"/>
                    </a:lnTo>
                    <a:lnTo>
                      <a:pt x="294" y="258"/>
                    </a:lnTo>
                    <a:lnTo>
                      <a:pt x="294" y="258"/>
                    </a:lnTo>
                    <a:lnTo>
                      <a:pt x="292" y="252"/>
                    </a:lnTo>
                    <a:lnTo>
                      <a:pt x="288" y="246"/>
                    </a:lnTo>
                    <a:lnTo>
                      <a:pt x="278" y="236"/>
                    </a:lnTo>
                    <a:lnTo>
                      <a:pt x="266" y="230"/>
                    </a:lnTo>
                    <a:lnTo>
                      <a:pt x="250" y="228"/>
                    </a:lnTo>
                    <a:lnTo>
                      <a:pt x="210" y="228"/>
                    </a:lnTo>
                    <a:lnTo>
                      <a:pt x="180" y="278"/>
                    </a:lnTo>
                    <a:lnTo>
                      <a:pt x="150" y="228"/>
                    </a:lnTo>
                    <a:lnTo>
                      <a:pt x="110" y="228"/>
                    </a:lnTo>
                    <a:lnTo>
                      <a:pt x="110" y="228"/>
                    </a:lnTo>
                    <a:lnTo>
                      <a:pt x="94" y="230"/>
                    </a:lnTo>
                    <a:lnTo>
                      <a:pt x="82" y="236"/>
                    </a:lnTo>
                    <a:lnTo>
                      <a:pt x="72" y="246"/>
                    </a:lnTo>
                    <a:lnTo>
                      <a:pt x="68" y="252"/>
                    </a:lnTo>
                    <a:lnTo>
                      <a:pt x="66" y="258"/>
                    </a:lnTo>
                    <a:lnTo>
                      <a:pt x="66" y="258"/>
                    </a:lnTo>
                    <a:lnTo>
                      <a:pt x="64" y="260"/>
                    </a:lnTo>
                    <a:lnTo>
                      <a:pt x="52" y="336"/>
                    </a:lnTo>
                    <a:lnTo>
                      <a:pt x="52" y="336"/>
                    </a:lnTo>
                    <a:lnTo>
                      <a:pt x="72" y="352"/>
                    </a:lnTo>
                    <a:lnTo>
                      <a:pt x="96" y="362"/>
                    </a:lnTo>
                    <a:lnTo>
                      <a:pt x="106" y="304"/>
                    </a:lnTo>
                    <a:lnTo>
                      <a:pt x="118" y="304"/>
                    </a:lnTo>
                    <a:lnTo>
                      <a:pt x="114" y="370"/>
                    </a:lnTo>
                    <a:lnTo>
                      <a:pt x="114" y="370"/>
                    </a:lnTo>
                    <a:lnTo>
                      <a:pt x="130" y="374"/>
                    </a:lnTo>
                    <a:lnTo>
                      <a:pt x="146" y="378"/>
                    </a:lnTo>
                    <a:lnTo>
                      <a:pt x="162" y="380"/>
                    </a:lnTo>
                    <a:lnTo>
                      <a:pt x="180" y="380"/>
                    </a:lnTo>
                    <a:lnTo>
                      <a:pt x="180" y="380"/>
                    </a:lnTo>
                    <a:lnTo>
                      <a:pt x="196" y="380"/>
                    </a:lnTo>
                    <a:lnTo>
                      <a:pt x="214" y="378"/>
                    </a:lnTo>
                    <a:lnTo>
                      <a:pt x="230" y="374"/>
                    </a:lnTo>
                    <a:lnTo>
                      <a:pt x="246" y="370"/>
                    </a:lnTo>
                    <a:lnTo>
                      <a:pt x="242" y="304"/>
                    </a:lnTo>
                    <a:lnTo>
                      <a:pt x="254" y="304"/>
                    </a:lnTo>
                    <a:lnTo>
                      <a:pt x="264" y="362"/>
                    </a:lnTo>
                    <a:lnTo>
                      <a:pt x="264" y="362"/>
                    </a:lnTo>
                    <a:lnTo>
                      <a:pt x="288" y="350"/>
                    </a:lnTo>
                    <a:lnTo>
                      <a:pt x="308" y="336"/>
                    </a:lnTo>
                    <a:lnTo>
                      <a:pt x="296" y="260"/>
                    </a:lnTo>
                    <a:close/>
                  </a:path>
                </a:pathLst>
              </a:custGeom>
              <a:solidFill>
                <a:srgbClr val="41B9E6"/>
              </a:solidFill>
              <a:ln>
                <a:noFill/>
              </a:ln>
              <a:extLst/>
            </p:spPr>
            <p:txBody>
              <a:bodyPr vert="horz" wrap="square" lIns="121920" tIns="60960" rIns="121920" bIns="60960" numCol="1" anchor="t" anchorCtr="0" compatLnSpc="1">
                <a:prstTxWarp prst="textNoShape">
                  <a:avLst/>
                </a:prstTxWarp>
              </a:bodyPr>
              <a:lstStyle/>
              <a:p>
                <a:pPr defTabSz="914377"/>
                <a:endParaRPr lang="it-IT" sz="1801" dirty="0">
                  <a:solidFill>
                    <a:prstClr val="black"/>
                  </a:solidFill>
                </a:endParaRPr>
              </a:p>
            </p:txBody>
          </p:sp>
        </p:grpSp>
      </p:grpSp>
      <p:grpSp>
        <p:nvGrpSpPr>
          <p:cNvPr id="2" name="Gruppo 1"/>
          <p:cNvGrpSpPr/>
          <p:nvPr/>
        </p:nvGrpSpPr>
        <p:grpSpPr>
          <a:xfrm>
            <a:off x="8286391" y="4337287"/>
            <a:ext cx="672000" cy="672000"/>
            <a:chOff x="624440" y="5021601"/>
            <a:chExt cx="621819" cy="621819"/>
          </a:xfrm>
          <a:effectLst/>
        </p:grpSpPr>
        <p:grpSp>
          <p:nvGrpSpPr>
            <p:cNvPr id="98" name="Gruppo 97"/>
            <p:cNvGrpSpPr/>
            <p:nvPr/>
          </p:nvGrpSpPr>
          <p:grpSpPr>
            <a:xfrm>
              <a:off x="624440" y="5021601"/>
              <a:ext cx="621819" cy="621819"/>
              <a:chOff x="581573" y="4942227"/>
              <a:chExt cx="621819" cy="621819"/>
            </a:xfrm>
          </p:grpSpPr>
          <p:sp>
            <p:nvSpPr>
              <p:cNvPr id="99" name="Ovale 98"/>
              <p:cNvSpPr/>
              <p:nvPr/>
            </p:nvSpPr>
            <p:spPr>
              <a:xfrm>
                <a:off x="603866" y="4996461"/>
                <a:ext cx="577234" cy="51335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96000" tIns="48000" rIns="96000" bIns="48000" rtlCol="0" anchor="ctr"/>
              <a:lstStyle/>
              <a:p>
                <a:pPr algn="ctr" defTabSz="914377"/>
                <a:endParaRPr lang="it-IT" sz="2667" dirty="0">
                  <a:solidFill>
                    <a:prstClr val="white"/>
                  </a:solidFill>
                </a:endParaRPr>
              </a:p>
            </p:txBody>
          </p:sp>
          <p:sp>
            <p:nvSpPr>
              <p:cNvPr id="100" name="Anello 99">
                <a:extLst>
                  <a:ext uri="{FF2B5EF4-FFF2-40B4-BE49-F238E27FC236}">
                    <a16:creationId xmlns="" xmlns:a16="http://schemas.microsoft.com/office/drawing/2014/main" id="{896AADE6-7097-934F-A6D1-1EB7EDDA04F4}"/>
                  </a:ext>
                </a:extLst>
              </p:cNvPr>
              <p:cNvSpPr>
                <a:spLocks noChangeAspect="1"/>
              </p:cNvSpPr>
              <p:nvPr/>
            </p:nvSpPr>
            <p:spPr>
              <a:xfrm>
                <a:off x="581573" y="4942227"/>
                <a:ext cx="621819" cy="621819"/>
              </a:xfrm>
              <a:prstGeom prst="donut">
                <a:avLst>
                  <a:gd name="adj" fmla="val 12235"/>
                </a:avLst>
              </a:prstGeom>
              <a:solidFill>
                <a:srgbClr val="7030A0"/>
              </a:solidFill>
              <a:ln>
                <a:noFill/>
              </a:ln>
              <a:effectLst>
                <a:outerShdw blurRad="165100" dist="88900" dir="2700000" algn="tl" rotWithShape="0">
                  <a:prstClr val="black">
                    <a:alpha val="17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6000" tIns="48000" rIns="96000" bIns="48000" rtlCol="0" anchor="ctr"/>
              <a:lstStyle/>
              <a:p>
                <a:pPr algn="ctr" defTabSz="914377"/>
                <a:endParaRPr lang="it-IT" sz="2667" dirty="0">
                  <a:solidFill>
                    <a:prstClr val="black"/>
                  </a:solidFill>
                </a:endParaRPr>
              </a:p>
            </p:txBody>
          </p:sp>
        </p:grpSp>
        <p:pic>
          <p:nvPicPr>
            <p:cNvPr id="106" name="Immagine 105"/>
            <p:cNvPicPr>
              <a:picLocks noChangeAspect="1"/>
            </p:cNvPicPr>
            <p:nvPr/>
          </p:nvPicPr>
          <p:blipFill rotWithShape="1">
            <a:blip r:embed="rId4">
              <a:clrChange>
                <a:clrFrom>
                  <a:srgbClr val="FFFFFF"/>
                </a:clrFrom>
                <a:clrTo>
                  <a:srgbClr val="FFFFFF">
                    <a:alpha val="0"/>
                  </a:srgbClr>
                </a:clrTo>
              </a:clrChange>
            </a:blip>
            <a:srcRect l="79468" t="19659"/>
            <a:stretch/>
          </p:blipFill>
          <p:spPr>
            <a:xfrm>
              <a:off x="791349" y="5189746"/>
              <a:ext cx="288000" cy="285528"/>
            </a:xfrm>
            <a:prstGeom prst="rect">
              <a:avLst/>
            </a:prstGeom>
          </p:spPr>
        </p:pic>
      </p:grpSp>
      <p:cxnSp>
        <p:nvCxnSpPr>
          <p:cNvPr id="160" name="Straight Connector 137"/>
          <p:cNvCxnSpPr/>
          <p:nvPr/>
        </p:nvCxnSpPr>
        <p:spPr>
          <a:xfrm flipH="1">
            <a:off x="2990995" y="5574085"/>
            <a:ext cx="2094587" cy="4875"/>
          </a:xfrm>
          <a:prstGeom prst="line">
            <a:avLst/>
          </a:prstGeom>
          <a:solidFill>
            <a:srgbClr val="41B9E6"/>
          </a:solidFill>
          <a:ln w="25400">
            <a:solidFill>
              <a:srgbClr val="41B9E6"/>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156" name="Straight Connector 137"/>
          <p:cNvCxnSpPr/>
          <p:nvPr/>
        </p:nvCxnSpPr>
        <p:spPr>
          <a:xfrm flipH="1">
            <a:off x="2983638" y="2147911"/>
            <a:ext cx="1593837" cy="0"/>
          </a:xfrm>
          <a:prstGeom prst="line">
            <a:avLst/>
          </a:prstGeom>
          <a:ln w="25400">
            <a:solidFill>
              <a:srgbClr val="0655FA"/>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153" name="Arc 16"/>
          <p:cNvSpPr/>
          <p:nvPr/>
        </p:nvSpPr>
        <p:spPr>
          <a:xfrm flipV="1">
            <a:off x="3631803" y="2023989"/>
            <a:ext cx="4353595" cy="3706326"/>
          </a:xfrm>
          <a:prstGeom prst="arc">
            <a:avLst>
              <a:gd name="adj1" fmla="val 4656103"/>
              <a:gd name="adj2" fmla="val 10400123"/>
            </a:avLst>
          </a:prstGeom>
          <a:ln w="508000">
            <a:solidFill>
              <a:srgbClr val="0655FA"/>
            </a:solidFill>
          </a:ln>
        </p:spPr>
        <p:style>
          <a:lnRef idx="1">
            <a:schemeClr val="accent1"/>
          </a:lnRef>
          <a:fillRef idx="0">
            <a:schemeClr val="accent1"/>
          </a:fillRef>
          <a:effectRef idx="0">
            <a:schemeClr val="accent1"/>
          </a:effectRef>
          <a:fontRef idx="minor">
            <a:schemeClr val="tx1"/>
          </a:fontRef>
        </p:style>
        <p:txBody>
          <a:bodyPr rtlCol="0" anchor="ctr"/>
          <a:lstStyle/>
          <a:p>
            <a:pPr algn="ctr" defTabSz="914377"/>
            <a:endParaRPr lang="en-US" sz="1867">
              <a:solidFill>
                <a:prstClr val="black"/>
              </a:solidFill>
            </a:endParaRPr>
          </a:p>
        </p:txBody>
      </p:sp>
      <p:sp>
        <p:nvSpPr>
          <p:cNvPr id="58" name="CasellaDiTesto 57"/>
          <p:cNvSpPr txBox="1"/>
          <p:nvPr/>
        </p:nvSpPr>
        <p:spPr>
          <a:xfrm>
            <a:off x="9850582" y="6632787"/>
            <a:ext cx="2111689" cy="123111"/>
          </a:xfrm>
          <a:prstGeom prst="rect">
            <a:avLst/>
          </a:prstGeom>
          <a:noFill/>
        </p:spPr>
        <p:txBody>
          <a:bodyPr wrap="square" lIns="0" tIns="0" rIns="0" bIns="0" rtlCol="0">
            <a:spAutoFit/>
          </a:bodyPr>
          <a:lstStyle/>
          <a:p>
            <a:r>
              <a:rPr lang="it-IT" sz="800" dirty="0" smtClean="0">
                <a:solidFill>
                  <a:srgbClr val="C6C6C6">
                    <a:lumMod val="75000"/>
                  </a:srgbClr>
                </a:solidFill>
              </a:rPr>
              <a:t>Nota: conform previziunii de inchidere pe 2018</a:t>
            </a:r>
            <a:endParaRPr lang="en-GB" sz="800" dirty="0">
              <a:solidFill>
                <a:srgbClr val="C6C6C6">
                  <a:lumMod val="75000"/>
                </a:srgbClr>
              </a:solidFill>
            </a:endParaRPr>
          </a:p>
        </p:txBody>
      </p:sp>
    </p:spTree>
    <p:extLst>
      <p:ext uri="{BB962C8B-B14F-4D97-AF65-F5344CB8AC3E}">
        <p14:creationId xmlns:p14="http://schemas.microsoft.com/office/powerpoint/2010/main" val="339251581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egnaposto testo 12"/>
          <p:cNvSpPr>
            <a:spLocks noGrp="1"/>
          </p:cNvSpPr>
          <p:nvPr>
            <p:ph type="body" sz="quarter" idx="13"/>
          </p:nvPr>
        </p:nvSpPr>
        <p:spPr>
          <a:xfrm>
            <a:off x="772824" y="1066110"/>
            <a:ext cx="7616827" cy="295759"/>
          </a:xfrm>
        </p:spPr>
        <p:txBody>
          <a:bodyPr/>
          <a:lstStyle/>
          <a:p>
            <a:r>
              <a:rPr lang="en-US" dirty="0">
                <a:solidFill>
                  <a:schemeClr val="accent1"/>
                </a:solidFill>
              </a:rPr>
              <a:t>4 </a:t>
            </a:r>
            <a:r>
              <a:rPr lang="en-US" dirty="0" err="1" smtClean="0">
                <a:solidFill>
                  <a:schemeClr val="accent1"/>
                </a:solidFill>
              </a:rPr>
              <a:t>Directii</a:t>
            </a:r>
            <a:r>
              <a:rPr lang="en-US" dirty="0" smtClean="0">
                <a:solidFill>
                  <a:schemeClr val="accent1"/>
                </a:solidFill>
              </a:rPr>
              <a:t> de </a:t>
            </a:r>
            <a:r>
              <a:rPr lang="en-US" dirty="0" err="1" smtClean="0">
                <a:solidFill>
                  <a:schemeClr val="accent1"/>
                </a:solidFill>
              </a:rPr>
              <a:t>Dezvoltare</a:t>
            </a:r>
            <a:endParaRPr lang="en-US" dirty="0">
              <a:solidFill>
                <a:schemeClr val="accent1"/>
              </a:solidFill>
            </a:endParaRPr>
          </a:p>
        </p:txBody>
      </p:sp>
      <p:sp>
        <p:nvSpPr>
          <p:cNvPr id="10" name="Titolo 9"/>
          <p:cNvSpPr>
            <a:spLocks noGrp="1"/>
          </p:cNvSpPr>
          <p:nvPr>
            <p:ph type="title"/>
          </p:nvPr>
        </p:nvSpPr>
        <p:spPr>
          <a:xfrm>
            <a:off x="762000" y="670120"/>
            <a:ext cx="7616826" cy="415245"/>
          </a:xfrm>
        </p:spPr>
        <p:txBody>
          <a:bodyPr/>
          <a:lstStyle/>
          <a:p>
            <a:r>
              <a:rPr lang="en-US" b="1" dirty="0" err="1" smtClean="0">
                <a:solidFill>
                  <a:schemeClr val="accent1"/>
                </a:solidFill>
              </a:rPr>
              <a:t>Portofoliul</a:t>
            </a:r>
            <a:r>
              <a:rPr lang="en-US" b="1" dirty="0" smtClean="0">
                <a:solidFill>
                  <a:schemeClr val="accent1"/>
                </a:solidFill>
              </a:rPr>
              <a:t> de </a:t>
            </a:r>
            <a:r>
              <a:rPr lang="en-US" b="1" dirty="0" err="1" smtClean="0">
                <a:solidFill>
                  <a:schemeClr val="accent1"/>
                </a:solidFill>
              </a:rPr>
              <a:t>solutii</a:t>
            </a:r>
            <a:r>
              <a:rPr lang="en-US" b="1" dirty="0" smtClean="0">
                <a:solidFill>
                  <a:schemeClr val="accent1"/>
                </a:solidFill>
              </a:rPr>
              <a:t> Enel X</a:t>
            </a:r>
            <a:endParaRPr lang="it-IT" dirty="0">
              <a:solidFill>
                <a:schemeClr val="tx1"/>
              </a:solidFill>
            </a:endParaRPr>
          </a:p>
        </p:txBody>
      </p:sp>
      <p:sp>
        <p:nvSpPr>
          <p:cNvPr id="69" name="Rettangolo 33"/>
          <p:cNvSpPr/>
          <p:nvPr/>
        </p:nvSpPr>
        <p:spPr>
          <a:xfrm>
            <a:off x="9311397" y="2860029"/>
            <a:ext cx="2047232" cy="642269"/>
          </a:xfrm>
          <a:prstGeom prst="rect">
            <a:avLst/>
          </a:prstGeom>
          <a:noFill/>
          <a:ln w="28575" cmpd="sng">
            <a:solidFill>
              <a:schemeClr val="accent6">
                <a:lumMod val="75000"/>
              </a:schemeClr>
            </a:solidFill>
            <a:prstDash val="solid"/>
          </a:ln>
        </p:spPr>
        <p:style>
          <a:lnRef idx="2">
            <a:schemeClr val="accent3"/>
          </a:lnRef>
          <a:fillRef idx="1">
            <a:schemeClr val="lt1"/>
          </a:fillRef>
          <a:effectRef idx="0">
            <a:schemeClr val="accent3"/>
          </a:effectRef>
          <a:fontRef idx="minor">
            <a:schemeClr val="dk1"/>
          </a:fontRef>
        </p:style>
        <p:txBody>
          <a:bodyPr lIns="96000" tIns="48000" rIns="96000" bIns="48000" rtlCol="0" anchor="ctr"/>
          <a:lstStyle/>
          <a:p>
            <a:pPr defTabSz="914377" fontAlgn="b"/>
            <a:r>
              <a:rPr lang="en-US" sz="1200" dirty="0" err="1" smtClean="0">
                <a:solidFill>
                  <a:prstClr val="black"/>
                </a:solidFill>
              </a:rPr>
              <a:t>Infrastructura</a:t>
            </a:r>
            <a:r>
              <a:rPr lang="en-US" sz="1200" dirty="0" smtClean="0">
                <a:solidFill>
                  <a:prstClr val="black"/>
                </a:solidFill>
              </a:rPr>
              <a:t> </a:t>
            </a:r>
            <a:r>
              <a:rPr lang="en-US" sz="1200" dirty="0" err="1" smtClean="0">
                <a:solidFill>
                  <a:prstClr val="black"/>
                </a:solidFill>
              </a:rPr>
              <a:t>incarcare</a:t>
            </a:r>
            <a:r>
              <a:rPr lang="en-US" sz="1200" dirty="0" smtClean="0">
                <a:solidFill>
                  <a:prstClr val="black"/>
                </a:solidFill>
              </a:rPr>
              <a:t> </a:t>
            </a:r>
            <a:r>
              <a:rPr lang="en-US" sz="1200" dirty="0">
                <a:solidFill>
                  <a:prstClr val="black"/>
                </a:solidFill>
              </a:rPr>
              <a:t>(</a:t>
            </a:r>
            <a:r>
              <a:rPr lang="en-US" sz="1200" dirty="0" err="1" smtClean="0">
                <a:solidFill>
                  <a:prstClr val="black"/>
                </a:solidFill>
              </a:rPr>
              <a:t>publica</a:t>
            </a:r>
            <a:r>
              <a:rPr lang="en-US" sz="1200" dirty="0" smtClean="0">
                <a:solidFill>
                  <a:prstClr val="black"/>
                </a:solidFill>
              </a:rPr>
              <a:t> </a:t>
            </a:r>
            <a:r>
              <a:rPr lang="en-US" sz="1200" dirty="0">
                <a:solidFill>
                  <a:prstClr val="black"/>
                </a:solidFill>
              </a:rPr>
              <a:t>&amp; </a:t>
            </a:r>
            <a:r>
              <a:rPr lang="en-US" sz="1200" dirty="0" err="1" smtClean="0">
                <a:solidFill>
                  <a:prstClr val="black"/>
                </a:solidFill>
              </a:rPr>
              <a:t>privata</a:t>
            </a:r>
            <a:r>
              <a:rPr lang="en-US" sz="1200" dirty="0" smtClean="0">
                <a:solidFill>
                  <a:prstClr val="black"/>
                </a:solidFill>
              </a:rPr>
              <a:t>)</a:t>
            </a:r>
            <a:endParaRPr lang="en-US" sz="1200" dirty="0">
              <a:solidFill>
                <a:prstClr val="black"/>
              </a:solidFill>
            </a:endParaRPr>
          </a:p>
        </p:txBody>
      </p:sp>
      <p:sp>
        <p:nvSpPr>
          <p:cNvPr id="70" name="Rettangolo 33"/>
          <p:cNvSpPr/>
          <p:nvPr/>
        </p:nvSpPr>
        <p:spPr>
          <a:xfrm>
            <a:off x="9317244" y="3683889"/>
            <a:ext cx="2047232" cy="642269"/>
          </a:xfrm>
          <a:prstGeom prst="rect">
            <a:avLst/>
          </a:prstGeom>
          <a:noFill/>
          <a:ln w="28575" cmpd="sng">
            <a:solidFill>
              <a:srgbClr val="00BF6D"/>
            </a:solidFill>
            <a:prstDash val="solid"/>
          </a:ln>
        </p:spPr>
        <p:style>
          <a:lnRef idx="2">
            <a:schemeClr val="accent3"/>
          </a:lnRef>
          <a:fillRef idx="1">
            <a:schemeClr val="lt1"/>
          </a:fillRef>
          <a:effectRef idx="0">
            <a:schemeClr val="accent3"/>
          </a:effectRef>
          <a:fontRef idx="minor">
            <a:schemeClr val="dk1"/>
          </a:fontRef>
        </p:style>
        <p:txBody>
          <a:bodyPr lIns="96000" tIns="48000" rIns="96000" bIns="48000" rtlCol="0" anchor="ctr"/>
          <a:lstStyle/>
          <a:p>
            <a:pPr defTabSz="914377" fontAlgn="b"/>
            <a:r>
              <a:rPr lang="en-US" sz="1200" dirty="0" err="1" smtClean="0">
                <a:solidFill>
                  <a:prstClr val="black"/>
                </a:solidFill>
              </a:rPr>
              <a:t>Operare</a:t>
            </a:r>
            <a:r>
              <a:rPr lang="en-US" sz="1200" dirty="0" smtClean="0">
                <a:solidFill>
                  <a:prstClr val="black"/>
                </a:solidFill>
              </a:rPr>
              <a:t>, </a:t>
            </a:r>
            <a:r>
              <a:rPr lang="en-US" sz="1200" dirty="0" err="1" smtClean="0">
                <a:solidFill>
                  <a:prstClr val="black"/>
                </a:solidFill>
              </a:rPr>
              <a:t>mentenanta</a:t>
            </a:r>
            <a:r>
              <a:rPr lang="en-US" sz="1200" dirty="0" smtClean="0">
                <a:solidFill>
                  <a:prstClr val="black"/>
                </a:solidFill>
              </a:rPr>
              <a:t> </a:t>
            </a:r>
            <a:r>
              <a:rPr lang="en-US" sz="1200" dirty="0" err="1" smtClean="0">
                <a:solidFill>
                  <a:prstClr val="black"/>
                </a:solidFill>
              </a:rPr>
              <a:t>si</a:t>
            </a:r>
            <a:r>
              <a:rPr lang="en-US" sz="1200" dirty="0" smtClean="0">
                <a:solidFill>
                  <a:prstClr val="black"/>
                </a:solidFill>
              </a:rPr>
              <a:t> </a:t>
            </a:r>
            <a:r>
              <a:rPr lang="en-US" sz="1200" dirty="0" err="1" smtClean="0">
                <a:solidFill>
                  <a:prstClr val="black"/>
                </a:solidFill>
              </a:rPr>
              <a:t>servicii</a:t>
            </a:r>
            <a:r>
              <a:rPr lang="en-US" sz="1200" dirty="0" smtClean="0">
                <a:solidFill>
                  <a:prstClr val="black"/>
                </a:solidFill>
              </a:rPr>
              <a:t> </a:t>
            </a:r>
            <a:r>
              <a:rPr lang="en-US" sz="1200" dirty="0" err="1" smtClean="0">
                <a:solidFill>
                  <a:prstClr val="black"/>
                </a:solidFill>
              </a:rPr>
              <a:t>asociate</a:t>
            </a:r>
            <a:endParaRPr lang="en-US" sz="1200" dirty="0">
              <a:solidFill>
                <a:prstClr val="black"/>
              </a:solidFill>
            </a:endParaRPr>
          </a:p>
        </p:txBody>
      </p:sp>
      <p:sp>
        <p:nvSpPr>
          <p:cNvPr id="71" name="Rettangolo 33"/>
          <p:cNvSpPr/>
          <p:nvPr/>
        </p:nvSpPr>
        <p:spPr>
          <a:xfrm>
            <a:off x="9317244" y="5331606"/>
            <a:ext cx="2047232" cy="642269"/>
          </a:xfrm>
          <a:prstGeom prst="rect">
            <a:avLst/>
          </a:prstGeom>
          <a:noFill/>
          <a:ln w="28575" cmpd="sng">
            <a:solidFill>
              <a:srgbClr val="00BF6D"/>
            </a:solidFill>
            <a:prstDash val="solid"/>
          </a:ln>
        </p:spPr>
        <p:style>
          <a:lnRef idx="2">
            <a:schemeClr val="accent3"/>
          </a:lnRef>
          <a:fillRef idx="1">
            <a:schemeClr val="lt1"/>
          </a:fillRef>
          <a:effectRef idx="0">
            <a:schemeClr val="accent3"/>
          </a:effectRef>
          <a:fontRef idx="minor">
            <a:schemeClr val="dk1"/>
          </a:fontRef>
        </p:style>
        <p:txBody>
          <a:bodyPr lIns="96000" tIns="48000" rIns="96000" bIns="48000" rtlCol="0" anchor="ctr"/>
          <a:lstStyle/>
          <a:p>
            <a:pPr defTabSz="914377" fontAlgn="b"/>
            <a:r>
              <a:rPr lang="en-US" sz="1200" dirty="0" err="1" smtClean="0">
                <a:solidFill>
                  <a:prstClr val="black"/>
                </a:solidFill>
              </a:rPr>
              <a:t>Integrarea</a:t>
            </a:r>
            <a:r>
              <a:rPr lang="en-US" sz="1200" dirty="0" smtClean="0">
                <a:solidFill>
                  <a:prstClr val="black"/>
                </a:solidFill>
              </a:rPr>
              <a:t> </a:t>
            </a:r>
            <a:r>
              <a:rPr lang="en-US" sz="1200" dirty="0" err="1" smtClean="0">
                <a:solidFill>
                  <a:prstClr val="black"/>
                </a:solidFill>
              </a:rPr>
              <a:t>vehiculelor</a:t>
            </a:r>
            <a:r>
              <a:rPr lang="en-US" sz="1200" dirty="0" smtClean="0">
                <a:solidFill>
                  <a:prstClr val="black"/>
                </a:solidFill>
              </a:rPr>
              <a:t> in </a:t>
            </a:r>
            <a:r>
              <a:rPr lang="en-US" sz="1200" dirty="0" err="1" smtClean="0">
                <a:solidFill>
                  <a:prstClr val="black"/>
                </a:solidFill>
              </a:rPr>
              <a:t>reteaua</a:t>
            </a:r>
            <a:r>
              <a:rPr lang="en-US" sz="1200" dirty="0" smtClean="0">
                <a:solidFill>
                  <a:prstClr val="black"/>
                </a:solidFill>
              </a:rPr>
              <a:t> </a:t>
            </a:r>
            <a:r>
              <a:rPr lang="en-US" sz="1200" dirty="0" err="1" smtClean="0">
                <a:solidFill>
                  <a:prstClr val="black"/>
                </a:solidFill>
              </a:rPr>
              <a:t>electrica</a:t>
            </a:r>
            <a:r>
              <a:rPr lang="en-US" sz="1200" dirty="0" smtClean="0">
                <a:solidFill>
                  <a:prstClr val="black"/>
                </a:solidFill>
              </a:rPr>
              <a:t> VGI (Vehicle </a:t>
            </a:r>
            <a:r>
              <a:rPr lang="en-US" sz="1200" dirty="0">
                <a:solidFill>
                  <a:prstClr val="black"/>
                </a:solidFill>
              </a:rPr>
              <a:t>Grid </a:t>
            </a:r>
            <a:r>
              <a:rPr lang="en-US" sz="1200" dirty="0" smtClean="0">
                <a:solidFill>
                  <a:prstClr val="black"/>
                </a:solidFill>
              </a:rPr>
              <a:t>Integration)</a:t>
            </a:r>
            <a:endParaRPr lang="en-US" sz="1200" dirty="0">
              <a:solidFill>
                <a:prstClr val="black"/>
              </a:solidFill>
            </a:endParaRPr>
          </a:p>
        </p:txBody>
      </p:sp>
      <p:sp>
        <p:nvSpPr>
          <p:cNvPr id="72" name="Rettangolo 33"/>
          <p:cNvSpPr/>
          <p:nvPr/>
        </p:nvSpPr>
        <p:spPr>
          <a:xfrm>
            <a:off x="9317244" y="4507747"/>
            <a:ext cx="2047232" cy="642269"/>
          </a:xfrm>
          <a:prstGeom prst="rect">
            <a:avLst/>
          </a:prstGeom>
          <a:noFill/>
          <a:ln w="28575" cmpd="sng">
            <a:solidFill>
              <a:srgbClr val="00BF6D"/>
            </a:solidFill>
            <a:prstDash val="solid"/>
          </a:ln>
        </p:spPr>
        <p:style>
          <a:lnRef idx="2">
            <a:schemeClr val="accent3"/>
          </a:lnRef>
          <a:fillRef idx="1">
            <a:schemeClr val="lt1"/>
          </a:fillRef>
          <a:effectRef idx="0">
            <a:schemeClr val="accent3"/>
          </a:effectRef>
          <a:fontRef idx="minor">
            <a:schemeClr val="dk1"/>
          </a:fontRef>
        </p:style>
        <p:txBody>
          <a:bodyPr lIns="96000" tIns="48000" rIns="96000" bIns="48000" rtlCol="0" anchor="ctr"/>
          <a:lstStyle/>
          <a:p>
            <a:pPr defTabSz="914377" fontAlgn="b"/>
            <a:r>
              <a:rPr lang="en-US" sz="1200" dirty="0" err="1" smtClean="0">
                <a:solidFill>
                  <a:prstClr val="black"/>
                </a:solidFill>
              </a:rPr>
              <a:t>Integrare</a:t>
            </a:r>
            <a:r>
              <a:rPr lang="en-US" sz="1200" smtClean="0">
                <a:solidFill>
                  <a:prstClr val="black"/>
                </a:solidFill>
              </a:rPr>
              <a:t> OEM</a:t>
            </a:r>
            <a:endParaRPr lang="en-US" sz="1200" dirty="0">
              <a:solidFill>
                <a:prstClr val="black"/>
              </a:solidFill>
            </a:endParaRPr>
          </a:p>
        </p:txBody>
      </p:sp>
      <p:sp>
        <p:nvSpPr>
          <p:cNvPr id="74" name="Rectangle 111"/>
          <p:cNvSpPr/>
          <p:nvPr/>
        </p:nvSpPr>
        <p:spPr>
          <a:xfrm>
            <a:off x="9701847" y="2363011"/>
            <a:ext cx="1105936" cy="415498"/>
          </a:xfrm>
          <a:prstGeom prst="rect">
            <a:avLst/>
          </a:prstGeom>
        </p:spPr>
        <p:txBody>
          <a:bodyPr wrap="square" lIns="0" tIns="0" rIns="0" bIns="0">
            <a:spAutoFit/>
          </a:bodyPr>
          <a:lstStyle/>
          <a:p>
            <a:pPr algn="ctr" defTabSz="914377">
              <a:lnSpc>
                <a:spcPct val="150000"/>
              </a:lnSpc>
            </a:pPr>
            <a:r>
              <a:rPr lang="en-GB" b="1" i="1" dirty="0">
                <a:solidFill>
                  <a:srgbClr val="2FCB88"/>
                </a:solidFill>
              </a:rPr>
              <a:t>e-Mobility</a:t>
            </a:r>
          </a:p>
        </p:txBody>
      </p:sp>
      <p:sp>
        <p:nvSpPr>
          <p:cNvPr id="82" name="Rettangolo 33"/>
          <p:cNvSpPr/>
          <p:nvPr/>
        </p:nvSpPr>
        <p:spPr>
          <a:xfrm>
            <a:off x="3645248" y="3690754"/>
            <a:ext cx="2047231" cy="642269"/>
          </a:xfrm>
          <a:prstGeom prst="rect">
            <a:avLst/>
          </a:prstGeom>
          <a:noFill/>
          <a:ln w="28575" cmpd="sng">
            <a:solidFill>
              <a:srgbClr val="5737FF"/>
            </a:solidFill>
            <a:prstDash val="solid"/>
          </a:ln>
        </p:spPr>
        <p:style>
          <a:lnRef idx="2">
            <a:schemeClr val="accent3"/>
          </a:lnRef>
          <a:fillRef idx="1">
            <a:schemeClr val="lt1"/>
          </a:fillRef>
          <a:effectRef idx="0">
            <a:schemeClr val="accent3"/>
          </a:effectRef>
          <a:fontRef idx="minor">
            <a:schemeClr val="dk1"/>
          </a:fontRef>
        </p:style>
        <p:txBody>
          <a:bodyPr lIns="96000" tIns="48000" rIns="96000" bIns="48000" rtlCol="0" anchor="ctr"/>
          <a:lstStyle/>
          <a:p>
            <a:pPr defTabSz="914377" fontAlgn="b"/>
            <a:r>
              <a:rPr lang="en-US" sz="1200" dirty="0" err="1" smtClean="0">
                <a:solidFill>
                  <a:prstClr val="black"/>
                </a:solidFill>
              </a:rPr>
              <a:t>Retele</a:t>
            </a:r>
            <a:r>
              <a:rPr lang="en-US" sz="1200" dirty="0" smtClean="0">
                <a:solidFill>
                  <a:prstClr val="black"/>
                </a:solidFill>
              </a:rPr>
              <a:t> de </a:t>
            </a:r>
            <a:r>
              <a:rPr lang="en-US" sz="1200" dirty="0" err="1" smtClean="0">
                <a:solidFill>
                  <a:prstClr val="black"/>
                </a:solidFill>
              </a:rPr>
              <a:t>fibra</a:t>
            </a:r>
            <a:r>
              <a:rPr lang="en-US" sz="1200" dirty="0" smtClean="0">
                <a:solidFill>
                  <a:prstClr val="black"/>
                </a:solidFill>
              </a:rPr>
              <a:t> </a:t>
            </a:r>
            <a:r>
              <a:rPr lang="en-US" sz="1200" dirty="0" err="1" smtClean="0">
                <a:solidFill>
                  <a:prstClr val="black"/>
                </a:solidFill>
              </a:rPr>
              <a:t>optica</a:t>
            </a:r>
            <a:endParaRPr lang="en-US" sz="1200" dirty="0">
              <a:solidFill>
                <a:prstClr val="black"/>
              </a:solidFill>
            </a:endParaRPr>
          </a:p>
        </p:txBody>
      </p:sp>
      <p:sp>
        <p:nvSpPr>
          <p:cNvPr id="83" name="Rettangolo 33"/>
          <p:cNvSpPr/>
          <p:nvPr/>
        </p:nvSpPr>
        <p:spPr>
          <a:xfrm>
            <a:off x="3644513" y="2864610"/>
            <a:ext cx="2047231" cy="642269"/>
          </a:xfrm>
          <a:prstGeom prst="rect">
            <a:avLst/>
          </a:prstGeom>
          <a:noFill/>
          <a:ln w="28575" cmpd="sng">
            <a:solidFill>
              <a:srgbClr val="5737FF"/>
            </a:solidFill>
            <a:prstDash val="solid"/>
          </a:ln>
        </p:spPr>
        <p:style>
          <a:lnRef idx="2">
            <a:schemeClr val="accent3"/>
          </a:lnRef>
          <a:fillRef idx="1">
            <a:schemeClr val="lt1"/>
          </a:fillRef>
          <a:effectRef idx="0">
            <a:schemeClr val="accent3"/>
          </a:effectRef>
          <a:fontRef idx="minor">
            <a:schemeClr val="dk1"/>
          </a:fontRef>
        </p:style>
        <p:txBody>
          <a:bodyPr lIns="96000" tIns="48000" rIns="96000" bIns="48000" rtlCol="0" anchor="ctr"/>
          <a:lstStyle/>
          <a:p>
            <a:pPr defTabSz="914377" fontAlgn="b"/>
            <a:r>
              <a:rPr lang="en-US" sz="1200" dirty="0" err="1" smtClean="0">
                <a:solidFill>
                  <a:prstClr val="black"/>
                </a:solidFill>
              </a:rPr>
              <a:t>Iluminat</a:t>
            </a:r>
            <a:r>
              <a:rPr lang="en-US" sz="1200" dirty="0" smtClean="0">
                <a:solidFill>
                  <a:prstClr val="black"/>
                </a:solidFill>
              </a:rPr>
              <a:t> </a:t>
            </a:r>
            <a:r>
              <a:rPr lang="en-US" sz="1200" dirty="0" err="1" smtClean="0">
                <a:solidFill>
                  <a:prstClr val="black"/>
                </a:solidFill>
              </a:rPr>
              <a:t>inteligent</a:t>
            </a:r>
            <a:endParaRPr lang="en-US" sz="1200" dirty="0">
              <a:solidFill>
                <a:prstClr val="black"/>
              </a:solidFill>
            </a:endParaRPr>
          </a:p>
        </p:txBody>
      </p:sp>
      <p:sp>
        <p:nvSpPr>
          <p:cNvPr id="85" name="Rectangle 111"/>
          <p:cNvSpPr/>
          <p:nvPr/>
        </p:nvSpPr>
        <p:spPr>
          <a:xfrm>
            <a:off x="4185158" y="2375094"/>
            <a:ext cx="819919" cy="392415"/>
          </a:xfrm>
          <a:prstGeom prst="rect">
            <a:avLst/>
          </a:prstGeom>
        </p:spPr>
        <p:txBody>
          <a:bodyPr wrap="square" lIns="0" tIns="0" rIns="0" bIns="0">
            <a:spAutoFit/>
          </a:bodyPr>
          <a:lstStyle/>
          <a:p>
            <a:pPr algn="ctr" defTabSz="914377">
              <a:lnSpc>
                <a:spcPct val="150000"/>
              </a:lnSpc>
            </a:pPr>
            <a:r>
              <a:rPr lang="en-GB" b="1" i="1" dirty="0">
                <a:solidFill>
                  <a:srgbClr val="5738FF"/>
                </a:solidFill>
              </a:rPr>
              <a:t>e-City</a:t>
            </a:r>
          </a:p>
        </p:txBody>
      </p:sp>
      <p:sp>
        <p:nvSpPr>
          <p:cNvPr id="80" name="Rettangolo 33"/>
          <p:cNvSpPr/>
          <p:nvPr/>
        </p:nvSpPr>
        <p:spPr>
          <a:xfrm>
            <a:off x="3644880" y="5343042"/>
            <a:ext cx="2047231" cy="642269"/>
          </a:xfrm>
          <a:prstGeom prst="rect">
            <a:avLst/>
          </a:prstGeom>
          <a:noFill/>
          <a:ln w="28575" cmpd="sng">
            <a:solidFill>
              <a:srgbClr val="5737FF"/>
            </a:solidFill>
            <a:prstDash val="solid"/>
          </a:ln>
        </p:spPr>
        <p:style>
          <a:lnRef idx="2">
            <a:schemeClr val="accent3"/>
          </a:lnRef>
          <a:fillRef idx="1">
            <a:schemeClr val="lt1"/>
          </a:fillRef>
          <a:effectRef idx="0">
            <a:schemeClr val="accent3"/>
          </a:effectRef>
          <a:fontRef idx="minor">
            <a:schemeClr val="dk1"/>
          </a:fontRef>
        </p:style>
        <p:txBody>
          <a:bodyPr lIns="96000" tIns="48000" rIns="96000" bIns="48000" rtlCol="0" anchor="ctr"/>
          <a:lstStyle/>
          <a:p>
            <a:pPr defTabSz="914377" fontAlgn="b"/>
            <a:r>
              <a:rPr lang="en-US" sz="1200" dirty="0">
                <a:solidFill>
                  <a:prstClr val="black"/>
                </a:solidFill>
              </a:rPr>
              <a:t>Demand </a:t>
            </a:r>
            <a:r>
              <a:rPr lang="en-US" sz="1200" dirty="0" smtClean="0">
                <a:solidFill>
                  <a:prstClr val="black"/>
                </a:solidFill>
              </a:rPr>
              <a:t>response </a:t>
            </a:r>
            <a:r>
              <a:rPr lang="en-US" sz="1200" dirty="0" err="1">
                <a:solidFill>
                  <a:prstClr val="black"/>
                </a:solidFill>
              </a:rPr>
              <a:t>si</a:t>
            </a:r>
            <a:r>
              <a:rPr lang="en-US" sz="1200" dirty="0">
                <a:solidFill>
                  <a:prstClr val="black"/>
                </a:solidFill>
              </a:rPr>
              <a:t> </a:t>
            </a:r>
            <a:r>
              <a:rPr lang="en-US" sz="1200" dirty="0" err="1">
                <a:solidFill>
                  <a:prstClr val="black"/>
                </a:solidFill>
              </a:rPr>
              <a:t>solutii</a:t>
            </a:r>
            <a:r>
              <a:rPr lang="en-US" sz="1200" dirty="0">
                <a:solidFill>
                  <a:prstClr val="black"/>
                </a:solidFill>
              </a:rPr>
              <a:t> de </a:t>
            </a:r>
            <a:r>
              <a:rPr lang="en-US" sz="1200" dirty="0" err="1" smtClean="0">
                <a:solidFill>
                  <a:prstClr val="black"/>
                </a:solidFill>
              </a:rPr>
              <a:t>stocare</a:t>
            </a:r>
            <a:r>
              <a:rPr lang="en-US" sz="1200" dirty="0" smtClean="0">
                <a:solidFill>
                  <a:prstClr val="black"/>
                </a:solidFill>
              </a:rPr>
              <a:t> </a:t>
            </a:r>
            <a:r>
              <a:rPr lang="en-US" sz="1200" dirty="0">
                <a:solidFill>
                  <a:prstClr val="black"/>
                </a:solidFill>
              </a:rPr>
              <a:t>a </a:t>
            </a:r>
            <a:r>
              <a:rPr lang="en-US" sz="1200" dirty="0" err="1" smtClean="0">
                <a:solidFill>
                  <a:prstClr val="black"/>
                </a:solidFill>
              </a:rPr>
              <a:t>energiei</a:t>
            </a:r>
            <a:endParaRPr lang="en-US" sz="1200" dirty="0">
              <a:solidFill>
                <a:prstClr val="black"/>
              </a:solidFill>
            </a:endParaRPr>
          </a:p>
        </p:txBody>
      </p:sp>
      <p:sp>
        <p:nvSpPr>
          <p:cNvPr id="81" name="Rettangolo 33"/>
          <p:cNvSpPr/>
          <p:nvPr/>
        </p:nvSpPr>
        <p:spPr>
          <a:xfrm>
            <a:off x="3644880" y="4516898"/>
            <a:ext cx="2047231" cy="642269"/>
          </a:xfrm>
          <a:prstGeom prst="rect">
            <a:avLst/>
          </a:prstGeom>
          <a:noFill/>
          <a:ln w="28575" cmpd="sng">
            <a:solidFill>
              <a:srgbClr val="5737FF"/>
            </a:solidFill>
            <a:prstDash val="solid"/>
          </a:ln>
        </p:spPr>
        <p:style>
          <a:lnRef idx="2">
            <a:schemeClr val="accent3"/>
          </a:lnRef>
          <a:fillRef idx="1">
            <a:schemeClr val="lt1"/>
          </a:fillRef>
          <a:effectRef idx="0">
            <a:schemeClr val="accent3"/>
          </a:effectRef>
          <a:fontRef idx="minor">
            <a:schemeClr val="dk1"/>
          </a:fontRef>
        </p:style>
        <p:txBody>
          <a:bodyPr lIns="96000" tIns="48000" rIns="96000" bIns="48000" rtlCol="0" anchor="ctr"/>
          <a:lstStyle/>
          <a:p>
            <a:pPr defTabSz="914377" fontAlgn="b"/>
            <a:r>
              <a:rPr lang="en-US" sz="1200" dirty="0" err="1" smtClean="0">
                <a:solidFill>
                  <a:prstClr val="black"/>
                </a:solidFill>
              </a:rPr>
              <a:t>Surse</a:t>
            </a:r>
            <a:r>
              <a:rPr lang="en-US" sz="1200" dirty="0" smtClean="0">
                <a:solidFill>
                  <a:prstClr val="black"/>
                </a:solidFill>
              </a:rPr>
              <a:t> </a:t>
            </a:r>
            <a:r>
              <a:rPr lang="en-US" sz="1200" dirty="0" err="1" smtClean="0">
                <a:solidFill>
                  <a:prstClr val="black"/>
                </a:solidFill>
              </a:rPr>
              <a:t>distribuite</a:t>
            </a:r>
            <a:r>
              <a:rPr lang="en-US" sz="1200" dirty="0" smtClean="0">
                <a:solidFill>
                  <a:prstClr val="black"/>
                </a:solidFill>
              </a:rPr>
              <a:t> de </a:t>
            </a:r>
            <a:r>
              <a:rPr lang="en-US" sz="1200" dirty="0" err="1" smtClean="0">
                <a:solidFill>
                  <a:prstClr val="black"/>
                </a:solidFill>
              </a:rPr>
              <a:t>energie</a:t>
            </a:r>
            <a:endParaRPr lang="en-US" sz="1200" dirty="0">
              <a:solidFill>
                <a:prstClr val="black"/>
              </a:solidFill>
            </a:endParaRPr>
          </a:p>
          <a:p>
            <a:pPr defTabSz="914377" fontAlgn="b"/>
            <a:r>
              <a:rPr lang="en-US" sz="1200" dirty="0">
                <a:solidFill>
                  <a:prstClr val="black"/>
                </a:solidFill>
              </a:rPr>
              <a:t>&amp; </a:t>
            </a:r>
            <a:r>
              <a:rPr lang="en-US" sz="1200" dirty="0" err="1" smtClean="0">
                <a:solidFill>
                  <a:prstClr val="black"/>
                </a:solidFill>
              </a:rPr>
              <a:t>servicii</a:t>
            </a:r>
            <a:r>
              <a:rPr lang="en-US" sz="1200" dirty="0" smtClean="0">
                <a:solidFill>
                  <a:prstClr val="black"/>
                </a:solidFill>
              </a:rPr>
              <a:t> </a:t>
            </a:r>
            <a:r>
              <a:rPr lang="en-US" sz="1200" dirty="0" err="1" smtClean="0">
                <a:solidFill>
                  <a:prstClr val="black"/>
                </a:solidFill>
              </a:rPr>
              <a:t>energetice</a:t>
            </a:r>
            <a:endParaRPr lang="en-US" sz="1200" dirty="0">
              <a:solidFill>
                <a:prstClr val="black"/>
              </a:solidFill>
            </a:endParaRPr>
          </a:p>
        </p:txBody>
      </p:sp>
      <p:sp>
        <p:nvSpPr>
          <p:cNvPr id="55" name="Segnaposto testo 13"/>
          <p:cNvSpPr txBox="1">
            <a:spLocks/>
          </p:cNvSpPr>
          <p:nvPr/>
        </p:nvSpPr>
        <p:spPr>
          <a:xfrm>
            <a:off x="761999" y="6323762"/>
            <a:ext cx="10664825" cy="276473"/>
          </a:xfrm>
          <a:prstGeom prst="rect">
            <a:avLst/>
          </a:prstGeom>
        </p:spPr>
        <p:txBody>
          <a:bodyPr vert="horz" wrap="square" lIns="0" tIns="0" rIns="0" bIns="0" rtlCol="0" anchor="b">
            <a:noAutofit/>
          </a:bodyPr>
          <a:lstStyle>
            <a:lvl1pPr marL="0" indent="0" algn="l" defTabSz="914400" rtl="0" eaLnBrk="1" latinLnBrk="0" hangingPunct="1">
              <a:lnSpc>
                <a:spcPct val="100000"/>
              </a:lnSpc>
              <a:spcBef>
                <a:spcPts val="600"/>
              </a:spcBef>
              <a:spcAft>
                <a:spcPts val="600"/>
              </a:spcAft>
              <a:buFont typeface="Arial"/>
              <a:buNone/>
              <a:tabLst>
                <a:tab pos="1057275" algn="l"/>
              </a:tabLst>
              <a:defRPr sz="1800" b="1" kern="1200" baseline="0">
                <a:solidFill>
                  <a:schemeClr val="tx1"/>
                </a:solidFill>
                <a:latin typeface="+mn-lt"/>
                <a:ea typeface="+mn-ea"/>
                <a:cs typeface="+mn-cs"/>
              </a:defRPr>
            </a:lvl1pPr>
            <a:lvl2pPr marL="285750" indent="-285750" algn="l" defTabSz="914400" rtl="0" eaLnBrk="1" latinLnBrk="0" hangingPunct="1">
              <a:lnSpc>
                <a:spcPct val="100000"/>
              </a:lnSpc>
              <a:spcBef>
                <a:spcPts val="0"/>
              </a:spcBef>
              <a:spcAft>
                <a:spcPts val="600"/>
              </a:spcAft>
              <a:buFont typeface="Lucida Grande"/>
              <a:buChar char="-"/>
              <a:tabLst>
                <a:tab pos="1057275" algn="l"/>
              </a:tabLst>
              <a:defRPr sz="1800" i="0" kern="1200">
                <a:solidFill>
                  <a:schemeClr val="tx1"/>
                </a:solidFill>
                <a:latin typeface="+mn-lt"/>
                <a:ea typeface="+mn-ea"/>
                <a:cs typeface="+mn-cs"/>
              </a:defRPr>
            </a:lvl2pPr>
            <a:lvl3pPr marL="539750" indent="-269875" algn="l" defTabSz="914400" rtl="0" eaLnBrk="1" latinLnBrk="0" hangingPunct="1">
              <a:lnSpc>
                <a:spcPct val="100000"/>
              </a:lnSpc>
              <a:spcBef>
                <a:spcPts val="0"/>
              </a:spcBef>
              <a:spcAft>
                <a:spcPts val="600"/>
              </a:spcAft>
              <a:buFont typeface="Lucida Grande"/>
              <a:buChar char="-"/>
              <a:tabLst>
                <a:tab pos="1057275" algn="l"/>
              </a:tabLst>
              <a:defRPr sz="1800" kern="1200">
                <a:solidFill>
                  <a:schemeClr val="tx1"/>
                </a:solidFill>
                <a:latin typeface="+mn-lt"/>
                <a:ea typeface="+mn-ea"/>
                <a:cs typeface="+mn-cs"/>
              </a:defRPr>
            </a:lvl3pPr>
            <a:lvl4pPr marL="541338" indent="-271463" algn="l" defTabSz="914400" rtl="0" eaLnBrk="1" latinLnBrk="0" hangingPunct="1">
              <a:lnSpc>
                <a:spcPct val="100000"/>
              </a:lnSpc>
              <a:spcBef>
                <a:spcPts val="0"/>
              </a:spcBef>
              <a:spcAft>
                <a:spcPts val="600"/>
              </a:spcAft>
              <a:buFont typeface="Lucida Grande"/>
              <a:buChar char="-"/>
              <a:tabLst>
                <a:tab pos="1057275" algn="l"/>
              </a:tabLst>
              <a:defRPr sz="1800" kern="1200">
                <a:solidFill>
                  <a:schemeClr val="tx1"/>
                </a:solidFill>
                <a:latin typeface="+mn-lt"/>
                <a:ea typeface="+mn-ea"/>
                <a:cs typeface="+mn-cs"/>
              </a:defRPr>
            </a:lvl4pPr>
            <a:lvl5pPr marL="541338" indent="-271463" algn="l" defTabSz="914400" rtl="0" eaLnBrk="1" latinLnBrk="0" hangingPunct="1">
              <a:lnSpc>
                <a:spcPct val="100000"/>
              </a:lnSpc>
              <a:spcBef>
                <a:spcPts val="0"/>
              </a:spcBef>
              <a:spcAft>
                <a:spcPts val="600"/>
              </a:spcAft>
              <a:buFont typeface="Lucida Grande"/>
              <a:buChar char="-"/>
              <a:tabLst/>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algn="ctr"/>
            <a:r>
              <a:rPr lang="en-US" sz="2000" kern="0" dirty="0" err="1">
                <a:solidFill>
                  <a:schemeClr val="accent1"/>
                </a:solidFill>
                <a:latin typeface="Arial" pitchFamily="34" charset="0"/>
                <a:cs typeface="Arial" pitchFamily="34" charset="0"/>
                <a:sym typeface="Symbol"/>
              </a:rPr>
              <a:t>Abordarea</a:t>
            </a:r>
            <a:r>
              <a:rPr lang="en-US" sz="2000" kern="0" dirty="0">
                <a:solidFill>
                  <a:schemeClr val="accent1"/>
                </a:solidFill>
                <a:latin typeface="Arial" pitchFamily="34" charset="0"/>
                <a:cs typeface="Arial" pitchFamily="34" charset="0"/>
                <a:sym typeface="Symbol"/>
              </a:rPr>
              <a:t> </a:t>
            </a:r>
            <a:r>
              <a:rPr lang="en-US" sz="2000" kern="0" dirty="0" err="1">
                <a:solidFill>
                  <a:schemeClr val="accent1"/>
                </a:solidFill>
                <a:latin typeface="Arial" pitchFamily="34" charset="0"/>
                <a:cs typeface="Arial" pitchFamily="34" charset="0"/>
                <a:sym typeface="Symbol"/>
              </a:rPr>
              <a:t>noilor</a:t>
            </a:r>
            <a:r>
              <a:rPr lang="en-US" sz="2000" kern="0" dirty="0">
                <a:solidFill>
                  <a:schemeClr val="accent1"/>
                </a:solidFill>
                <a:latin typeface="Arial" pitchFamily="34" charset="0"/>
                <a:cs typeface="Arial" pitchFamily="34" charset="0"/>
                <a:sym typeface="Symbol"/>
              </a:rPr>
              <a:t> </a:t>
            </a:r>
            <a:r>
              <a:rPr lang="en-US" sz="2000" kern="0" dirty="0" err="1">
                <a:solidFill>
                  <a:schemeClr val="accent1"/>
                </a:solidFill>
                <a:latin typeface="Arial" pitchFamily="34" charset="0"/>
                <a:cs typeface="Arial" pitchFamily="34" charset="0"/>
                <a:sym typeface="Symbol"/>
              </a:rPr>
              <a:t>nevoi</a:t>
            </a:r>
            <a:r>
              <a:rPr lang="en-US" sz="2000" kern="0" dirty="0">
                <a:solidFill>
                  <a:schemeClr val="accent1"/>
                </a:solidFill>
                <a:latin typeface="Arial" pitchFamily="34" charset="0"/>
                <a:cs typeface="Arial" pitchFamily="34" charset="0"/>
                <a:sym typeface="Symbol"/>
              </a:rPr>
              <a:t> ale </a:t>
            </a:r>
            <a:r>
              <a:rPr lang="en-US" sz="2000" kern="0" dirty="0" err="1" smtClean="0">
                <a:solidFill>
                  <a:schemeClr val="accent1"/>
                </a:solidFill>
                <a:latin typeface="Arial" pitchFamily="34" charset="0"/>
                <a:cs typeface="Arial" pitchFamily="34" charset="0"/>
                <a:sym typeface="Symbol"/>
              </a:rPr>
              <a:t>clientilor</a:t>
            </a:r>
            <a:r>
              <a:rPr lang="en-US" sz="2000" kern="0" dirty="0" smtClean="0">
                <a:solidFill>
                  <a:schemeClr val="accent1"/>
                </a:solidFill>
                <a:latin typeface="Arial" pitchFamily="34" charset="0"/>
                <a:cs typeface="Arial" pitchFamily="34" charset="0"/>
                <a:sym typeface="Symbol"/>
              </a:rPr>
              <a:t> </a:t>
            </a:r>
            <a:r>
              <a:rPr lang="en-US" sz="2000" kern="0" dirty="0">
                <a:solidFill>
                  <a:schemeClr val="accent1"/>
                </a:solidFill>
                <a:latin typeface="Arial" pitchFamily="34" charset="0"/>
                <a:cs typeface="Arial" pitchFamily="34" charset="0"/>
                <a:sym typeface="Symbol"/>
              </a:rPr>
              <a:t>cu </a:t>
            </a:r>
            <a:r>
              <a:rPr lang="en-US" sz="2000" kern="0" dirty="0" err="1">
                <a:solidFill>
                  <a:schemeClr val="accent1"/>
                </a:solidFill>
                <a:latin typeface="Arial" pitchFamily="34" charset="0"/>
                <a:cs typeface="Arial" pitchFamily="34" charset="0"/>
                <a:sym typeface="Symbol"/>
              </a:rPr>
              <a:t>tehnologii</a:t>
            </a:r>
            <a:r>
              <a:rPr lang="en-US" sz="2000" kern="0" dirty="0">
                <a:solidFill>
                  <a:schemeClr val="accent1"/>
                </a:solidFill>
                <a:latin typeface="Arial" pitchFamily="34" charset="0"/>
                <a:cs typeface="Arial" pitchFamily="34" charset="0"/>
                <a:sym typeface="Symbol"/>
              </a:rPr>
              <a:t> </a:t>
            </a:r>
            <a:r>
              <a:rPr lang="en-US" sz="2000" kern="0" dirty="0" err="1">
                <a:solidFill>
                  <a:schemeClr val="accent1"/>
                </a:solidFill>
                <a:latin typeface="Arial" pitchFamily="34" charset="0"/>
                <a:cs typeface="Arial" pitchFamily="34" charset="0"/>
                <a:sym typeface="Symbol"/>
              </a:rPr>
              <a:t>inovatoare</a:t>
            </a:r>
            <a:endParaRPr lang="en-US" sz="2000" kern="0" dirty="0">
              <a:solidFill>
                <a:schemeClr val="accent1"/>
              </a:solidFill>
              <a:latin typeface="Arial" pitchFamily="34" charset="0"/>
              <a:cs typeface="Arial" pitchFamily="34" charset="0"/>
              <a:sym typeface="Symbol"/>
            </a:endParaRPr>
          </a:p>
        </p:txBody>
      </p:sp>
      <p:sp>
        <p:nvSpPr>
          <p:cNvPr id="59" name="Rettangolo 33"/>
          <p:cNvSpPr/>
          <p:nvPr/>
        </p:nvSpPr>
        <p:spPr>
          <a:xfrm>
            <a:off x="807779" y="2874546"/>
            <a:ext cx="2047232" cy="642269"/>
          </a:xfrm>
          <a:prstGeom prst="rect">
            <a:avLst/>
          </a:prstGeom>
          <a:noFill/>
          <a:ln w="28575" cmpd="sng">
            <a:solidFill>
              <a:srgbClr val="FD6600"/>
            </a:solidFill>
            <a:prstDash val="solid"/>
          </a:ln>
        </p:spPr>
        <p:style>
          <a:lnRef idx="2">
            <a:schemeClr val="accent3"/>
          </a:lnRef>
          <a:fillRef idx="1">
            <a:schemeClr val="lt1"/>
          </a:fillRef>
          <a:effectRef idx="0">
            <a:schemeClr val="accent3"/>
          </a:effectRef>
          <a:fontRef idx="minor">
            <a:schemeClr val="dk1"/>
          </a:fontRef>
        </p:style>
        <p:txBody>
          <a:bodyPr lIns="96000" tIns="48000" rIns="96000" bIns="48000" rtlCol="0" anchor="ctr"/>
          <a:lstStyle/>
          <a:p>
            <a:pPr defTabSz="914377" fontAlgn="b"/>
            <a:r>
              <a:rPr lang="en-US" sz="1200" dirty="0" err="1" smtClean="0">
                <a:solidFill>
                  <a:prstClr val="black"/>
                </a:solidFill>
              </a:rPr>
              <a:t>Servicii</a:t>
            </a:r>
            <a:r>
              <a:rPr lang="en-US" sz="1200" dirty="0" smtClean="0">
                <a:solidFill>
                  <a:prstClr val="black"/>
                </a:solidFill>
              </a:rPr>
              <a:t> de audit energetic </a:t>
            </a:r>
            <a:r>
              <a:rPr lang="en-US" sz="1200" dirty="0" err="1" smtClean="0">
                <a:solidFill>
                  <a:prstClr val="black"/>
                </a:solidFill>
              </a:rPr>
              <a:t>si</a:t>
            </a:r>
            <a:r>
              <a:rPr lang="en-US" sz="1200" dirty="0" smtClean="0">
                <a:solidFill>
                  <a:prstClr val="black"/>
                </a:solidFill>
              </a:rPr>
              <a:t> </a:t>
            </a:r>
            <a:r>
              <a:rPr lang="en-US" sz="1200" dirty="0" err="1" smtClean="0">
                <a:solidFill>
                  <a:prstClr val="black"/>
                </a:solidFill>
              </a:rPr>
              <a:t>consultanta</a:t>
            </a:r>
            <a:endParaRPr lang="en-US" sz="1200" dirty="0">
              <a:solidFill>
                <a:prstClr val="black"/>
              </a:solidFill>
            </a:endParaRPr>
          </a:p>
        </p:txBody>
      </p:sp>
      <p:sp>
        <p:nvSpPr>
          <p:cNvPr id="60" name="Rettangolo 33"/>
          <p:cNvSpPr/>
          <p:nvPr/>
        </p:nvSpPr>
        <p:spPr>
          <a:xfrm>
            <a:off x="807779" y="4514916"/>
            <a:ext cx="2047232" cy="642269"/>
          </a:xfrm>
          <a:prstGeom prst="rect">
            <a:avLst/>
          </a:prstGeom>
          <a:noFill/>
          <a:ln w="28575" cmpd="sng">
            <a:solidFill>
              <a:srgbClr val="FD6600"/>
            </a:solidFill>
            <a:prstDash val="solid"/>
          </a:ln>
        </p:spPr>
        <p:style>
          <a:lnRef idx="2">
            <a:schemeClr val="accent3"/>
          </a:lnRef>
          <a:fillRef idx="1">
            <a:schemeClr val="lt1"/>
          </a:fillRef>
          <a:effectRef idx="0">
            <a:schemeClr val="accent3"/>
          </a:effectRef>
          <a:fontRef idx="minor">
            <a:schemeClr val="dk1"/>
          </a:fontRef>
        </p:style>
        <p:txBody>
          <a:bodyPr lIns="96000" tIns="48000" rIns="96000" bIns="48000" rtlCol="0" anchor="ctr"/>
          <a:lstStyle/>
          <a:p>
            <a:pPr defTabSz="914377" fontAlgn="b"/>
            <a:r>
              <a:rPr lang="en-US" sz="1200" dirty="0" err="1" smtClean="0">
                <a:solidFill>
                  <a:prstClr val="black"/>
                </a:solidFill>
              </a:rPr>
              <a:t>Eficienta</a:t>
            </a:r>
            <a:r>
              <a:rPr lang="en-US" sz="1200" dirty="0" smtClean="0">
                <a:solidFill>
                  <a:prstClr val="black"/>
                </a:solidFill>
              </a:rPr>
              <a:t> </a:t>
            </a:r>
            <a:r>
              <a:rPr lang="en-US" sz="1200" dirty="0" err="1">
                <a:solidFill>
                  <a:prstClr val="black"/>
                </a:solidFill>
              </a:rPr>
              <a:t>e</a:t>
            </a:r>
            <a:r>
              <a:rPr lang="en-US" sz="1200" dirty="0" err="1" smtClean="0">
                <a:solidFill>
                  <a:prstClr val="black"/>
                </a:solidFill>
              </a:rPr>
              <a:t>nergetica</a:t>
            </a:r>
            <a:endParaRPr lang="en-US" sz="1200" dirty="0">
              <a:solidFill>
                <a:prstClr val="black"/>
              </a:solidFill>
            </a:endParaRPr>
          </a:p>
        </p:txBody>
      </p:sp>
      <p:sp>
        <p:nvSpPr>
          <p:cNvPr id="61" name="Rettangolo 33"/>
          <p:cNvSpPr/>
          <p:nvPr/>
        </p:nvSpPr>
        <p:spPr>
          <a:xfrm>
            <a:off x="807779" y="3694731"/>
            <a:ext cx="2047232" cy="642269"/>
          </a:xfrm>
          <a:prstGeom prst="rect">
            <a:avLst/>
          </a:prstGeom>
          <a:noFill/>
          <a:ln w="28575" cmpd="sng">
            <a:solidFill>
              <a:srgbClr val="FD6600"/>
            </a:solidFill>
            <a:prstDash val="solid"/>
          </a:ln>
        </p:spPr>
        <p:style>
          <a:lnRef idx="2">
            <a:schemeClr val="accent3"/>
          </a:lnRef>
          <a:fillRef idx="1">
            <a:schemeClr val="lt1"/>
          </a:fillRef>
          <a:effectRef idx="0">
            <a:schemeClr val="accent3"/>
          </a:effectRef>
          <a:fontRef idx="minor">
            <a:schemeClr val="dk1"/>
          </a:fontRef>
        </p:style>
        <p:txBody>
          <a:bodyPr lIns="96000" tIns="48000" rIns="96000" bIns="48000" rtlCol="0" anchor="ctr"/>
          <a:lstStyle/>
          <a:p>
            <a:pPr defTabSz="914377" fontAlgn="b"/>
            <a:r>
              <a:rPr lang="en-US" sz="1200" dirty="0" err="1" smtClean="0">
                <a:solidFill>
                  <a:prstClr val="black"/>
                </a:solidFill>
              </a:rPr>
              <a:t>Surse</a:t>
            </a:r>
            <a:r>
              <a:rPr lang="en-US" sz="1200" dirty="0" smtClean="0">
                <a:solidFill>
                  <a:prstClr val="black"/>
                </a:solidFill>
              </a:rPr>
              <a:t> </a:t>
            </a:r>
            <a:r>
              <a:rPr lang="en-US" sz="1200" dirty="0" err="1">
                <a:solidFill>
                  <a:prstClr val="black"/>
                </a:solidFill>
              </a:rPr>
              <a:t>d</a:t>
            </a:r>
            <a:r>
              <a:rPr lang="en-US" sz="1200" dirty="0" err="1" smtClean="0">
                <a:solidFill>
                  <a:prstClr val="black"/>
                </a:solidFill>
              </a:rPr>
              <a:t>istribuite</a:t>
            </a:r>
            <a:r>
              <a:rPr lang="en-US" sz="1200" dirty="0" smtClean="0">
                <a:solidFill>
                  <a:prstClr val="black"/>
                </a:solidFill>
              </a:rPr>
              <a:t> de </a:t>
            </a:r>
            <a:r>
              <a:rPr lang="en-US" sz="1200" dirty="0" err="1" smtClean="0">
                <a:solidFill>
                  <a:prstClr val="black"/>
                </a:solidFill>
              </a:rPr>
              <a:t>energie</a:t>
            </a:r>
            <a:r>
              <a:rPr lang="en-US" sz="1200" dirty="0" smtClean="0">
                <a:solidFill>
                  <a:prstClr val="black"/>
                </a:solidFill>
              </a:rPr>
              <a:t> (on/off site)</a:t>
            </a:r>
            <a:endParaRPr lang="en-US" sz="1200" dirty="0">
              <a:solidFill>
                <a:prstClr val="black"/>
              </a:solidFill>
            </a:endParaRPr>
          </a:p>
        </p:txBody>
      </p:sp>
      <p:sp>
        <p:nvSpPr>
          <p:cNvPr id="62" name="Rettangolo 33"/>
          <p:cNvSpPr/>
          <p:nvPr/>
        </p:nvSpPr>
        <p:spPr>
          <a:xfrm>
            <a:off x="807779" y="5335101"/>
            <a:ext cx="2047232" cy="642269"/>
          </a:xfrm>
          <a:prstGeom prst="rect">
            <a:avLst/>
          </a:prstGeom>
          <a:noFill/>
          <a:ln w="28575" cmpd="sng">
            <a:solidFill>
              <a:srgbClr val="FD6600"/>
            </a:solidFill>
            <a:prstDash val="solid"/>
          </a:ln>
        </p:spPr>
        <p:style>
          <a:lnRef idx="2">
            <a:schemeClr val="accent3"/>
          </a:lnRef>
          <a:fillRef idx="1">
            <a:schemeClr val="lt1"/>
          </a:fillRef>
          <a:effectRef idx="0">
            <a:schemeClr val="accent3"/>
          </a:effectRef>
          <a:fontRef idx="minor">
            <a:schemeClr val="dk1"/>
          </a:fontRef>
        </p:style>
        <p:txBody>
          <a:bodyPr lIns="96000" tIns="48000" rIns="96000" bIns="48000" rtlCol="0" anchor="ctr"/>
          <a:lstStyle/>
          <a:p>
            <a:pPr defTabSz="914377" fontAlgn="b"/>
            <a:r>
              <a:rPr lang="en-US" sz="1200" dirty="0">
                <a:solidFill>
                  <a:prstClr val="black"/>
                </a:solidFill>
              </a:rPr>
              <a:t>Demand r</a:t>
            </a:r>
            <a:r>
              <a:rPr lang="en-US" sz="1200" dirty="0" smtClean="0">
                <a:solidFill>
                  <a:prstClr val="black"/>
                </a:solidFill>
              </a:rPr>
              <a:t>esponse </a:t>
            </a:r>
            <a:r>
              <a:rPr lang="en-US" sz="1200" dirty="0" err="1" smtClean="0">
                <a:solidFill>
                  <a:prstClr val="black"/>
                </a:solidFill>
              </a:rPr>
              <a:t>si</a:t>
            </a:r>
            <a:r>
              <a:rPr lang="en-US" sz="1200" dirty="0" smtClean="0">
                <a:solidFill>
                  <a:prstClr val="black"/>
                </a:solidFill>
              </a:rPr>
              <a:t> </a:t>
            </a:r>
            <a:r>
              <a:rPr lang="en-US" sz="1200" dirty="0" err="1" smtClean="0">
                <a:solidFill>
                  <a:prstClr val="black"/>
                </a:solidFill>
              </a:rPr>
              <a:t>solutii</a:t>
            </a:r>
            <a:r>
              <a:rPr lang="en-US" sz="1200" dirty="0" smtClean="0">
                <a:solidFill>
                  <a:prstClr val="black"/>
                </a:solidFill>
              </a:rPr>
              <a:t> de </a:t>
            </a:r>
            <a:r>
              <a:rPr lang="en-US" sz="1200" dirty="0" err="1" smtClean="0">
                <a:solidFill>
                  <a:prstClr val="black"/>
                </a:solidFill>
              </a:rPr>
              <a:t>stocare</a:t>
            </a:r>
            <a:r>
              <a:rPr lang="en-US" sz="1200" dirty="0" smtClean="0">
                <a:solidFill>
                  <a:prstClr val="black"/>
                </a:solidFill>
              </a:rPr>
              <a:t> a </a:t>
            </a:r>
            <a:r>
              <a:rPr lang="en-US" sz="1200" dirty="0" err="1">
                <a:solidFill>
                  <a:prstClr val="black"/>
                </a:solidFill>
              </a:rPr>
              <a:t>e</a:t>
            </a:r>
            <a:r>
              <a:rPr lang="en-US" sz="1200" dirty="0" err="1" smtClean="0">
                <a:solidFill>
                  <a:prstClr val="black"/>
                </a:solidFill>
              </a:rPr>
              <a:t>nergiei</a:t>
            </a:r>
            <a:endParaRPr lang="en-US" sz="1200" dirty="0">
              <a:solidFill>
                <a:prstClr val="black"/>
              </a:solidFill>
            </a:endParaRPr>
          </a:p>
        </p:txBody>
      </p:sp>
      <p:sp>
        <p:nvSpPr>
          <p:cNvPr id="90" name="Rectangle 111"/>
          <p:cNvSpPr/>
          <p:nvPr/>
        </p:nvSpPr>
        <p:spPr>
          <a:xfrm>
            <a:off x="956312" y="2369419"/>
            <a:ext cx="1684829" cy="392415"/>
          </a:xfrm>
          <a:prstGeom prst="rect">
            <a:avLst/>
          </a:prstGeom>
        </p:spPr>
        <p:txBody>
          <a:bodyPr wrap="square" lIns="0" tIns="0" rIns="0" bIns="0">
            <a:spAutoFit/>
          </a:bodyPr>
          <a:lstStyle/>
          <a:p>
            <a:pPr algn="ctr" defTabSz="914377">
              <a:lnSpc>
                <a:spcPct val="150000"/>
              </a:lnSpc>
            </a:pPr>
            <a:r>
              <a:rPr lang="en-GB" b="1" i="1" dirty="0">
                <a:solidFill>
                  <a:srgbClr val="FD6600"/>
                </a:solidFill>
              </a:rPr>
              <a:t>e-Industries</a:t>
            </a:r>
            <a:endParaRPr lang="en-GB" i="1" dirty="0">
              <a:solidFill>
                <a:srgbClr val="FD6600"/>
              </a:solidFill>
            </a:endParaRPr>
          </a:p>
        </p:txBody>
      </p:sp>
      <p:sp>
        <p:nvSpPr>
          <p:cNvPr id="49" name="Rettangolo 33"/>
          <p:cNvSpPr/>
          <p:nvPr/>
        </p:nvSpPr>
        <p:spPr>
          <a:xfrm>
            <a:off x="6481246" y="5331608"/>
            <a:ext cx="2047232" cy="642269"/>
          </a:xfrm>
          <a:prstGeom prst="rect">
            <a:avLst/>
          </a:prstGeom>
          <a:noFill/>
          <a:ln w="28575" cmpd="sng">
            <a:solidFill>
              <a:srgbClr val="FF006E"/>
            </a:solidFill>
            <a:prstDash val="solid"/>
          </a:ln>
        </p:spPr>
        <p:style>
          <a:lnRef idx="2">
            <a:schemeClr val="accent3"/>
          </a:lnRef>
          <a:fillRef idx="1">
            <a:schemeClr val="lt1"/>
          </a:fillRef>
          <a:effectRef idx="0">
            <a:schemeClr val="accent3"/>
          </a:effectRef>
          <a:fontRef idx="minor">
            <a:schemeClr val="dk1"/>
          </a:fontRef>
        </p:style>
        <p:txBody>
          <a:bodyPr lIns="96000" tIns="48000" rIns="96000" bIns="48000" rtlCol="0" anchor="ctr"/>
          <a:lstStyle/>
          <a:p>
            <a:pPr defTabSz="914377" fontAlgn="b"/>
            <a:r>
              <a:rPr lang="en-US" sz="1200" dirty="0">
                <a:solidFill>
                  <a:prstClr val="black"/>
                </a:solidFill>
              </a:rPr>
              <a:t>Home 2 Grid</a:t>
            </a:r>
          </a:p>
        </p:txBody>
      </p:sp>
      <p:sp>
        <p:nvSpPr>
          <p:cNvPr id="50" name="Rettangolo 33"/>
          <p:cNvSpPr/>
          <p:nvPr/>
        </p:nvSpPr>
        <p:spPr>
          <a:xfrm>
            <a:off x="6481246" y="2860028"/>
            <a:ext cx="2047232" cy="642269"/>
          </a:xfrm>
          <a:prstGeom prst="rect">
            <a:avLst/>
          </a:prstGeom>
          <a:noFill/>
          <a:ln w="28575" cmpd="sng">
            <a:solidFill>
              <a:srgbClr val="FF006E"/>
            </a:solidFill>
            <a:prstDash val="solid"/>
          </a:ln>
        </p:spPr>
        <p:style>
          <a:lnRef idx="2">
            <a:schemeClr val="accent3"/>
          </a:lnRef>
          <a:fillRef idx="1">
            <a:schemeClr val="lt1"/>
          </a:fillRef>
          <a:effectRef idx="0">
            <a:schemeClr val="accent3"/>
          </a:effectRef>
          <a:fontRef idx="minor">
            <a:schemeClr val="dk1"/>
          </a:fontRef>
        </p:style>
        <p:txBody>
          <a:bodyPr lIns="96000" tIns="48000" rIns="96000" bIns="48000" rtlCol="0" anchor="ctr"/>
          <a:lstStyle/>
          <a:p>
            <a:pPr defTabSz="914377" fontAlgn="b"/>
            <a:r>
              <a:rPr lang="en-US" sz="1200" dirty="0" err="1" smtClean="0">
                <a:solidFill>
                  <a:prstClr val="black"/>
                </a:solidFill>
              </a:rPr>
              <a:t>Servicii</a:t>
            </a:r>
            <a:r>
              <a:rPr lang="en-US" sz="1200" dirty="0" smtClean="0">
                <a:solidFill>
                  <a:prstClr val="black"/>
                </a:solidFill>
              </a:rPr>
              <a:t> de </a:t>
            </a:r>
            <a:r>
              <a:rPr lang="en-US" sz="1200" dirty="0" err="1" smtClean="0">
                <a:solidFill>
                  <a:prstClr val="black"/>
                </a:solidFill>
              </a:rPr>
              <a:t>instalare</a:t>
            </a:r>
            <a:r>
              <a:rPr lang="en-US" sz="1200" dirty="0" smtClean="0">
                <a:solidFill>
                  <a:prstClr val="black"/>
                </a:solidFill>
              </a:rPr>
              <a:t> </a:t>
            </a:r>
            <a:r>
              <a:rPr lang="en-US" sz="1200" dirty="0" err="1" smtClean="0">
                <a:solidFill>
                  <a:prstClr val="black"/>
                </a:solidFill>
              </a:rPr>
              <a:t>si</a:t>
            </a:r>
            <a:r>
              <a:rPr lang="en-US" sz="1200" dirty="0" smtClean="0">
                <a:solidFill>
                  <a:prstClr val="black"/>
                </a:solidFill>
              </a:rPr>
              <a:t> </a:t>
            </a:r>
            <a:r>
              <a:rPr lang="en-US" sz="1200" dirty="0" err="1" smtClean="0">
                <a:solidFill>
                  <a:prstClr val="black"/>
                </a:solidFill>
              </a:rPr>
              <a:t>mentenanta</a:t>
            </a:r>
            <a:endParaRPr lang="en-US" sz="1200" dirty="0">
              <a:solidFill>
                <a:prstClr val="black"/>
              </a:solidFill>
            </a:endParaRPr>
          </a:p>
        </p:txBody>
      </p:sp>
      <p:sp>
        <p:nvSpPr>
          <p:cNvPr id="51" name="Rettangolo 33"/>
          <p:cNvSpPr/>
          <p:nvPr/>
        </p:nvSpPr>
        <p:spPr>
          <a:xfrm>
            <a:off x="6481246" y="3683888"/>
            <a:ext cx="2047232" cy="642269"/>
          </a:xfrm>
          <a:prstGeom prst="rect">
            <a:avLst/>
          </a:prstGeom>
          <a:noFill/>
          <a:ln w="28575" cmpd="sng">
            <a:solidFill>
              <a:srgbClr val="FF006E"/>
            </a:solidFill>
            <a:prstDash val="solid"/>
          </a:ln>
        </p:spPr>
        <p:style>
          <a:lnRef idx="2">
            <a:schemeClr val="accent3"/>
          </a:lnRef>
          <a:fillRef idx="1">
            <a:schemeClr val="lt1"/>
          </a:fillRef>
          <a:effectRef idx="0">
            <a:schemeClr val="accent3"/>
          </a:effectRef>
          <a:fontRef idx="minor">
            <a:schemeClr val="dk1"/>
          </a:fontRef>
        </p:style>
        <p:txBody>
          <a:bodyPr lIns="96000" tIns="48000" rIns="96000" bIns="48000" rtlCol="0" anchor="ctr"/>
          <a:lstStyle/>
          <a:p>
            <a:pPr defTabSz="914377" fontAlgn="b"/>
            <a:r>
              <a:rPr lang="en-US" sz="1200" dirty="0" err="1" smtClean="0">
                <a:solidFill>
                  <a:prstClr val="black"/>
                </a:solidFill>
              </a:rPr>
              <a:t>Solutii</a:t>
            </a:r>
            <a:r>
              <a:rPr lang="en-US" sz="1200" dirty="0" smtClean="0">
                <a:solidFill>
                  <a:prstClr val="black"/>
                </a:solidFill>
              </a:rPr>
              <a:t> de tip smart home</a:t>
            </a:r>
            <a:endParaRPr lang="en-US" sz="1200" dirty="0">
              <a:solidFill>
                <a:prstClr val="black"/>
              </a:solidFill>
            </a:endParaRPr>
          </a:p>
        </p:txBody>
      </p:sp>
      <p:sp>
        <p:nvSpPr>
          <p:cNvPr id="52" name="Rettangolo 33"/>
          <p:cNvSpPr/>
          <p:nvPr/>
        </p:nvSpPr>
        <p:spPr>
          <a:xfrm>
            <a:off x="6481246" y="4507748"/>
            <a:ext cx="2047232" cy="642269"/>
          </a:xfrm>
          <a:prstGeom prst="rect">
            <a:avLst/>
          </a:prstGeom>
          <a:noFill/>
          <a:ln w="28575" cmpd="sng">
            <a:solidFill>
              <a:srgbClr val="FF006E"/>
            </a:solidFill>
            <a:prstDash val="solid"/>
          </a:ln>
        </p:spPr>
        <p:style>
          <a:lnRef idx="2">
            <a:schemeClr val="accent3"/>
          </a:lnRef>
          <a:fillRef idx="1">
            <a:schemeClr val="lt1"/>
          </a:fillRef>
          <a:effectRef idx="0">
            <a:schemeClr val="accent3"/>
          </a:effectRef>
          <a:fontRef idx="minor">
            <a:schemeClr val="dk1"/>
          </a:fontRef>
        </p:style>
        <p:txBody>
          <a:bodyPr lIns="96000" tIns="48000" rIns="96000" bIns="48000" rtlCol="0" anchor="ctr"/>
          <a:lstStyle/>
          <a:p>
            <a:pPr defTabSz="914377" fontAlgn="b"/>
            <a:r>
              <a:rPr lang="en-US" sz="1200" dirty="0" err="1" smtClean="0">
                <a:solidFill>
                  <a:prstClr val="black"/>
                </a:solidFill>
              </a:rPr>
              <a:t>Servicii</a:t>
            </a:r>
            <a:r>
              <a:rPr lang="en-US" sz="1200" dirty="0" smtClean="0">
                <a:solidFill>
                  <a:prstClr val="black"/>
                </a:solidFill>
              </a:rPr>
              <a:t> </a:t>
            </a:r>
            <a:r>
              <a:rPr lang="en-US" sz="1200" dirty="0" err="1" smtClean="0">
                <a:solidFill>
                  <a:prstClr val="black"/>
                </a:solidFill>
              </a:rPr>
              <a:t>financiare</a:t>
            </a:r>
            <a:endParaRPr lang="en-US" sz="1200" dirty="0">
              <a:solidFill>
                <a:prstClr val="black"/>
              </a:solidFill>
            </a:endParaRPr>
          </a:p>
        </p:txBody>
      </p:sp>
      <p:sp>
        <p:nvSpPr>
          <p:cNvPr id="95" name="Rectangle 111"/>
          <p:cNvSpPr/>
          <p:nvPr/>
        </p:nvSpPr>
        <p:spPr>
          <a:xfrm>
            <a:off x="6858376" y="2381374"/>
            <a:ext cx="1105936" cy="392415"/>
          </a:xfrm>
          <a:prstGeom prst="rect">
            <a:avLst/>
          </a:prstGeom>
        </p:spPr>
        <p:txBody>
          <a:bodyPr wrap="square" lIns="0" tIns="0" rIns="0" bIns="0">
            <a:spAutoFit/>
          </a:bodyPr>
          <a:lstStyle/>
          <a:p>
            <a:pPr algn="ctr" defTabSz="914377">
              <a:lnSpc>
                <a:spcPct val="150000"/>
              </a:lnSpc>
            </a:pPr>
            <a:r>
              <a:rPr lang="en-GB" b="1" i="1" dirty="0">
                <a:solidFill>
                  <a:srgbClr val="FF006F"/>
                </a:solidFill>
              </a:rPr>
              <a:t>e-Home</a:t>
            </a:r>
          </a:p>
        </p:txBody>
      </p:sp>
      <p:cxnSp>
        <p:nvCxnSpPr>
          <p:cNvPr id="45" name="Connettore 4 44"/>
          <p:cNvCxnSpPr/>
          <p:nvPr/>
        </p:nvCxnSpPr>
        <p:spPr>
          <a:xfrm rot="5400000" flipH="1">
            <a:off x="11589550" y="5647435"/>
            <a:ext cx="253916" cy="12700"/>
          </a:xfrm>
          <a:prstGeom prst="bentConnector5">
            <a:avLst>
              <a:gd name="adj1" fmla="val -120846"/>
              <a:gd name="adj2" fmla="val 87792378"/>
              <a:gd name="adj3" fmla="val 212787"/>
            </a:avLst>
          </a:prstGeom>
          <a:ln w="9525">
            <a:solidFill>
              <a:schemeClr val="accent1"/>
            </a:solidFill>
            <a:prstDash val="lgDash"/>
            <a:tailEnd type="triangle"/>
          </a:ln>
        </p:spPr>
        <p:style>
          <a:lnRef idx="1">
            <a:schemeClr val="accent1"/>
          </a:lnRef>
          <a:fillRef idx="0">
            <a:schemeClr val="accent1"/>
          </a:fillRef>
          <a:effectRef idx="0">
            <a:schemeClr val="accent1"/>
          </a:effectRef>
          <a:fontRef idx="minor">
            <a:schemeClr val="tx1"/>
          </a:fontRef>
        </p:style>
      </p:cxnSp>
      <p:sp>
        <p:nvSpPr>
          <p:cNvPr id="46" name="Rectangle 111"/>
          <p:cNvSpPr/>
          <p:nvPr/>
        </p:nvSpPr>
        <p:spPr>
          <a:xfrm>
            <a:off x="11387514" y="5504577"/>
            <a:ext cx="765728" cy="230832"/>
          </a:xfrm>
          <a:prstGeom prst="rect">
            <a:avLst/>
          </a:prstGeom>
          <a:ln>
            <a:noFill/>
          </a:ln>
        </p:spPr>
        <p:txBody>
          <a:bodyPr wrap="square" lIns="0" tIns="0" rIns="0" bIns="0">
            <a:spAutoFit/>
          </a:bodyPr>
          <a:lstStyle/>
          <a:p>
            <a:pPr algn="ctr">
              <a:lnSpc>
                <a:spcPct val="150000"/>
              </a:lnSpc>
            </a:pPr>
            <a:r>
              <a:rPr lang="en-GB" sz="1000" b="1" dirty="0" err="1" smtClean="0">
                <a:solidFill>
                  <a:schemeClr val="accent1"/>
                </a:solidFill>
              </a:rPr>
              <a:t>Flexibilitate</a:t>
            </a:r>
            <a:endParaRPr lang="en-GB" sz="1000" b="1" dirty="0">
              <a:solidFill>
                <a:schemeClr val="accent1"/>
              </a:solidFill>
            </a:endParaRPr>
          </a:p>
        </p:txBody>
      </p:sp>
      <p:pic>
        <p:nvPicPr>
          <p:cNvPr id="7" name="Immagine 6"/>
          <p:cNvPicPr>
            <a:picLocks noChangeAspect="1"/>
          </p:cNvPicPr>
          <p:nvPr/>
        </p:nvPicPr>
        <p:blipFill>
          <a:blip r:embed="rId3"/>
          <a:stretch>
            <a:fillRect/>
          </a:stretch>
        </p:blipFill>
        <p:spPr>
          <a:xfrm>
            <a:off x="1465201" y="1756331"/>
            <a:ext cx="667052" cy="667052"/>
          </a:xfrm>
          <a:prstGeom prst="rect">
            <a:avLst/>
          </a:prstGeom>
        </p:spPr>
      </p:pic>
      <p:pic>
        <p:nvPicPr>
          <p:cNvPr id="11" name="Immagine 10"/>
          <p:cNvPicPr>
            <a:picLocks noChangeAspect="1"/>
          </p:cNvPicPr>
          <p:nvPr/>
        </p:nvPicPr>
        <p:blipFill>
          <a:blip r:embed="rId4"/>
          <a:stretch>
            <a:fillRect/>
          </a:stretch>
        </p:blipFill>
        <p:spPr>
          <a:xfrm>
            <a:off x="7060597" y="1762600"/>
            <a:ext cx="745706" cy="674927"/>
          </a:xfrm>
          <a:prstGeom prst="rect">
            <a:avLst/>
          </a:prstGeom>
        </p:spPr>
      </p:pic>
      <p:pic>
        <p:nvPicPr>
          <p:cNvPr id="16" name="Immagine 15"/>
          <p:cNvPicPr>
            <a:picLocks noChangeAspect="1"/>
          </p:cNvPicPr>
          <p:nvPr/>
        </p:nvPicPr>
        <p:blipFill>
          <a:blip r:embed="rId5"/>
          <a:stretch>
            <a:fillRect/>
          </a:stretch>
        </p:blipFill>
        <p:spPr>
          <a:xfrm>
            <a:off x="4258169" y="1712680"/>
            <a:ext cx="742019" cy="711525"/>
          </a:xfrm>
          <a:prstGeom prst="rect">
            <a:avLst/>
          </a:prstGeom>
        </p:spPr>
      </p:pic>
      <p:pic>
        <p:nvPicPr>
          <p:cNvPr id="2" name="Immagine 1"/>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892996" y="1765780"/>
            <a:ext cx="711941" cy="671747"/>
          </a:xfrm>
          <a:prstGeom prst="rect">
            <a:avLst/>
          </a:prstGeom>
        </p:spPr>
      </p:pic>
    </p:spTree>
    <p:extLst>
      <p:ext uri="{BB962C8B-B14F-4D97-AF65-F5344CB8AC3E}">
        <p14:creationId xmlns:p14="http://schemas.microsoft.com/office/powerpoint/2010/main" val="36959934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p:cNvSpPr>
            <a:spLocks noGrp="1"/>
          </p:cNvSpPr>
          <p:nvPr>
            <p:ph type="title"/>
          </p:nvPr>
        </p:nvSpPr>
        <p:spPr>
          <a:xfrm>
            <a:off x="762000" y="670121"/>
            <a:ext cx="8265120" cy="394980"/>
          </a:xfrm>
        </p:spPr>
        <p:txBody>
          <a:bodyPr/>
          <a:lstStyle/>
          <a:p>
            <a:r>
              <a:rPr lang="en-GB" sz="2600" dirty="0" err="1" smtClean="0">
                <a:solidFill>
                  <a:schemeClr val="accent1"/>
                </a:solidFill>
              </a:rPr>
              <a:t>Rezultate</a:t>
            </a:r>
            <a:r>
              <a:rPr lang="en-GB" sz="2600" dirty="0" smtClean="0">
                <a:solidFill>
                  <a:schemeClr val="accent1"/>
                </a:solidFill>
              </a:rPr>
              <a:t> 2018 </a:t>
            </a:r>
            <a:r>
              <a:rPr lang="en-GB" sz="2600" dirty="0" err="1" smtClean="0">
                <a:solidFill>
                  <a:schemeClr val="accent1"/>
                </a:solidFill>
              </a:rPr>
              <a:t>si</a:t>
            </a:r>
            <a:r>
              <a:rPr lang="en-GB" sz="2600" dirty="0" smtClean="0">
                <a:solidFill>
                  <a:schemeClr val="accent1"/>
                </a:solidFill>
              </a:rPr>
              <a:t> </a:t>
            </a:r>
            <a:r>
              <a:rPr lang="en-GB" sz="2600" dirty="0" err="1" smtClean="0">
                <a:solidFill>
                  <a:schemeClr val="accent1"/>
                </a:solidFill>
              </a:rPr>
              <a:t>prognoza</a:t>
            </a:r>
            <a:r>
              <a:rPr lang="en-GB" sz="2600" dirty="0" smtClean="0">
                <a:solidFill>
                  <a:schemeClr val="accent1"/>
                </a:solidFill>
              </a:rPr>
              <a:t> </a:t>
            </a:r>
            <a:r>
              <a:rPr lang="en-GB" sz="2600" dirty="0" err="1" smtClean="0">
                <a:solidFill>
                  <a:schemeClr val="accent1"/>
                </a:solidFill>
              </a:rPr>
              <a:t>pentru</a:t>
            </a:r>
            <a:r>
              <a:rPr lang="en-GB" sz="2600" dirty="0" smtClean="0">
                <a:solidFill>
                  <a:schemeClr val="accent1"/>
                </a:solidFill>
              </a:rPr>
              <a:t>  </a:t>
            </a:r>
            <a:r>
              <a:rPr lang="en-GB" sz="2600" dirty="0" smtClean="0">
                <a:solidFill>
                  <a:schemeClr val="accent1"/>
                </a:solidFill>
              </a:rPr>
              <a:t>2021</a:t>
            </a:r>
            <a:endParaRPr lang="it-IT" sz="2600" dirty="0">
              <a:solidFill>
                <a:schemeClr val="accent1"/>
              </a:solidFill>
            </a:endParaRPr>
          </a:p>
        </p:txBody>
      </p:sp>
      <p:sp>
        <p:nvSpPr>
          <p:cNvPr id="126" name="Rectangle 111"/>
          <p:cNvSpPr/>
          <p:nvPr/>
        </p:nvSpPr>
        <p:spPr>
          <a:xfrm>
            <a:off x="317935" y="2602708"/>
            <a:ext cx="1047639" cy="305212"/>
          </a:xfrm>
          <a:prstGeom prst="rect">
            <a:avLst/>
          </a:prstGeom>
        </p:spPr>
        <p:txBody>
          <a:bodyPr wrap="square" lIns="0" tIns="0" rIns="0" bIns="0">
            <a:spAutoFit/>
          </a:bodyPr>
          <a:lstStyle/>
          <a:p>
            <a:pPr algn="ctr" defTabSz="914377">
              <a:lnSpc>
                <a:spcPct val="150000"/>
              </a:lnSpc>
            </a:pPr>
            <a:r>
              <a:rPr lang="en-GB" sz="1400" b="1" i="1" dirty="0">
                <a:solidFill>
                  <a:srgbClr val="FD6600"/>
                </a:solidFill>
              </a:rPr>
              <a:t>e-Industries</a:t>
            </a:r>
            <a:endParaRPr lang="en-GB" sz="1400" i="1" dirty="0">
              <a:solidFill>
                <a:srgbClr val="FD6600"/>
              </a:solidFill>
            </a:endParaRPr>
          </a:p>
        </p:txBody>
      </p:sp>
      <p:sp>
        <p:nvSpPr>
          <p:cNvPr id="129" name="Rectangle 111"/>
          <p:cNvSpPr/>
          <p:nvPr/>
        </p:nvSpPr>
        <p:spPr>
          <a:xfrm>
            <a:off x="3455939" y="4940597"/>
            <a:ext cx="957851" cy="323165"/>
          </a:xfrm>
          <a:prstGeom prst="rect">
            <a:avLst/>
          </a:prstGeom>
        </p:spPr>
        <p:txBody>
          <a:bodyPr wrap="square" lIns="0" tIns="0" rIns="0" bIns="0">
            <a:spAutoFit/>
          </a:bodyPr>
          <a:lstStyle/>
          <a:p>
            <a:pPr algn="ctr" defTabSz="914377">
              <a:lnSpc>
                <a:spcPct val="150000"/>
              </a:lnSpc>
            </a:pPr>
            <a:r>
              <a:rPr lang="en-GB" sz="1400" b="1" i="1" dirty="0">
                <a:solidFill>
                  <a:srgbClr val="6ECB93"/>
                </a:solidFill>
              </a:rPr>
              <a:t>e-Mobility</a:t>
            </a:r>
          </a:p>
        </p:txBody>
      </p:sp>
      <p:sp>
        <p:nvSpPr>
          <p:cNvPr id="138" name="Rectangle 111"/>
          <p:cNvSpPr/>
          <p:nvPr/>
        </p:nvSpPr>
        <p:spPr>
          <a:xfrm>
            <a:off x="6370054" y="2571692"/>
            <a:ext cx="690779" cy="348813"/>
          </a:xfrm>
          <a:prstGeom prst="rect">
            <a:avLst/>
          </a:prstGeom>
        </p:spPr>
        <p:txBody>
          <a:bodyPr wrap="square" lIns="0" tIns="0" rIns="0" bIns="0">
            <a:spAutoFit/>
          </a:bodyPr>
          <a:lstStyle/>
          <a:p>
            <a:pPr algn="ctr" defTabSz="914377">
              <a:lnSpc>
                <a:spcPct val="150000"/>
              </a:lnSpc>
            </a:pPr>
            <a:r>
              <a:rPr lang="en-GB" sz="1600" b="1" i="1" dirty="0">
                <a:solidFill>
                  <a:srgbClr val="5737FF"/>
                </a:solidFill>
              </a:rPr>
              <a:t>e-City</a:t>
            </a:r>
          </a:p>
        </p:txBody>
      </p:sp>
      <p:sp>
        <p:nvSpPr>
          <p:cNvPr id="142" name="CasellaDiTesto 184"/>
          <p:cNvSpPr txBox="1"/>
          <p:nvPr/>
        </p:nvSpPr>
        <p:spPr>
          <a:xfrm>
            <a:off x="3574931" y="6239369"/>
            <a:ext cx="4376346" cy="568352"/>
          </a:xfrm>
          <a:prstGeom prst="rect">
            <a:avLst/>
          </a:prstGeom>
        </p:spPr>
        <p:txBody>
          <a:bodyPr vert="horz" wrap="square" lIns="0" tIns="0" rIns="0" bIns="0" numCol="1" rtlCol="0" anchor="t">
            <a:noAutofit/>
          </a:bodyPr>
          <a:lstStyle>
            <a:defPPr>
              <a:defRPr lang="en-US"/>
            </a:defPPr>
            <a:lvl1pPr marL="228600" indent="-228600">
              <a:buFont typeface="+mj-lt"/>
              <a:buAutoNum type="arabicPeriod"/>
              <a:defRPr sz="800">
                <a:solidFill>
                  <a:schemeClr val="tx2">
                    <a:lumMod val="75000"/>
                  </a:schemeClr>
                </a:solidFill>
              </a:defRPr>
            </a:lvl1pPr>
          </a:lstStyle>
          <a:p>
            <a:pPr marL="0" indent="0">
              <a:buNone/>
            </a:pPr>
            <a:r>
              <a:rPr lang="en-US" dirty="0" smtClean="0">
                <a:solidFill>
                  <a:srgbClr val="C6C6C6">
                    <a:lumMod val="75000"/>
                  </a:srgbClr>
                </a:solidFill>
              </a:rPr>
              <a:t>3.      </a:t>
            </a:r>
            <a:r>
              <a:rPr lang="en-US" dirty="0" err="1" smtClean="0">
                <a:solidFill>
                  <a:srgbClr val="C6C6C6">
                    <a:lumMod val="75000"/>
                  </a:srgbClr>
                </a:solidFill>
              </a:rPr>
              <a:t>Doar</a:t>
            </a:r>
            <a:r>
              <a:rPr lang="en-US" dirty="0" smtClean="0">
                <a:solidFill>
                  <a:srgbClr val="C6C6C6">
                    <a:lumMod val="75000"/>
                  </a:srgbClr>
                </a:solidFill>
              </a:rPr>
              <a:t> </a:t>
            </a:r>
            <a:r>
              <a:rPr lang="en-US" dirty="0" err="1" smtClean="0">
                <a:solidFill>
                  <a:srgbClr val="C6C6C6">
                    <a:lumMod val="75000"/>
                  </a:srgbClr>
                </a:solidFill>
              </a:rPr>
              <a:t>pentru</a:t>
            </a:r>
            <a:r>
              <a:rPr lang="en-US" dirty="0" smtClean="0">
                <a:solidFill>
                  <a:srgbClr val="C6C6C6">
                    <a:lumMod val="75000"/>
                  </a:srgbClr>
                </a:solidFill>
              </a:rPr>
              <a:t> zona A &amp; B in Italia</a:t>
            </a:r>
          </a:p>
          <a:p>
            <a:pPr marL="0" indent="0">
              <a:buFont typeface="+mj-lt"/>
              <a:buNone/>
            </a:pPr>
            <a:endParaRPr lang="en-US" dirty="0">
              <a:solidFill>
                <a:srgbClr val="C6C6C6">
                  <a:lumMod val="75000"/>
                </a:srgbClr>
              </a:solidFill>
            </a:endParaRPr>
          </a:p>
        </p:txBody>
      </p:sp>
      <p:sp>
        <p:nvSpPr>
          <p:cNvPr id="143" name="Footer Placeholder 3"/>
          <p:cNvSpPr txBox="1">
            <a:spLocks/>
          </p:cNvSpPr>
          <p:nvPr/>
        </p:nvSpPr>
        <p:spPr>
          <a:xfrm>
            <a:off x="576000" y="6239369"/>
            <a:ext cx="7760371" cy="587715"/>
          </a:xfrm>
          <a:prstGeom prst="rect">
            <a:avLst/>
          </a:prstGeom>
        </p:spPr>
        <p:txBody>
          <a:bodyPr vert="horz" wrap="square" lIns="0" tIns="0" rIns="0" bIns="0" numCol="1" rtlCol="0" anchor="t">
            <a:noAutofit/>
          </a:bodyPr>
          <a:lstStyle/>
          <a:p>
            <a:pPr marL="304792" indent="-304792">
              <a:buFontTx/>
              <a:buAutoNum type="arabicPeriod"/>
            </a:pPr>
            <a:r>
              <a:rPr lang="en-US" sz="800" dirty="0" smtClean="0">
                <a:solidFill>
                  <a:srgbClr val="C6C6C6">
                    <a:lumMod val="75000"/>
                  </a:srgbClr>
                </a:solidFill>
              </a:rPr>
              <a:t>Conform </a:t>
            </a:r>
            <a:r>
              <a:rPr lang="en-US" sz="800" dirty="0" err="1" smtClean="0">
                <a:solidFill>
                  <a:srgbClr val="C6C6C6">
                    <a:lumMod val="75000"/>
                  </a:srgbClr>
                </a:solidFill>
              </a:rPr>
              <a:t>inchidere</a:t>
            </a:r>
            <a:r>
              <a:rPr lang="en-US" sz="800" dirty="0" smtClean="0">
                <a:solidFill>
                  <a:srgbClr val="C6C6C6">
                    <a:lumMod val="75000"/>
                  </a:srgbClr>
                </a:solidFill>
              </a:rPr>
              <a:t> 2018</a:t>
            </a:r>
            <a:endParaRPr lang="en-US" sz="800" dirty="0">
              <a:solidFill>
                <a:srgbClr val="C6C6C6">
                  <a:lumMod val="75000"/>
                </a:srgbClr>
              </a:solidFill>
            </a:endParaRPr>
          </a:p>
          <a:p>
            <a:pPr marL="304792" indent="-304792">
              <a:buFontTx/>
              <a:buAutoNum type="arabicPeriod"/>
            </a:pPr>
            <a:r>
              <a:rPr lang="en-US" sz="800" dirty="0" smtClean="0">
                <a:solidFill>
                  <a:srgbClr val="C6C6C6">
                    <a:lumMod val="75000"/>
                  </a:srgbClr>
                </a:solidFill>
              </a:rPr>
              <a:t>Include </a:t>
            </a:r>
            <a:r>
              <a:rPr lang="en-US" sz="800" dirty="0" err="1" smtClean="0">
                <a:solidFill>
                  <a:srgbClr val="C6C6C6">
                    <a:lumMod val="75000"/>
                  </a:srgbClr>
                </a:solidFill>
              </a:rPr>
              <a:t>statiile</a:t>
            </a:r>
            <a:r>
              <a:rPr lang="en-US" sz="800" dirty="0" smtClean="0">
                <a:solidFill>
                  <a:srgbClr val="C6C6C6">
                    <a:lumMod val="75000"/>
                  </a:srgbClr>
                </a:solidFill>
              </a:rPr>
              <a:t> operate </a:t>
            </a:r>
            <a:r>
              <a:rPr lang="en-US" sz="800" dirty="0" err="1" smtClean="0">
                <a:solidFill>
                  <a:srgbClr val="C6C6C6">
                    <a:lumMod val="75000"/>
                  </a:srgbClr>
                </a:solidFill>
              </a:rPr>
              <a:t>si</a:t>
            </a:r>
            <a:r>
              <a:rPr lang="en-US" sz="800" dirty="0" smtClean="0">
                <a:solidFill>
                  <a:srgbClr val="C6C6C6">
                    <a:lumMod val="75000"/>
                  </a:srgbClr>
                </a:solidFill>
              </a:rPr>
              <a:t>/</a:t>
            </a:r>
            <a:r>
              <a:rPr lang="en-US" sz="800" dirty="0" err="1" smtClean="0">
                <a:solidFill>
                  <a:srgbClr val="C6C6C6">
                    <a:lumMod val="75000"/>
                  </a:srgbClr>
                </a:solidFill>
              </a:rPr>
              <a:t>sau</a:t>
            </a:r>
            <a:r>
              <a:rPr lang="en-US" sz="800" dirty="0" smtClean="0">
                <a:solidFill>
                  <a:srgbClr val="C6C6C6">
                    <a:lumMod val="75000"/>
                  </a:srgbClr>
                </a:solidFill>
              </a:rPr>
              <a:t> </a:t>
            </a:r>
            <a:r>
              <a:rPr lang="en-US" sz="800" dirty="0" err="1" smtClean="0">
                <a:solidFill>
                  <a:srgbClr val="C6C6C6">
                    <a:lumMod val="75000"/>
                  </a:srgbClr>
                </a:solidFill>
              </a:rPr>
              <a:t>detinute</a:t>
            </a:r>
            <a:r>
              <a:rPr lang="en-US" sz="800" dirty="0" smtClean="0">
                <a:solidFill>
                  <a:srgbClr val="C6C6C6">
                    <a:lumMod val="75000"/>
                  </a:srgbClr>
                </a:solidFill>
              </a:rPr>
              <a:t> de Enel</a:t>
            </a:r>
            <a:endParaRPr lang="en-US" sz="800" dirty="0">
              <a:solidFill>
                <a:srgbClr val="C6C6C6">
                  <a:lumMod val="75000"/>
                </a:srgbClr>
              </a:solidFill>
            </a:endParaRPr>
          </a:p>
        </p:txBody>
      </p:sp>
      <p:sp>
        <p:nvSpPr>
          <p:cNvPr id="60" name="Rettangolo 27"/>
          <p:cNvSpPr/>
          <p:nvPr/>
        </p:nvSpPr>
        <p:spPr>
          <a:xfrm>
            <a:off x="2862547" y="2014803"/>
            <a:ext cx="1286328" cy="683017"/>
          </a:xfrm>
          <a:prstGeom prst="rect">
            <a:avLst/>
          </a:prstGeom>
          <a:solidFill>
            <a:schemeClr val="bg1"/>
          </a:solidFill>
          <a:ln w="9525" cap="flat" cmpd="sng" algn="ctr">
            <a:solidFill>
              <a:srgbClr val="C6C6C6"/>
            </a:solidFill>
            <a:prstDash val="solid"/>
            <a:headEnd/>
            <a:tailEnd/>
          </a:ln>
          <a:effectLst/>
        </p:spPr>
        <p:txBody>
          <a:bodyPr lIns="128000" tIns="0" rIns="0" bIns="0" anchor="ctr"/>
          <a:lstStyle/>
          <a:p>
            <a:pPr defTabSz="1577545" eaLnBrk="0" hangingPunct="0">
              <a:lnSpc>
                <a:spcPct val="90000"/>
              </a:lnSpc>
              <a:buClr>
                <a:srgbClr val="000066"/>
              </a:buClr>
              <a:buSzPct val="100000"/>
              <a:defRPr/>
            </a:pPr>
            <a:r>
              <a:rPr lang="en-US" sz="1200" dirty="0">
                <a:solidFill>
                  <a:prstClr val="black"/>
                </a:solidFill>
              </a:rPr>
              <a:t>GW </a:t>
            </a:r>
            <a:r>
              <a:rPr lang="en-US" sz="1200" dirty="0" err="1" smtClean="0">
                <a:solidFill>
                  <a:prstClr val="black"/>
                </a:solidFill>
              </a:rPr>
              <a:t>gestionati</a:t>
            </a:r>
            <a:endParaRPr lang="en-US" sz="1200" baseline="30000" dirty="0">
              <a:solidFill>
                <a:prstClr val="black"/>
              </a:solidFill>
              <a:cs typeface="Arial" pitchFamily="34" charset="0"/>
            </a:endParaRPr>
          </a:p>
        </p:txBody>
      </p:sp>
      <p:sp>
        <p:nvSpPr>
          <p:cNvPr id="61" name="Rettangolo 28"/>
          <p:cNvSpPr/>
          <p:nvPr/>
        </p:nvSpPr>
        <p:spPr>
          <a:xfrm>
            <a:off x="5056157" y="2014067"/>
            <a:ext cx="732767" cy="665666"/>
          </a:xfrm>
          <a:prstGeom prst="rect">
            <a:avLst/>
          </a:prstGeom>
          <a:noFill/>
          <a:ln w="9525" cap="flat" cmpd="sng" algn="ctr">
            <a:solidFill>
              <a:srgbClr val="C6C6C6"/>
            </a:solidFill>
            <a:prstDash val="solid"/>
            <a:headEnd/>
            <a:tailEnd/>
          </a:ln>
          <a:effectLst/>
        </p:spPr>
        <p:txBody>
          <a:bodyPr lIns="0" tIns="0" rIns="0" bIns="0" anchor="ctr"/>
          <a:lstStyle/>
          <a:p>
            <a:pPr algn="ctr" defTabSz="1577545" eaLnBrk="0" hangingPunct="0">
              <a:lnSpc>
                <a:spcPct val="90000"/>
              </a:lnSpc>
              <a:buClr>
                <a:srgbClr val="000066"/>
              </a:buClr>
              <a:buSzPct val="100000"/>
            </a:pPr>
            <a:r>
              <a:rPr lang="en-US" sz="1200" dirty="0" smtClean="0">
                <a:solidFill>
                  <a:prstClr val="black"/>
                </a:solidFill>
              </a:rPr>
              <a:t>9.9</a:t>
            </a:r>
            <a:endParaRPr lang="en-US" sz="1200" dirty="0">
              <a:solidFill>
                <a:prstClr val="black"/>
              </a:solidFill>
            </a:endParaRPr>
          </a:p>
        </p:txBody>
      </p:sp>
      <p:sp>
        <p:nvSpPr>
          <p:cNvPr id="62" name="Rettangolo 26"/>
          <p:cNvSpPr/>
          <p:nvPr/>
        </p:nvSpPr>
        <p:spPr>
          <a:xfrm>
            <a:off x="1457313" y="2014803"/>
            <a:ext cx="1322794" cy="683017"/>
          </a:xfrm>
          <a:prstGeom prst="rect">
            <a:avLst/>
          </a:prstGeom>
          <a:solidFill>
            <a:srgbClr val="FD6600"/>
          </a:solidFill>
          <a:ln>
            <a:solidFill>
              <a:srgbClr val="FD6600"/>
            </a:solidFill>
          </a:ln>
        </p:spPr>
        <p:style>
          <a:lnRef idx="2">
            <a:schemeClr val="accent1">
              <a:shade val="50000"/>
            </a:schemeClr>
          </a:lnRef>
          <a:fillRef idx="1">
            <a:schemeClr val="accent1"/>
          </a:fillRef>
          <a:effectRef idx="0">
            <a:schemeClr val="accent1"/>
          </a:effectRef>
          <a:fontRef idx="minor">
            <a:schemeClr val="lt1"/>
          </a:fontRef>
        </p:style>
        <p:txBody>
          <a:bodyPr lIns="48000" tIns="48000" rIns="48000" bIns="48000" rtlCol="0" anchor="ctr"/>
          <a:lstStyle/>
          <a:p>
            <a:r>
              <a:rPr lang="en-US" sz="1200" dirty="0">
                <a:solidFill>
                  <a:prstClr val="white"/>
                </a:solidFill>
              </a:rPr>
              <a:t>Demand Response</a:t>
            </a:r>
          </a:p>
        </p:txBody>
      </p:sp>
      <p:sp>
        <p:nvSpPr>
          <p:cNvPr id="63" name="Rettangolo 27"/>
          <p:cNvSpPr/>
          <p:nvPr/>
        </p:nvSpPr>
        <p:spPr>
          <a:xfrm>
            <a:off x="2862547" y="2767205"/>
            <a:ext cx="1286328" cy="683017"/>
          </a:xfrm>
          <a:prstGeom prst="rect">
            <a:avLst/>
          </a:prstGeom>
          <a:solidFill>
            <a:schemeClr val="bg1"/>
          </a:solidFill>
          <a:ln w="9525" cap="flat" cmpd="sng" algn="ctr">
            <a:solidFill>
              <a:srgbClr val="C6C6C6"/>
            </a:solidFill>
            <a:prstDash val="solid"/>
            <a:headEnd/>
            <a:tailEnd/>
          </a:ln>
          <a:effectLst/>
        </p:spPr>
        <p:txBody>
          <a:bodyPr lIns="128000" tIns="0" rIns="0" bIns="0" anchor="ctr"/>
          <a:lstStyle/>
          <a:p>
            <a:pPr fontAlgn="base">
              <a:lnSpc>
                <a:spcPct val="106000"/>
              </a:lnSpc>
              <a:spcBef>
                <a:spcPct val="50000"/>
              </a:spcBef>
              <a:spcAft>
                <a:spcPct val="0"/>
              </a:spcAft>
              <a:buClr>
                <a:prstClr val="black"/>
              </a:buClr>
            </a:pPr>
            <a:r>
              <a:rPr lang="en-US" sz="1200" dirty="0">
                <a:solidFill>
                  <a:prstClr val="black"/>
                </a:solidFill>
              </a:rPr>
              <a:t>MW </a:t>
            </a:r>
            <a:r>
              <a:rPr lang="en-US" sz="1200" dirty="0" err="1" smtClean="0">
                <a:solidFill>
                  <a:prstClr val="black"/>
                </a:solidFill>
              </a:rPr>
              <a:t>instalati</a:t>
            </a:r>
            <a:r>
              <a:rPr lang="en-US" sz="1200" dirty="0" smtClean="0">
                <a:solidFill>
                  <a:prstClr val="black"/>
                </a:solidFill>
              </a:rPr>
              <a:t>/an</a:t>
            </a:r>
            <a:endParaRPr lang="en-US" sz="1200" dirty="0">
              <a:solidFill>
                <a:prstClr val="black"/>
              </a:solidFill>
              <a:cs typeface="Arial" pitchFamily="34" charset="0"/>
            </a:endParaRPr>
          </a:p>
        </p:txBody>
      </p:sp>
      <p:sp>
        <p:nvSpPr>
          <p:cNvPr id="64" name="Rettangolo 28"/>
          <p:cNvSpPr/>
          <p:nvPr/>
        </p:nvSpPr>
        <p:spPr>
          <a:xfrm>
            <a:off x="5056157" y="2767205"/>
            <a:ext cx="732767" cy="683017"/>
          </a:xfrm>
          <a:prstGeom prst="rect">
            <a:avLst/>
          </a:prstGeom>
          <a:noFill/>
          <a:ln w="9525" cap="flat" cmpd="sng" algn="ctr">
            <a:solidFill>
              <a:srgbClr val="C6C6C6"/>
            </a:solidFill>
            <a:prstDash val="solid"/>
            <a:headEnd/>
            <a:tailEnd/>
          </a:ln>
          <a:effectLst/>
        </p:spPr>
        <p:txBody>
          <a:bodyPr lIns="0" tIns="0" rIns="0" bIns="0" anchor="ctr"/>
          <a:lstStyle/>
          <a:p>
            <a:pPr algn="ctr" defTabSz="1577545" eaLnBrk="0" hangingPunct="0">
              <a:lnSpc>
                <a:spcPct val="90000"/>
              </a:lnSpc>
              <a:buClr>
                <a:srgbClr val="000066"/>
              </a:buClr>
              <a:buSzPct val="100000"/>
            </a:pPr>
            <a:r>
              <a:rPr lang="en-US" sz="1200" dirty="0" smtClean="0">
                <a:solidFill>
                  <a:prstClr val="black"/>
                </a:solidFill>
              </a:rPr>
              <a:t>173</a:t>
            </a:r>
            <a:endParaRPr lang="en-US" sz="1200" dirty="0">
              <a:solidFill>
                <a:prstClr val="black"/>
              </a:solidFill>
            </a:endParaRPr>
          </a:p>
        </p:txBody>
      </p:sp>
      <p:sp>
        <p:nvSpPr>
          <p:cNvPr id="65" name="Rettangolo 26"/>
          <p:cNvSpPr/>
          <p:nvPr/>
        </p:nvSpPr>
        <p:spPr>
          <a:xfrm>
            <a:off x="1457313" y="2767205"/>
            <a:ext cx="1322794" cy="683017"/>
          </a:xfrm>
          <a:prstGeom prst="rect">
            <a:avLst/>
          </a:prstGeom>
          <a:solidFill>
            <a:srgbClr val="FD6600"/>
          </a:solidFill>
          <a:ln>
            <a:solidFill>
              <a:srgbClr val="FD6600"/>
            </a:solidFill>
          </a:ln>
        </p:spPr>
        <p:style>
          <a:lnRef idx="2">
            <a:schemeClr val="accent1">
              <a:shade val="50000"/>
            </a:schemeClr>
          </a:lnRef>
          <a:fillRef idx="1">
            <a:schemeClr val="accent1"/>
          </a:fillRef>
          <a:effectRef idx="0">
            <a:schemeClr val="accent1"/>
          </a:effectRef>
          <a:fontRef idx="minor">
            <a:schemeClr val="lt1"/>
          </a:fontRef>
        </p:style>
        <p:txBody>
          <a:bodyPr lIns="48000" tIns="48000" rIns="48000" bIns="48000" rtlCol="0" anchor="ctr"/>
          <a:lstStyle/>
          <a:p>
            <a:r>
              <a:rPr lang="en-US" sz="1200" dirty="0" err="1" smtClean="0">
                <a:solidFill>
                  <a:prstClr val="white"/>
                </a:solidFill>
              </a:rPr>
              <a:t>Stocare</a:t>
            </a:r>
            <a:r>
              <a:rPr lang="en-US" sz="1200" dirty="0" smtClean="0">
                <a:solidFill>
                  <a:prstClr val="white"/>
                </a:solidFill>
              </a:rPr>
              <a:t> </a:t>
            </a:r>
            <a:r>
              <a:rPr lang="en-US" sz="1200" dirty="0" err="1" smtClean="0">
                <a:solidFill>
                  <a:prstClr val="white"/>
                </a:solidFill>
              </a:rPr>
              <a:t>energie</a:t>
            </a:r>
            <a:endParaRPr lang="en-US" sz="1200" baseline="30000" dirty="0">
              <a:solidFill>
                <a:prstClr val="white"/>
              </a:solidFill>
            </a:endParaRPr>
          </a:p>
        </p:txBody>
      </p:sp>
      <p:sp>
        <p:nvSpPr>
          <p:cNvPr id="58" name="Rettangolo 28"/>
          <p:cNvSpPr/>
          <p:nvPr/>
        </p:nvSpPr>
        <p:spPr>
          <a:xfrm>
            <a:off x="4236132" y="2013332"/>
            <a:ext cx="732767" cy="665666"/>
          </a:xfrm>
          <a:prstGeom prst="rect">
            <a:avLst/>
          </a:prstGeom>
          <a:noFill/>
          <a:ln w="9525" cap="flat" cmpd="sng" algn="ctr">
            <a:solidFill>
              <a:srgbClr val="C6C6C6"/>
            </a:solidFill>
            <a:prstDash val="solid"/>
            <a:headEnd/>
            <a:tailEnd/>
          </a:ln>
          <a:effectLst/>
        </p:spPr>
        <p:txBody>
          <a:bodyPr lIns="0" tIns="0" rIns="0" bIns="0" anchor="ctr"/>
          <a:lstStyle/>
          <a:p>
            <a:pPr algn="ctr" defTabSz="1577545" eaLnBrk="0" hangingPunct="0">
              <a:lnSpc>
                <a:spcPct val="90000"/>
              </a:lnSpc>
              <a:buClr>
                <a:srgbClr val="000066"/>
              </a:buClr>
              <a:buSzPct val="100000"/>
            </a:pPr>
            <a:r>
              <a:rPr lang="en-US" sz="1200" dirty="0">
                <a:solidFill>
                  <a:prstClr val="black"/>
                </a:solidFill>
              </a:rPr>
              <a:t>5.7  </a:t>
            </a:r>
          </a:p>
        </p:txBody>
      </p:sp>
      <p:sp>
        <p:nvSpPr>
          <p:cNvPr id="68" name="Rettangolo 28"/>
          <p:cNvSpPr/>
          <p:nvPr/>
        </p:nvSpPr>
        <p:spPr>
          <a:xfrm>
            <a:off x="4240614" y="2765734"/>
            <a:ext cx="732767" cy="683017"/>
          </a:xfrm>
          <a:prstGeom prst="rect">
            <a:avLst/>
          </a:prstGeom>
          <a:noFill/>
          <a:ln w="9525" cap="flat" cmpd="sng" algn="ctr">
            <a:solidFill>
              <a:srgbClr val="C6C6C6"/>
            </a:solidFill>
            <a:prstDash val="solid"/>
            <a:headEnd/>
            <a:tailEnd/>
          </a:ln>
          <a:effectLst/>
        </p:spPr>
        <p:txBody>
          <a:bodyPr lIns="0" tIns="0" rIns="0" bIns="0" anchor="ctr"/>
          <a:lstStyle/>
          <a:p>
            <a:pPr algn="ctr" defTabSz="1577545" eaLnBrk="0" hangingPunct="0">
              <a:lnSpc>
                <a:spcPct val="90000"/>
              </a:lnSpc>
              <a:buClr>
                <a:srgbClr val="000066"/>
              </a:buClr>
              <a:buSzPct val="100000"/>
            </a:pPr>
            <a:r>
              <a:rPr lang="en-US" sz="1200" dirty="0" smtClean="0">
                <a:solidFill>
                  <a:prstClr val="black"/>
                </a:solidFill>
              </a:rPr>
              <a:t>3</a:t>
            </a:r>
            <a:endParaRPr lang="en-US" sz="1200" dirty="0">
              <a:solidFill>
                <a:prstClr val="black"/>
              </a:solidFill>
            </a:endParaRPr>
          </a:p>
        </p:txBody>
      </p:sp>
      <p:sp>
        <p:nvSpPr>
          <p:cNvPr id="83" name="Rettangolo 27"/>
          <p:cNvSpPr/>
          <p:nvPr/>
        </p:nvSpPr>
        <p:spPr>
          <a:xfrm>
            <a:off x="5968996" y="4367513"/>
            <a:ext cx="1322794" cy="683017"/>
          </a:xfrm>
          <a:prstGeom prst="rect">
            <a:avLst/>
          </a:prstGeom>
          <a:solidFill>
            <a:schemeClr val="bg1"/>
          </a:solidFill>
          <a:ln w="9525" cap="flat" cmpd="sng" algn="ctr">
            <a:solidFill>
              <a:srgbClr val="C6C6C6"/>
            </a:solidFill>
            <a:prstDash val="solid"/>
            <a:headEnd/>
            <a:tailEnd/>
          </a:ln>
          <a:effectLst/>
        </p:spPr>
        <p:txBody>
          <a:bodyPr lIns="128000" tIns="0" rIns="0" bIns="0" anchor="ctr"/>
          <a:lstStyle/>
          <a:p>
            <a:pPr algn="ctr" fontAlgn="base">
              <a:lnSpc>
                <a:spcPts val="1000"/>
              </a:lnSpc>
              <a:spcBef>
                <a:spcPct val="50000"/>
              </a:spcBef>
              <a:spcAft>
                <a:spcPct val="0"/>
              </a:spcAft>
              <a:buClr>
                <a:prstClr val="black"/>
              </a:buClr>
            </a:pPr>
            <a:r>
              <a:rPr lang="en-US" sz="1200" dirty="0" err="1" smtClean="0">
                <a:solidFill>
                  <a:prstClr val="black"/>
                </a:solidFill>
              </a:rPr>
              <a:t>Puncte</a:t>
            </a:r>
            <a:r>
              <a:rPr lang="en-US" sz="1200" dirty="0" smtClean="0">
                <a:solidFill>
                  <a:prstClr val="black"/>
                </a:solidFill>
              </a:rPr>
              <a:t> de </a:t>
            </a:r>
            <a:r>
              <a:rPr lang="en-US" sz="1200" dirty="0" err="1" smtClean="0">
                <a:solidFill>
                  <a:prstClr val="black"/>
                </a:solidFill>
              </a:rPr>
              <a:t>incarcare</a:t>
            </a:r>
            <a:r>
              <a:rPr lang="en-US" sz="1200" dirty="0" smtClean="0">
                <a:solidFill>
                  <a:prstClr val="black"/>
                </a:solidFill>
              </a:rPr>
              <a:t> </a:t>
            </a:r>
            <a:endParaRPr lang="en-US" sz="1200" dirty="0">
              <a:solidFill>
                <a:prstClr val="black"/>
              </a:solidFill>
            </a:endParaRPr>
          </a:p>
          <a:p>
            <a:pPr algn="ctr" fontAlgn="base">
              <a:lnSpc>
                <a:spcPts val="1000"/>
              </a:lnSpc>
              <a:spcBef>
                <a:spcPct val="50000"/>
              </a:spcBef>
              <a:spcAft>
                <a:spcPct val="0"/>
              </a:spcAft>
              <a:buClr>
                <a:prstClr val="black"/>
              </a:buClr>
            </a:pPr>
            <a:r>
              <a:rPr lang="en-US" sz="1200" dirty="0" smtClean="0">
                <a:solidFill>
                  <a:prstClr val="black"/>
                </a:solidFill>
              </a:rPr>
              <a:t>(#</a:t>
            </a:r>
            <a:r>
              <a:rPr lang="en-US" sz="1200" dirty="0">
                <a:solidFill>
                  <a:prstClr val="black"/>
                </a:solidFill>
              </a:rPr>
              <a:t>k)</a:t>
            </a:r>
          </a:p>
        </p:txBody>
      </p:sp>
      <p:sp>
        <p:nvSpPr>
          <p:cNvPr id="84" name="Rettangolo 28"/>
          <p:cNvSpPr/>
          <p:nvPr/>
        </p:nvSpPr>
        <p:spPr>
          <a:xfrm>
            <a:off x="8186019" y="4369405"/>
            <a:ext cx="732766" cy="684000"/>
          </a:xfrm>
          <a:prstGeom prst="rect">
            <a:avLst/>
          </a:prstGeom>
          <a:noFill/>
          <a:ln w="9525" cap="flat" cmpd="sng" algn="ctr">
            <a:solidFill>
              <a:srgbClr val="C6C6C6"/>
            </a:solidFill>
            <a:prstDash val="solid"/>
            <a:headEnd/>
            <a:tailEnd/>
          </a:ln>
          <a:effectLst/>
        </p:spPr>
        <p:txBody>
          <a:bodyPr lIns="0" tIns="0" rIns="0" bIns="0" anchor="ctr"/>
          <a:lstStyle/>
          <a:p>
            <a:pPr algn="ctr" defTabSz="1577545" eaLnBrk="0" hangingPunct="0">
              <a:lnSpc>
                <a:spcPct val="90000"/>
              </a:lnSpc>
              <a:buClr>
                <a:srgbClr val="000066"/>
              </a:buClr>
              <a:buSzPct val="100000"/>
            </a:pPr>
            <a:r>
              <a:rPr lang="en-US" sz="1200" dirty="0" smtClean="0">
                <a:solidFill>
                  <a:srgbClr val="000000"/>
                </a:solidFill>
              </a:rPr>
              <a:t>24</a:t>
            </a:r>
            <a:endParaRPr lang="en-US" sz="1200" dirty="0">
              <a:solidFill>
                <a:srgbClr val="000000"/>
              </a:solidFill>
              <a:cs typeface="Arial" pitchFamily="34" charset="0"/>
            </a:endParaRPr>
          </a:p>
        </p:txBody>
      </p:sp>
      <p:sp>
        <p:nvSpPr>
          <p:cNvPr id="85" name="Rettangolo 26"/>
          <p:cNvSpPr/>
          <p:nvPr/>
        </p:nvSpPr>
        <p:spPr>
          <a:xfrm>
            <a:off x="4568385" y="4367513"/>
            <a:ext cx="1322794" cy="683017"/>
          </a:xfrm>
          <a:prstGeom prst="rect">
            <a:avLst/>
          </a:prstGeom>
          <a:solidFill>
            <a:srgbClr val="6ECB93"/>
          </a:solidFill>
          <a:ln>
            <a:solidFill>
              <a:srgbClr val="6ECB93"/>
            </a:solidFill>
          </a:ln>
        </p:spPr>
        <p:style>
          <a:lnRef idx="2">
            <a:schemeClr val="accent1">
              <a:shade val="50000"/>
            </a:schemeClr>
          </a:lnRef>
          <a:fillRef idx="1">
            <a:schemeClr val="accent1"/>
          </a:fillRef>
          <a:effectRef idx="0">
            <a:schemeClr val="accent1"/>
          </a:effectRef>
          <a:fontRef idx="minor">
            <a:schemeClr val="lt1"/>
          </a:fontRef>
        </p:style>
        <p:txBody>
          <a:bodyPr lIns="96000" tIns="48000" rIns="96000" bIns="48000" rtlCol="0" anchor="ctr"/>
          <a:lstStyle/>
          <a:p>
            <a:pPr defTabSz="1577545" eaLnBrk="0" hangingPunct="0">
              <a:lnSpc>
                <a:spcPct val="90000"/>
              </a:lnSpc>
              <a:buClr>
                <a:srgbClr val="000066"/>
              </a:buClr>
              <a:buSzPct val="100000"/>
            </a:pPr>
            <a:r>
              <a:rPr lang="en-US" sz="1200" dirty="0" err="1" smtClean="0">
                <a:solidFill>
                  <a:schemeClr val="bg1"/>
                </a:solidFill>
              </a:rPr>
              <a:t>Infrastructura</a:t>
            </a:r>
            <a:r>
              <a:rPr lang="en-US" sz="1200" dirty="0" smtClean="0">
                <a:solidFill>
                  <a:schemeClr val="bg1"/>
                </a:solidFill>
              </a:rPr>
              <a:t> de </a:t>
            </a:r>
            <a:r>
              <a:rPr lang="en-US" sz="1200" dirty="0" err="1" smtClean="0">
                <a:solidFill>
                  <a:schemeClr val="bg1"/>
                </a:solidFill>
              </a:rPr>
              <a:t>incarcare</a:t>
            </a:r>
            <a:r>
              <a:rPr lang="en-US" sz="1200" dirty="0" smtClean="0">
                <a:solidFill>
                  <a:schemeClr val="bg1"/>
                </a:solidFill>
              </a:rPr>
              <a:t> publica</a:t>
            </a:r>
            <a:r>
              <a:rPr lang="en-US" sz="1200" baseline="30000" dirty="0" smtClean="0">
                <a:solidFill>
                  <a:schemeClr val="bg1"/>
                </a:solidFill>
              </a:rPr>
              <a:t>2</a:t>
            </a:r>
            <a:endParaRPr lang="en-US" sz="1200" dirty="0">
              <a:solidFill>
                <a:schemeClr val="bg1"/>
              </a:solidFill>
            </a:endParaRPr>
          </a:p>
        </p:txBody>
      </p:sp>
      <p:sp>
        <p:nvSpPr>
          <p:cNvPr id="87" name="Rettangolo 27"/>
          <p:cNvSpPr/>
          <p:nvPr/>
        </p:nvSpPr>
        <p:spPr>
          <a:xfrm>
            <a:off x="5975517" y="5129746"/>
            <a:ext cx="1322794" cy="683017"/>
          </a:xfrm>
          <a:prstGeom prst="rect">
            <a:avLst/>
          </a:prstGeom>
          <a:solidFill>
            <a:schemeClr val="bg1"/>
          </a:solidFill>
          <a:ln w="9525" cap="flat" cmpd="sng" algn="ctr">
            <a:solidFill>
              <a:srgbClr val="C6C6C6"/>
            </a:solidFill>
            <a:prstDash val="solid"/>
            <a:headEnd/>
            <a:tailEnd/>
          </a:ln>
          <a:effectLst/>
        </p:spPr>
        <p:txBody>
          <a:bodyPr lIns="128000" tIns="0" rIns="0" bIns="0" anchor="ctr"/>
          <a:lstStyle/>
          <a:p>
            <a:pPr algn="ctr" fontAlgn="base">
              <a:lnSpc>
                <a:spcPts val="1000"/>
              </a:lnSpc>
              <a:spcBef>
                <a:spcPct val="50000"/>
              </a:spcBef>
              <a:spcAft>
                <a:spcPct val="0"/>
              </a:spcAft>
              <a:buClr>
                <a:prstClr val="black"/>
              </a:buClr>
            </a:pPr>
            <a:r>
              <a:rPr lang="en-US" sz="1200" dirty="0" err="1">
                <a:solidFill>
                  <a:prstClr val="black"/>
                </a:solidFill>
              </a:rPr>
              <a:t>Puncte</a:t>
            </a:r>
            <a:r>
              <a:rPr lang="en-US" sz="1200" dirty="0">
                <a:solidFill>
                  <a:prstClr val="black"/>
                </a:solidFill>
              </a:rPr>
              <a:t> de </a:t>
            </a:r>
            <a:r>
              <a:rPr lang="en-US" sz="1200" dirty="0" err="1" smtClean="0">
                <a:solidFill>
                  <a:prstClr val="black"/>
                </a:solidFill>
              </a:rPr>
              <a:t>incarcare</a:t>
            </a:r>
            <a:endParaRPr lang="en-US" sz="1200" dirty="0" smtClean="0">
              <a:solidFill>
                <a:prstClr val="black"/>
              </a:solidFill>
            </a:endParaRPr>
          </a:p>
          <a:p>
            <a:pPr algn="ctr" fontAlgn="base">
              <a:lnSpc>
                <a:spcPts val="1000"/>
              </a:lnSpc>
              <a:spcBef>
                <a:spcPct val="50000"/>
              </a:spcBef>
              <a:spcAft>
                <a:spcPct val="0"/>
              </a:spcAft>
              <a:buClr>
                <a:prstClr val="black"/>
              </a:buClr>
            </a:pPr>
            <a:r>
              <a:rPr lang="en-US" sz="1200" dirty="0" smtClean="0">
                <a:solidFill>
                  <a:prstClr val="black"/>
                </a:solidFill>
              </a:rPr>
              <a:t>(#</a:t>
            </a:r>
            <a:r>
              <a:rPr lang="en-US" sz="1200" dirty="0">
                <a:solidFill>
                  <a:prstClr val="black"/>
                </a:solidFill>
              </a:rPr>
              <a:t>k)</a:t>
            </a:r>
          </a:p>
        </p:txBody>
      </p:sp>
      <p:sp>
        <p:nvSpPr>
          <p:cNvPr id="88" name="Rettangolo 28"/>
          <p:cNvSpPr/>
          <p:nvPr/>
        </p:nvSpPr>
        <p:spPr>
          <a:xfrm>
            <a:off x="8190345" y="5129746"/>
            <a:ext cx="732766" cy="683017"/>
          </a:xfrm>
          <a:prstGeom prst="rect">
            <a:avLst/>
          </a:prstGeom>
          <a:noFill/>
          <a:ln w="9525" cap="flat" cmpd="sng" algn="ctr">
            <a:solidFill>
              <a:srgbClr val="C6C6C6"/>
            </a:solidFill>
            <a:prstDash val="solid"/>
            <a:headEnd/>
            <a:tailEnd/>
          </a:ln>
          <a:effectLst/>
        </p:spPr>
        <p:txBody>
          <a:bodyPr lIns="0" tIns="0" rIns="0" bIns="0" anchor="ctr"/>
          <a:lstStyle/>
          <a:p>
            <a:pPr algn="ctr" defTabSz="1577545" eaLnBrk="0" hangingPunct="0">
              <a:lnSpc>
                <a:spcPct val="90000"/>
              </a:lnSpc>
              <a:buClr>
                <a:srgbClr val="000066"/>
              </a:buClr>
              <a:buSzPct val="100000"/>
            </a:pPr>
            <a:r>
              <a:rPr lang="en-US" sz="1200" dirty="0" smtClean="0">
                <a:solidFill>
                  <a:prstClr val="black"/>
                </a:solidFill>
              </a:rPr>
              <a:t>431</a:t>
            </a:r>
            <a:endParaRPr lang="en-US" sz="1200" dirty="0">
              <a:solidFill>
                <a:prstClr val="black"/>
              </a:solidFill>
            </a:endParaRPr>
          </a:p>
        </p:txBody>
      </p:sp>
      <p:sp>
        <p:nvSpPr>
          <p:cNvPr id="95" name="Rettangolo 26"/>
          <p:cNvSpPr/>
          <p:nvPr/>
        </p:nvSpPr>
        <p:spPr>
          <a:xfrm>
            <a:off x="4574907" y="5129746"/>
            <a:ext cx="1322794" cy="683017"/>
          </a:xfrm>
          <a:prstGeom prst="rect">
            <a:avLst/>
          </a:prstGeom>
          <a:solidFill>
            <a:srgbClr val="6ECB93"/>
          </a:solidFill>
          <a:ln>
            <a:solidFill>
              <a:srgbClr val="6ECB93"/>
            </a:solidFill>
          </a:ln>
        </p:spPr>
        <p:style>
          <a:lnRef idx="2">
            <a:schemeClr val="accent1">
              <a:shade val="50000"/>
            </a:schemeClr>
          </a:lnRef>
          <a:fillRef idx="1">
            <a:schemeClr val="accent1"/>
          </a:fillRef>
          <a:effectRef idx="0">
            <a:schemeClr val="accent1"/>
          </a:effectRef>
          <a:fontRef idx="minor">
            <a:schemeClr val="lt1"/>
          </a:fontRef>
        </p:style>
        <p:txBody>
          <a:bodyPr lIns="96000" tIns="48000" rIns="96000" bIns="48000" rtlCol="0" anchor="ctr"/>
          <a:lstStyle/>
          <a:p>
            <a:pPr defTabSz="1183158" eaLnBrk="0" hangingPunct="0">
              <a:lnSpc>
                <a:spcPct val="90000"/>
              </a:lnSpc>
              <a:buClr>
                <a:srgbClr val="000066"/>
              </a:buClr>
              <a:buSzPct val="100000"/>
            </a:pPr>
            <a:r>
              <a:rPr lang="en-US" sz="1200" dirty="0" err="1" smtClean="0">
                <a:solidFill>
                  <a:schemeClr val="bg1"/>
                </a:solidFill>
              </a:rPr>
              <a:t>Infrastructura</a:t>
            </a:r>
            <a:r>
              <a:rPr lang="en-US" sz="1200" dirty="0" smtClean="0">
                <a:solidFill>
                  <a:schemeClr val="bg1"/>
                </a:solidFill>
              </a:rPr>
              <a:t> de </a:t>
            </a:r>
            <a:r>
              <a:rPr lang="en-US" sz="1200" dirty="0" err="1" smtClean="0">
                <a:solidFill>
                  <a:schemeClr val="bg1"/>
                </a:solidFill>
              </a:rPr>
              <a:t>incarcare</a:t>
            </a:r>
            <a:r>
              <a:rPr lang="en-US" sz="1200" dirty="0" smtClean="0">
                <a:solidFill>
                  <a:schemeClr val="bg1"/>
                </a:solidFill>
              </a:rPr>
              <a:t> </a:t>
            </a:r>
            <a:r>
              <a:rPr lang="en-US" sz="1200" dirty="0" err="1" smtClean="0">
                <a:solidFill>
                  <a:schemeClr val="bg1"/>
                </a:solidFill>
              </a:rPr>
              <a:t>privata</a:t>
            </a:r>
            <a:endParaRPr lang="en-US" sz="1200" dirty="0">
              <a:solidFill>
                <a:schemeClr val="bg1"/>
              </a:solidFill>
            </a:endParaRPr>
          </a:p>
        </p:txBody>
      </p:sp>
      <p:sp>
        <p:nvSpPr>
          <p:cNvPr id="70" name="Rettangolo 28"/>
          <p:cNvSpPr/>
          <p:nvPr/>
        </p:nvSpPr>
        <p:spPr>
          <a:xfrm>
            <a:off x="7372522" y="4366042"/>
            <a:ext cx="732766" cy="683017"/>
          </a:xfrm>
          <a:prstGeom prst="rect">
            <a:avLst/>
          </a:prstGeom>
          <a:noFill/>
          <a:ln w="9525" cap="flat" cmpd="sng" algn="ctr">
            <a:solidFill>
              <a:srgbClr val="C6C6C6"/>
            </a:solidFill>
            <a:prstDash val="solid"/>
            <a:headEnd/>
            <a:tailEnd/>
          </a:ln>
          <a:effectLst/>
        </p:spPr>
        <p:txBody>
          <a:bodyPr lIns="0" tIns="0" rIns="0" bIns="0" anchor="ctr"/>
          <a:lstStyle/>
          <a:p>
            <a:pPr algn="ctr" defTabSz="1577545" eaLnBrk="0" hangingPunct="0">
              <a:lnSpc>
                <a:spcPct val="90000"/>
              </a:lnSpc>
              <a:buClr>
                <a:srgbClr val="000066"/>
              </a:buClr>
              <a:buSzPct val="100000"/>
            </a:pPr>
            <a:r>
              <a:rPr lang="en-US" sz="1200" dirty="0" smtClean="0">
                <a:solidFill>
                  <a:srgbClr val="000000"/>
                </a:solidFill>
              </a:rPr>
              <a:t>5.5</a:t>
            </a:r>
            <a:endParaRPr lang="en-US" sz="1200" dirty="0">
              <a:solidFill>
                <a:srgbClr val="000000"/>
              </a:solidFill>
              <a:cs typeface="Arial" pitchFamily="34" charset="0"/>
            </a:endParaRPr>
          </a:p>
        </p:txBody>
      </p:sp>
      <p:sp>
        <p:nvSpPr>
          <p:cNvPr id="72" name="Rettangolo 28"/>
          <p:cNvSpPr/>
          <p:nvPr/>
        </p:nvSpPr>
        <p:spPr>
          <a:xfrm>
            <a:off x="7377945" y="5128275"/>
            <a:ext cx="732766" cy="683017"/>
          </a:xfrm>
          <a:prstGeom prst="rect">
            <a:avLst/>
          </a:prstGeom>
          <a:noFill/>
          <a:ln w="9525" cap="flat" cmpd="sng" algn="ctr">
            <a:solidFill>
              <a:srgbClr val="C6C6C6"/>
            </a:solidFill>
            <a:prstDash val="solid"/>
            <a:headEnd/>
            <a:tailEnd/>
          </a:ln>
          <a:effectLst/>
        </p:spPr>
        <p:txBody>
          <a:bodyPr lIns="0" tIns="0" rIns="0" bIns="0" anchor="ctr"/>
          <a:lstStyle/>
          <a:p>
            <a:pPr algn="ctr" defTabSz="1577545" eaLnBrk="0" hangingPunct="0">
              <a:lnSpc>
                <a:spcPct val="90000"/>
              </a:lnSpc>
              <a:buClr>
                <a:srgbClr val="000066"/>
              </a:buClr>
              <a:buSzPct val="100000"/>
            </a:pPr>
            <a:r>
              <a:rPr lang="en-US" sz="1200" dirty="0" smtClean="0">
                <a:solidFill>
                  <a:prstClr val="black"/>
                </a:solidFill>
              </a:rPr>
              <a:t>42.5</a:t>
            </a:r>
            <a:endParaRPr lang="en-US" sz="1200" dirty="0">
              <a:solidFill>
                <a:prstClr val="black"/>
              </a:solidFill>
            </a:endParaRPr>
          </a:p>
        </p:txBody>
      </p:sp>
      <p:sp>
        <p:nvSpPr>
          <p:cNvPr id="74" name="AutoShape 5"/>
          <p:cNvSpPr>
            <a:spLocks noChangeArrowheads="1"/>
          </p:cNvSpPr>
          <p:nvPr/>
        </p:nvSpPr>
        <p:spPr bwMode="auto">
          <a:xfrm>
            <a:off x="4303451" y="1651129"/>
            <a:ext cx="624001" cy="275607"/>
          </a:xfrm>
          <a:prstGeom prst="rect">
            <a:avLst/>
          </a:prstGeom>
          <a:noFill/>
          <a:ln w="9525" cap="flat" cmpd="sng" algn="ctr">
            <a:solidFill>
              <a:schemeClr val="bg1"/>
            </a:solidFill>
            <a:prstDash val="solid"/>
            <a:headEnd/>
            <a:tailEnd/>
          </a:ln>
          <a:effectLst/>
        </p:spPr>
        <p:txBody>
          <a:bodyPr lIns="0" tIns="53123" rIns="0" bIns="53123" anchor="b"/>
          <a:lstStyle/>
          <a:p>
            <a:pPr algn="ctr" defTabSz="1183188" eaLnBrk="0" hangingPunct="0">
              <a:lnSpc>
                <a:spcPct val="90000"/>
              </a:lnSpc>
              <a:buClr>
                <a:srgbClr val="000066"/>
              </a:buClr>
              <a:buSzPct val="100000"/>
              <a:defRPr/>
            </a:pPr>
            <a:r>
              <a:rPr lang="en-US" sz="1400" b="1" dirty="0" smtClean="0">
                <a:solidFill>
                  <a:schemeClr val="accent1"/>
                </a:solidFill>
                <a:latin typeface="Arial" pitchFamily="34" charset="0"/>
                <a:cs typeface="Arial" pitchFamily="34" charset="0"/>
                <a:sym typeface="Symbol"/>
              </a:rPr>
              <a:t>2018</a:t>
            </a:r>
            <a:r>
              <a:rPr lang="en-US" sz="1400" b="1" baseline="30000" dirty="0" smtClean="0">
                <a:solidFill>
                  <a:schemeClr val="accent1"/>
                </a:solidFill>
                <a:latin typeface="Arial" pitchFamily="34" charset="0"/>
                <a:cs typeface="Arial" pitchFamily="34" charset="0"/>
                <a:sym typeface="Symbol"/>
              </a:rPr>
              <a:t>1</a:t>
            </a:r>
            <a:endParaRPr lang="en-US" sz="1400" b="1" dirty="0">
              <a:solidFill>
                <a:schemeClr val="accent1"/>
              </a:solidFill>
              <a:latin typeface="Arial" pitchFamily="34" charset="0"/>
              <a:cs typeface="Arial" pitchFamily="34" charset="0"/>
              <a:sym typeface="Symbol"/>
            </a:endParaRPr>
          </a:p>
        </p:txBody>
      </p:sp>
      <p:cxnSp>
        <p:nvCxnSpPr>
          <p:cNvPr id="75" name="Connettore 1 53"/>
          <p:cNvCxnSpPr/>
          <p:nvPr/>
        </p:nvCxnSpPr>
        <p:spPr>
          <a:xfrm>
            <a:off x="4303450" y="1915860"/>
            <a:ext cx="624001" cy="0"/>
          </a:xfrm>
          <a:prstGeom prst="line">
            <a:avLst/>
          </a:prstGeom>
          <a:noFill/>
          <a:ln>
            <a:solidFill>
              <a:schemeClr val="accent1"/>
            </a:solidFill>
          </a:ln>
        </p:spPr>
      </p:cxnSp>
      <p:sp>
        <p:nvSpPr>
          <p:cNvPr id="77" name="AutoShape 5"/>
          <p:cNvSpPr>
            <a:spLocks noChangeArrowheads="1"/>
          </p:cNvSpPr>
          <p:nvPr/>
        </p:nvSpPr>
        <p:spPr bwMode="auto">
          <a:xfrm>
            <a:off x="5121406" y="1651129"/>
            <a:ext cx="624000" cy="275607"/>
          </a:xfrm>
          <a:prstGeom prst="rect">
            <a:avLst/>
          </a:prstGeom>
          <a:noFill/>
          <a:ln w="9525" cap="flat" cmpd="sng" algn="ctr">
            <a:solidFill>
              <a:schemeClr val="bg1"/>
            </a:solidFill>
            <a:prstDash val="solid"/>
            <a:headEnd/>
            <a:tailEnd/>
          </a:ln>
          <a:effectLst/>
        </p:spPr>
        <p:txBody>
          <a:bodyPr lIns="0" tIns="53123" rIns="0" bIns="53123" anchor="b"/>
          <a:lstStyle/>
          <a:p>
            <a:pPr algn="ctr" defTabSz="1183188" eaLnBrk="0" hangingPunct="0">
              <a:lnSpc>
                <a:spcPct val="90000"/>
              </a:lnSpc>
              <a:buClr>
                <a:srgbClr val="000066"/>
              </a:buClr>
              <a:buSzPct val="100000"/>
              <a:defRPr/>
            </a:pPr>
            <a:r>
              <a:rPr lang="en-US" sz="1400" b="1" dirty="0" smtClean="0">
                <a:solidFill>
                  <a:srgbClr val="461E7D"/>
                </a:solidFill>
                <a:latin typeface="Arial" pitchFamily="34" charset="0"/>
                <a:cs typeface="Arial" pitchFamily="34" charset="0"/>
                <a:sym typeface="Symbol"/>
              </a:rPr>
              <a:t>2021</a:t>
            </a:r>
            <a:endParaRPr lang="en-US" sz="1400" b="1" dirty="0">
              <a:solidFill>
                <a:srgbClr val="461E7D"/>
              </a:solidFill>
              <a:latin typeface="Arial" pitchFamily="34" charset="0"/>
              <a:cs typeface="Arial" pitchFamily="34" charset="0"/>
              <a:sym typeface="Symbol"/>
            </a:endParaRPr>
          </a:p>
        </p:txBody>
      </p:sp>
      <p:cxnSp>
        <p:nvCxnSpPr>
          <p:cNvPr id="78" name="Connettore 1 53"/>
          <p:cNvCxnSpPr/>
          <p:nvPr/>
        </p:nvCxnSpPr>
        <p:spPr>
          <a:xfrm>
            <a:off x="5121406" y="1915860"/>
            <a:ext cx="624000" cy="0"/>
          </a:xfrm>
          <a:prstGeom prst="line">
            <a:avLst/>
          </a:prstGeom>
          <a:noFill/>
          <a:ln>
            <a:solidFill>
              <a:schemeClr val="accent1"/>
            </a:solidFill>
          </a:ln>
        </p:spPr>
      </p:cxnSp>
      <p:sp>
        <p:nvSpPr>
          <p:cNvPr id="103" name="Rettangolo 27"/>
          <p:cNvSpPr/>
          <p:nvPr/>
        </p:nvSpPr>
        <p:spPr>
          <a:xfrm>
            <a:off x="8628023" y="2003501"/>
            <a:ext cx="1322794" cy="683017"/>
          </a:xfrm>
          <a:prstGeom prst="rect">
            <a:avLst/>
          </a:prstGeom>
          <a:solidFill>
            <a:schemeClr val="bg1"/>
          </a:solidFill>
          <a:ln w="9525" cap="flat" cmpd="sng" algn="ctr">
            <a:solidFill>
              <a:srgbClr val="C6C6C6"/>
            </a:solidFill>
            <a:prstDash val="solid"/>
            <a:headEnd/>
            <a:tailEnd/>
          </a:ln>
          <a:effectLst/>
        </p:spPr>
        <p:txBody>
          <a:bodyPr lIns="128000" tIns="0" rIns="0" bIns="0" anchor="ctr"/>
          <a:lstStyle/>
          <a:p>
            <a:pPr algn="ctr" fontAlgn="base">
              <a:lnSpc>
                <a:spcPct val="106000"/>
              </a:lnSpc>
              <a:spcBef>
                <a:spcPct val="50000"/>
              </a:spcBef>
              <a:spcAft>
                <a:spcPct val="0"/>
              </a:spcAft>
              <a:buClr>
                <a:prstClr val="black"/>
              </a:buClr>
            </a:pPr>
            <a:r>
              <a:rPr lang="en-US" sz="1200" dirty="0" err="1" smtClean="0">
                <a:solidFill>
                  <a:prstClr val="black"/>
                </a:solidFill>
              </a:rPr>
              <a:t>Puncte</a:t>
            </a:r>
            <a:r>
              <a:rPr lang="en-US" sz="1200" dirty="0" smtClean="0">
                <a:solidFill>
                  <a:prstClr val="black"/>
                </a:solidFill>
              </a:rPr>
              <a:t> </a:t>
            </a:r>
            <a:r>
              <a:rPr lang="en-US" sz="1200" dirty="0" err="1" smtClean="0">
                <a:solidFill>
                  <a:prstClr val="black"/>
                </a:solidFill>
              </a:rPr>
              <a:t>luminoase</a:t>
            </a:r>
            <a:r>
              <a:rPr lang="en-US" sz="1200" dirty="0" smtClean="0">
                <a:solidFill>
                  <a:prstClr val="black"/>
                </a:solidFill>
              </a:rPr>
              <a:t> </a:t>
            </a:r>
            <a:r>
              <a:rPr lang="en-US" sz="1200" dirty="0">
                <a:solidFill>
                  <a:prstClr val="black"/>
                </a:solidFill>
              </a:rPr>
              <a:t>(</a:t>
            </a:r>
            <a:r>
              <a:rPr lang="en-US" sz="1200" dirty="0" smtClean="0">
                <a:solidFill>
                  <a:prstClr val="black"/>
                </a:solidFill>
              </a:rPr>
              <a:t>mil.) </a:t>
            </a:r>
            <a:endParaRPr lang="en-US" sz="1200" dirty="0">
              <a:solidFill>
                <a:prstClr val="black"/>
              </a:solidFill>
            </a:endParaRPr>
          </a:p>
        </p:txBody>
      </p:sp>
      <p:sp>
        <p:nvSpPr>
          <p:cNvPr id="108" name="Rettangolo 28"/>
          <p:cNvSpPr/>
          <p:nvPr/>
        </p:nvSpPr>
        <p:spPr>
          <a:xfrm>
            <a:off x="10846805" y="2001047"/>
            <a:ext cx="732766" cy="684000"/>
          </a:xfrm>
          <a:prstGeom prst="rect">
            <a:avLst/>
          </a:prstGeom>
          <a:noFill/>
          <a:ln w="9525" cap="flat" cmpd="sng" algn="ctr">
            <a:solidFill>
              <a:srgbClr val="C6C6C6"/>
            </a:solidFill>
            <a:prstDash val="solid"/>
            <a:headEnd/>
            <a:tailEnd/>
          </a:ln>
          <a:effectLst/>
        </p:spPr>
        <p:txBody>
          <a:bodyPr lIns="0" tIns="0" rIns="0" bIns="0" anchor="ctr"/>
          <a:lstStyle/>
          <a:p>
            <a:pPr algn="ctr" defTabSz="1577545" eaLnBrk="0" hangingPunct="0">
              <a:lnSpc>
                <a:spcPct val="90000"/>
              </a:lnSpc>
              <a:buClr>
                <a:srgbClr val="000066"/>
              </a:buClr>
              <a:buSzPct val="100000"/>
            </a:pPr>
            <a:r>
              <a:rPr lang="en-US" sz="1200" dirty="0">
                <a:solidFill>
                  <a:srgbClr val="000000"/>
                </a:solidFill>
                <a:cs typeface="Arial" pitchFamily="34" charset="0"/>
              </a:rPr>
              <a:t>3.4</a:t>
            </a:r>
          </a:p>
        </p:txBody>
      </p:sp>
      <p:sp>
        <p:nvSpPr>
          <p:cNvPr id="109" name="Rettangolo 26"/>
          <p:cNvSpPr/>
          <p:nvPr/>
        </p:nvSpPr>
        <p:spPr>
          <a:xfrm>
            <a:off x="7227412" y="2003501"/>
            <a:ext cx="1322794" cy="683017"/>
          </a:xfrm>
          <a:prstGeom prst="rect">
            <a:avLst/>
          </a:prstGeom>
          <a:solidFill>
            <a:srgbClr val="5737FF"/>
          </a:solidFill>
          <a:ln>
            <a:solidFill>
              <a:srgbClr val="5737FF"/>
            </a:solidFill>
          </a:ln>
        </p:spPr>
        <p:style>
          <a:lnRef idx="2">
            <a:schemeClr val="accent1">
              <a:shade val="50000"/>
            </a:schemeClr>
          </a:lnRef>
          <a:fillRef idx="1">
            <a:schemeClr val="accent1"/>
          </a:fillRef>
          <a:effectRef idx="0">
            <a:schemeClr val="accent1"/>
          </a:effectRef>
          <a:fontRef idx="minor">
            <a:schemeClr val="lt1"/>
          </a:fontRef>
        </p:style>
        <p:txBody>
          <a:bodyPr lIns="96000" tIns="48000" rIns="96000" bIns="48000" rtlCol="0" anchor="ctr"/>
          <a:lstStyle/>
          <a:p>
            <a:pPr defTabSz="1577545" eaLnBrk="0" hangingPunct="0">
              <a:lnSpc>
                <a:spcPct val="90000"/>
              </a:lnSpc>
              <a:buClr>
                <a:srgbClr val="000066"/>
              </a:buClr>
              <a:buSzPct val="100000"/>
            </a:pPr>
            <a:r>
              <a:rPr lang="en-US" sz="1200" dirty="0" err="1" smtClean="0">
                <a:solidFill>
                  <a:schemeClr val="bg1"/>
                </a:solidFill>
              </a:rPr>
              <a:t>Iluminat</a:t>
            </a:r>
            <a:r>
              <a:rPr lang="en-US" sz="1200" dirty="0" smtClean="0">
                <a:solidFill>
                  <a:schemeClr val="bg1"/>
                </a:solidFill>
              </a:rPr>
              <a:t> </a:t>
            </a:r>
            <a:r>
              <a:rPr lang="en-US" sz="1200" dirty="0" err="1" smtClean="0">
                <a:solidFill>
                  <a:schemeClr val="bg1"/>
                </a:solidFill>
              </a:rPr>
              <a:t>inteligent</a:t>
            </a:r>
            <a:endParaRPr lang="en-US" sz="1200" dirty="0">
              <a:solidFill>
                <a:schemeClr val="bg1"/>
              </a:solidFill>
            </a:endParaRPr>
          </a:p>
        </p:txBody>
      </p:sp>
      <p:sp>
        <p:nvSpPr>
          <p:cNvPr id="110" name="Rettangolo 27"/>
          <p:cNvSpPr/>
          <p:nvPr/>
        </p:nvSpPr>
        <p:spPr>
          <a:xfrm>
            <a:off x="8634544" y="2765734"/>
            <a:ext cx="1322794" cy="683017"/>
          </a:xfrm>
          <a:prstGeom prst="rect">
            <a:avLst/>
          </a:prstGeom>
          <a:solidFill>
            <a:schemeClr val="bg1"/>
          </a:solidFill>
          <a:ln w="9525" cap="flat" cmpd="sng" algn="ctr">
            <a:solidFill>
              <a:srgbClr val="C6C6C6"/>
            </a:solidFill>
            <a:prstDash val="solid"/>
            <a:headEnd/>
            <a:tailEnd/>
          </a:ln>
          <a:effectLst/>
        </p:spPr>
        <p:txBody>
          <a:bodyPr lIns="128000" tIns="0" rIns="0" bIns="0" anchor="ctr"/>
          <a:lstStyle/>
          <a:p>
            <a:pPr algn="ctr" fontAlgn="base">
              <a:lnSpc>
                <a:spcPct val="106000"/>
              </a:lnSpc>
              <a:spcBef>
                <a:spcPct val="50000"/>
              </a:spcBef>
              <a:spcAft>
                <a:spcPct val="0"/>
              </a:spcAft>
              <a:buClr>
                <a:prstClr val="black"/>
              </a:buClr>
            </a:pPr>
            <a:r>
              <a:rPr lang="en-US" sz="1200" dirty="0" err="1" smtClean="0">
                <a:solidFill>
                  <a:prstClr val="black"/>
                </a:solidFill>
              </a:rPr>
              <a:t>Clienti</a:t>
            </a:r>
            <a:r>
              <a:rPr lang="en-US" sz="1200" dirty="0" smtClean="0">
                <a:solidFill>
                  <a:prstClr val="black"/>
                </a:solidFill>
              </a:rPr>
              <a:t> </a:t>
            </a:r>
            <a:r>
              <a:rPr lang="en-US" sz="1200" dirty="0" err="1" smtClean="0">
                <a:solidFill>
                  <a:prstClr val="black"/>
                </a:solidFill>
              </a:rPr>
              <a:t>racordati</a:t>
            </a:r>
            <a:r>
              <a:rPr lang="en-US" sz="1200" dirty="0" smtClean="0">
                <a:solidFill>
                  <a:prstClr val="black"/>
                </a:solidFill>
              </a:rPr>
              <a:t> </a:t>
            </a:r>
            <a:r>
              <a:rPr lang="en-US" sz="1200" dirty="0">
                <a:solidFill>
                  <a:prstClr val="black"/>
                </a:solidFill>
              </a:rPr>
              <a:t>(</a:t>
            </a:r>
            <a:r>
              <a:rPr lang="en-US" sz="1200" dirty="0" smtClean="0">
                <a:solidFill>
                  <a:prstClr val="black"/>
                </a:solidFill>
              </a:rPr>
              <a:t>mil.)</a:t>
            </a:r>
            <a:endParaRPr lang="it-IT" sz="1200" dirty="0">
              <a:solidFill>
                <a:prstClr val="black"/>
              </a:solidFill>
            </a:endParaRPr>
          </a:p>
        </p:txBody>
      </p:sp>
      <p:sp>
        <p:nvSpPr>
          <p:cNvPr id="111" name="Rettangolo 28"/>
          <p:cNvSpPr/>
          <p:nvPr/>
        </p:nvSpPr>
        <p:spPr>
          <a:xfrm>
            <a:off x="10851131" y="2761388"/>
            <a:ext cx="732766" cy="683017"/>
          </a:xfrm>
          <a:prstGeom prst="rect">
            <a:avLst/>
          </a:prstGeom>
          <a:noFill/>
          <a:ln w="9525" cap="flat" cmpd="sng" algn="ctr">
            <a:solidFill>
              <a:srgbClr val="C6C6C6"/>
            </a:solidFill>
            <a:prstDash val="solid"/>
            <a:headEnd/>
            <a:tailEnd/>
          </a:ln>
          <a:effectLst/>
        </p:spPr>
        <p:txBody>
          <a:bodyPr lIns="0" tIns="0" rIns="0" bIns="0" anchor="ctr"/>
          <a:lstStyle/>
          <a:p>
            <a:pPr algn="ctr" defTabSz="1577545" eaLnBrk="0" hangingPunct="0">
              <a:lnSpc>
                <a:spcPct val="90000"/>
              </a:lnSpc>
              <a:buClr>
                <a:srgbClr val="000066"/>
              </a:buClr>
              <a:buSzPct val="100000"/>
            </a:pPr>
            <a:r>
              <a:rPr lang="en-US" sz="1200" dirty="0" smtClean="0">
                <a:solidFill>
                  <a:prstClr val="black"/>
                </a:solidFill>
              </a:rPr>
              <a:t>8.5</a:t>
            </a:r>
            <a:endParaRPr lang="en-US" sz="1200" dirty="0">
              <a:solidFill>
                <a:prstClr val="black"/>
              </a:solidFill>
            </a:endParaRPr>
          </a:p>
        </p:txBody>
      </p:sp>
      <p:sp>
        <p:nvSpPr>
          <p:cNvPr id="112" name="Rettangolo 26"/>
          <p:cNvSpPr/>
          <p:nvPr/>
        </p:nvSpPr>
        <p:spPr>
          <a:xfrm>
            <a:off x="7233934" y="2765734"/>
            <a:ext cx="1322794" cy="683017"/>
          </a:xfrm>
          <a:prstGeom prst="rect">
            <a:avLst/>
          </a:prstGeom>
          <a:solidFill>
            <a:srgbClr val="5737FF"/>
          </a:solidFill>
          <a:ln>
            <a:solidFill>
              <a:srgbClr val="5737FF"/>
            </a:solidFill>
          </a:ln>
        </p:spPr>
        <p:style>
          <a:lnRef idx="2">
            <a:schemeClr val="accent1">
              <a:shade val="50000"/>
            </a:schemeClr>
          </a:lnRef>
          <a:fillRef idx="1">
            <a:schemeClr val="accent1"/>
          </a:fillRef>
          <a:effectRef idx="0">
            <a:schemeClr val="accent1"/>
          </a:effectRef>
          <a:fontRef idx="minor">
            <a:schemeClr val="lt1"/>
          </a:fontRef>
        </p:style>
        <p:txBody>
          <a:bodyPr lIns="96000" tIns="48000" rIns="96000" bIns="48000" rtlCol="0" anchor="ctr"/>
          <a:lstStyle/>
          <a:p>
            <a:pPr defTabSz="1577545" eaLnBrk="0" hangingPunct="0">
              <a:lnSpc>
                <a:spcPct val="90000"/>
              </a:lnSpc>
              <a:buClr>
                <a:srgbClr val="000066"/>
              </a:buClr>
              <a:buSzPct val="100000"/>
            </a:pPr>
            <a:r>
              <a:rPr lang="en-US" sz="1200" dirty="0" err="1" smtClean="0">
                <a:solidFill>
                  <a:srgbClr val="FFFFFF"/>
                </a:solidFill>
              </a:rPr>
              <a:t>Retea</a:t>
            </a:r>
            <a:r>
              <a:rPr lang="en-US" sz="1200" dirty="0" smtClean="0">
                <a:solidFill>
                  <a:srgbClr val="FFFFFF"/>
                </a:solidFill>
              </a:rPr>
              <a:t> </a:t>
            </a:r>
            <a:r>
              <a:rPr lang="en-US" sz="1200" dirty="0" err="1" smtClean="0">
                <a:solidFill>
                  <a:srgbClr val="FFFFFF"/>
                </a:solidFill>
              </a:rPr>
              <a:t>fibra</a:t>
            </a:r>
            <a:r>
              <a:rPr lang="en-US" sz="1200" dirty="0" smtClean="0">
                <a:solidFill>
                  <a:srgbClr val="FFFFFF"/>
                </a:solidFill>
              </a:rPr>
              <a:t> </a:t>
            </a:r>
            <a:r>
              <a:rPr lang="en-US" sz="1200" dirty="0" err="1" smtClean="0">
                <a:solidFill>
                  <a:srgbClr val="FFFFFF"/>
                </a:solidFill>
              </a:rPr>
              <a:t>optica</a:t>
            </a:r>
            <a:r>
              <a:rPr lang="en-US" sz="1200" dirty="0" smtClean="0">
                <a:solidFill>
                  <a:srgbClr val="FFFFFF"/>
                </a:solidFill>
              </a:rPr>
              <a:t> </a:t>
            </a:r>
            <a:r>
              <a:rPr lang="en-US" sz="1200" baseline="30000" dirty="0">
                <a:solidFill>
                  <a:srgbClr val="FFFFFF"/>
                </a:solidFill>
              </a:rPr>
              <a:t>3</a:t>
            </a:r>
          </a:p>
        </p:txBody>
      </p:sp>
      <p:sp>
        <p:nvSpPr>
          <p:cNvPr id="113" name="Rettangolo 28"/>
          <p:cNvSpPr/>
          <p:nvPr/>
        </p:nvSpPr>
        <p:spPr>
          <a:xfrm>
            <a:off x="10032428" y="2002030"/>
            <a:ext cx="732766" cy="683017"/>
          </a:xfrm>
          <a:prstGeom prst="rect">
            <a:avLst/>
          </a:prstGeom>
          <a:noFill/>
          <a:ln w="9525" cap="flat" cmpd="sng" algn="ctr">
            <a:solidFill>
              <a:srgbClr val="C6C6C6"/>
            </a:solidFill>
            <a:prstDash val="solid"/>
            <a:headEnd/>
            <a:tailEnd/>
          </a:ln>
          <a:effectLst/>
        </p:spPr>
        <p:txBody>
          <a:bodyPr lIns="0" tIns="0" rIns="0" bIns="0" anchor="ctr"/>
          <a:lstStyle/>
          <a:p>
            <a:pPr algn="ctr" defTabSz="1577545" eaLnBrk="0" hangingPunct="0">
              <a:lnSpc>
                <a:spcPct val="90000"/>
              </a:lnSpc>
              <a:buClr>
                <a:srgbClr val="000066"/>
              </a:buClr>
              <a:buSzPct val="100000"/>
            </a:pPr>
            <a:r>
              <a:rPr lang="en-US" sz="1200" dirty="0">
                <a:solidFill>
                  <a:srgbClr val="000000"/>
                </a:solidFill>
              </a:rPr>
              <a:t>2.5</a:t>
            </a:r>
            <a:endParaRPr lang="en-US" sz="1200" dirty="0">
              <a:solidFill>
                <a:srgbClr val="000000"/>
              </a:solidFill>
              <a:cs typeface="Arial" pitchFamily="34" charset="0"/>
            </a:endParaRPr>
          </a:p>
        </p:txBody>
      </p:sp>
      <p:sp>
        <p:nvSpPr>
          <p:cNvPr id="114" name="Rettangolo 28"/>
          <p:cNvSpPr/>
          <p:nvPr/>
        </p:nvSpPr>
        <p:spPr>
          <a:xfrm>
            <a:off x="10037852" y="2764263"/>
            <a:ext cx="732766" cy="683017"/>
          </a:xfrm>
          <a:prstGeom prst="rect">
            <a:avLst/>
          </a:prstGeom>
          <a:noFill/>
          <a:ln w="9525" cap="flat" cmpd="sng" algn="ctr">
            <a:solidFill>
              <a:srgbClr val="C6C6C6"/>
            </a:solidFill>
            <a:prstDash val="solid"/>
            <a:headEnd/>
            <a:tailEnd/>
          </a:ln>
          <a:effectLst/>
        </p:spPr>
        <p:txBody>
          <a:bodyPr lIns="0" tIns="0" rIns="0" bIns="0" anchor="ctr"/>
          <a:lstStyle/>
          <a:p>
            <a:pPr algn="ctr" defTabSz="1577545" eaLnBrk="0" hangingPunct="0">
              <a:lnSpc>
                <a:spcPct val="90000"/>
              </a:lnSpc>
              <a:buClr>
                <a:srgbClr val="000066"/>
              </a:buClr>
              <a:buSzPct val="100000"/>
            </a:pPr>
            <a:r>
              <a:rPr lang="en-US" sz="1200" dirty="0">
                <a:solidFill>
                  <a:prstClr val="black"/>
                </a:solidFill>
              </a:rPr>
              <a:t>2.4</a:t>
            </a:r>
          </a:p>
        </p:txBody>
      </p:sp>
      <p:pic>
        <p:nvPicPr>
          <p:cNvPr id="66" name="Immagine 65"/>
          <p:cNvPicPr>
            <a:picLocks noChangeAspect="1"/>
          </p:cNvPicPr>
          <p:nvPr/>
        </p:nvPicPr>
        <p:blipFill>
          <a:blip r:embed="rId3"/>
          <a:stretch>
            <a:fillRect/>
          </a:stretch>
        </p:blipFill>
        <p:spPr>
          <a:xfrm>
            <a:off x="393249" y="2001001"/>
            <a:ext cx="632097" cy="632097"/>
          </a:xfrm>
          <a:prstGeom prst="rect">
            <a:avLst/>
          </a:prstGeom>
        </p:spPr>
      </p:pic>
      <p:pic>
        <p:nvPicPr>
          <p:cNvPr id="4" name="Immagine 3"/>
          <p:cNvPicPr>
            <a:picLocks noChangeAspect="1"/>
          </p:cNvPicPr>
          <p:nvPr/>
        </p:nvPicPr>
        <p:blipFill>
          <a:blip r:embed="rId4"/>
          <a:stretch>
            <a:fillRect/>
          </a:stretch>
        </p:blipFill>
        <p:spPr>
          <a:xfrm>
            <a:off x="6426230" y="2007400"/>
            <a:ext cx="608368" cy="583367"/>
          </a:xfrm>
          <a:prstGeom prst="rect">
            <a:avLst/>
          </a:prstGeom>
        </p:spPr>
      </p:pic>
      <p:pic>
        <p:nvPicPr>
          <p:cNvPr id="57" name="Immagine 56"/>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578893" y="4312364"/>
            <a:ext cx="711941" cy="671747"/>
          </a:xfrm>
          <a:prstGeom prst="rect">
            <a:avLst/>
          </a:prstGeom>
        </p:spPr>
      </p:pic>
      <p:sp>
        <p:nvSpPr>
          <p:cNvPr id="53" name="AutoShape 5"/>
          <p:cNvSpPr>
            <a:spLocks noChangeArrowheads="1"/>
          </p:cNvSpPr>
          <p:nvPr/>
        </p:nvSpPr>
        <p:spPr bwMode="auto">
          <a:xfrm>
            <a:off x="10077136" y="1511448"/>
            <a:ext cx="624001" cy="275607"/>
          </a:xfrm>
          <a:prstGeom prst="rect">
            <a:avLst/>
          </a:prstGeom>
          <a:noFill/>
          <a:ln w="9525" cap="flat" cmpd="sng" algn="ctr">
            <a:solidFill>
              <a:schemeClr val="bg1"/>
            </a:solidFill>
            <a:prstDash val="solid"/>
            <a:headEnd/>
            <a:tailEnd/>
          </a:ln>
          <a:effectLst/>
        </p:spPr>
        <p:txBody>
          <a:bodyPr lIns="0" tIns="53123" rIns="0" bIns="53123" anchor="b"/>
          <a:lstStyle/>
          <a:p>
            <a:pPr algn="ctr" defTabSz="1183188" eaLnBrk="0" hangingPunct="0">
              <a:lnSpc>
                <a:spcPct val="90000"/>
              </a:lnSpc>
              <a:buClr>
                <a:srgbClr val="000066"/>
              </a:buClr>
              <a:buSzPct val="100000"/>
              <a:defRPr/>
            </a:pPr>
            <a:r>
              <a:rPr lang="en-US" sz="1400" b="1" dirty="0" smtClean="0">
                <a:solidFill>
                  <a:schemeClr val="accent1"/>
                </a:solidFill>
                <a:latin typeface="Arial" pitchFamily="34" charset="0"/>
                <a:cs typeface="Arial" pitchFamily="34" charset="0"/>
                <a:sym typeface="Symbol"/>
              </a:rPr>
              <a:t>2018</a:t>
            </a:r>
            <a:r>
              <a:rPr lang="en-US" sz="1400" b="1" baseline="30000" dirty="0" smtClean="0">
                <a:solidFill>
                  <a:schemeClr val="accent1"/>
                </a:solidFill>
                <a:latin typeface="Arial" pitchFamily="34" charset="0"/>
                <a:cs typeface="Arial" pitchFamily="34" charset="0"/>
                <a:sym typeface="Symbol"/>
              </a:rPr>
              <a:t>1</a:t>
            </a:r>
            <a:endParaRPr lang="en-US" sz="1400" b="1" dirty="0">
              <a:solidFill>
                <a:schemeClr val="accent1"/>
              </a:solidFill>
              <a:latin typeface="Arial" pitchFamily="34" charset="0"/>
              <a:cs typeface="Arial" pitchFamily="34" charset="0"/>
              <a:sym typeface="Symbol"/>
            </a:endParaRPr>
          </a:p>
        </p:txBody>
      </p:sp>
      <p:sp>
        <p:nvSpPr>
          <p:cNvPr id="54" name="AutoShape 5"/>
          <p:cNvSpPr>
            <a:spLocks noChangeArrowheads="1"/>
          </p:cNvSpPr>
          <p:nvPr/>
        </p:nvSpPr>
        <p:spPr bwMode="auto">
          <a:xfrm>
            <a:off x="10895091" y="1511448"/>
            <a:ext cx="624000" cy="275607"/>
          </a:xfrm>
          <a:prstGeom prst="rect">
            <a:avLst/>
          </a:prstGeom>
          <a:noFill/>
          <a:ln w="9525" cap="flat" cmpd="sng" algn="ctr">
            <a:solidFill>
              <a:schemeClr val="bg1"/>
            </a:solidFill>
            <a:prstDash val="solid"/>
            <a:headEnd/>
            <a:tailEnd/>
          </a:ln>
          <a:effectLst/>
        </p:spPr>
        <p:txBody>
          <a:bodyPr lIns="0" tIns="53123" rIns="0" bIns="53123" anchor="b"/>
          <a:lstStyle/>
          <a:p>
            <a:pPr algn="ctr" defTabSz="1183188" eaLnBrk="0" hangingPunct="0">
              <a:lnSpc>
                <a:spcPct val="90000"/>
              </a:lnSpc>
              <a:buClr>
                <a:srgbClr val="000066"/>
              </a:buClr>
              <a:buSzPct val="100000"/>
              <a:defRPr/>
            </a:pPr>
            <a:r>
              <a:rPr lang="en-US" sz="1400" b="1" dirty="0" smtClean="0">
                <a:solidFill>
                  <a:srgbClr val="461E7D"/>
                </a:solidFill>
                <a:latin typeface="Arial" pitchFamily="34" charset="0"/>
                <a:cs typeface="Arial" pitchFamily="34" charset="0"/>
                <a:sym typeface="Symbol"/>
              </a:rPr>
              <a:t>2021</a:t>
            </a:r>
            <a:endParaRPr lang="en-US" sz="1400" b="1" dirty="0">
              <a:solidFill>
                <a:srgbClr val="461E7D"/>
              </a:solidFill>
              <a:latin typeface="Arial" pitchFamily="34" charset="0"/>
              <a:cs typeface="Arial" pitchFamily="34" charset="0"/>
              <a:sym typeface="Symbol"/>
            </a:endParaRPr>
          </a:p>
        </p:txBody>
      </p:sp>
      <p:cxnSp>
        <p:nvCxnSpPr>
          <p:cNvPr id="55" name="Connettore 1 53"/>
          <p:cNvCxnSpPr/>
          <p:nvPr/>
        </p:nvCxnSpPr>
        <p:spPr>
          <a:xfrm>
            <a:off x="10028849" y="1787055"/>
            <a:ext cx="624001" cy="0"/>
          </a:xfrm>
          <a:prstGeom prst="line">
            <a:avLst/>
          </a:prstGeom>
          <a:noFill/>
          <a:ln>
            <a:solidFill>
              <a:schemeClr val="accent1"/>
            </a:solidFill>
          </a:ln>
        </p:spPr>
      </p:cxnSp>
      <p:cxnSp>
        <p:nvCxnSpPr>
          <p:cNvPr id="56" name="Connettore 1 53"/>
          <p:cNvCxnSpPr/>
          <p:nvPr/>
        </p:nvCxnSpPr>
        <p:spPr>
          <a:xfrm>
            <a:off x="10846805" y="1787055"/>
            <a:ext cx="624000" cy="0"/>
          </a:xfrm>
          <a:prstGeom prst="line">
            <a:avLst/>
          </a:prstGeom>
          <a:noFill/>
          <a:ln>
            <a:solidFill>
              <a:schemeClr val="accent1"/>
            </a:solidFill>
          </a:ln>
        </p:spPr>
      </p:cxnSp>
      <p:sp>
        <p:nvSpPr>
          <p:cNvPr id="59" name="AutoShape 5"/>
          <p:cNvSpPr>
            <a:spLocks noChangeArrowheads="1"/>
          </p:cNvSpPr>
          <p:nvPr/>
        </p:nvSpPr>
        <p:spPr bwMode="auto">
          <a:xfrm>
            <a:off x="7426773" y="3904507"/>
            <a:ext cx="624001" cy="275607"/>
          </a:xfrm>
          <a:prstGeom prst="rect">
            <a:avLst/>
          </a:prstGeom>
          <a:noFill/>
          <a:ln w="9525" cap="flat" cmpd="sng" algn="ctr">
            <a:solidFill>
              <a:schemeClr val="bg1"/>
            </a:solidFill>
            <a:prstDash val="solid"/>
            <a:headEnd/>
            <a:tailEnd/>
          </a:ln>
          <a:effectLst/>
        </p:spPr>
        <p:txBody>
          <a:bodyPr lIns="0" tIns="53123" rIns="0" bIns="53123" anchor="b"/>
          <a:lstStyle/>
          <a:p>
            <a:pPr algn="ctr" defTabSz="1183188" eaLnBrk="0" hangingPunct="0">
              <a:lnSpc>
                <a:spcPct val="90000"/>
              </a:lnSpc>
              <a:buClr>
                <a:srgbClr val="000066"/>
              </a:buClr>
              <a:buSzPct val="100000"/>
              <a:defRPr/>
            </a:pPr>
            <a:r>
              <a:rPr lang="en-US" sz="1400" b="1" dirty="0" smtClean="0">
                <a:solidFill>
                  <a:schemeClr val="accent1"/>
                </a:solidFill>
                <a:latin typeface="Arial" pitchFamily="34" charset="0"/>
                <a:cs typeface="Arial" pitchFamily="34" charset="0"/>
                <a:sym typeface="Symbol"/>
              </a:rPr>
              <a:t>2018</a:t>
            </a:r>
            <a:r>
              <a:rPr lang="en-US" sz="1400" b="1" baseline="30000" dirty="0" smtClean="0">
                <a:solidFill>
                  <a:schemeClr val="accent1"/>
                </a:solidFill>
                <a:latin typeface="Arial" pitchFamily="34" charset="0"/>
                <a:cs typeface="Arial" pitchFamily="34" charset="0"/>
                <a:sym typeface="Symbol"/>
              </a:rPr>
              <a:t>1</a:t>
            </a:r>
            <a:endParaRPr lang="en-US" sz="1400" b="1" dirty="0">
              <a:solidFill>
                <a:schemeClr val="accent1"/>
              </a:solidFill>
              <a:latin typeface="Arial" pitchFamily="34" charset="0"/>
              <a:cs typeface="Arial" pitchFamily="34" charset="0"/>
              <a:sym typeface="Symbol"/>
            </a:endParaRPr>
          </a:p>
        </p:txBody>
      </p:sp>
      <p:sp>
        <p:nvSpPr>
          <p:cNvPr id="69" name="AutoShape 5"/>
          <p:cNvSpPr>
            <a:spLocks noChangeArrowheads="1"/>
          </p:cNvSpPr>
          <p:nvPr/>
        </p:nvSpPr>
        <p:spPr bwMode="auto">
          <a:xfrm>
            <a:off x="8244728" y="3904507"/>
            <a:ext cx="624000" cy="275607"/>
          </a:xfrm>
          <a:prstGeom prst="rect">
            <a:avLst/>
          </a:prstGeom>
          <a:noFill/>
          <a:ln w="9525" cap="flat" cmpd="sng" algn="ctr">
            <a:solidFill>
              <a:schemeClr val="bg1"/>
            </a:solidFill>
            <a:prstDash val="solid"/>
            <a:headEnd/>
            <a:tailEnd/>
          </a:ln>
          <a:effectLst/>
        </p:spPr>
        <p:txBody>
          <a:bodyPr lIns="0" tIns="53123" rIns="0" bIns="53123" anchor="b"/>
          <a:lstStyle/>
          <a:p>
            <a:pPr algn="ctr" defTabSz="1183188" eaLnBrk="0" hangingPunct="0">
              <a:lnSpc>
                <a:spcPct val="90000"/>
              </a:lnSpc>
              <a:buClr>
                <a:srgbClr val="000066"/>
              </a:buClr>
              <a:buSzPct val="100000"/>
              <a:defRPr/>
            </a:pPr>
            <a:r>
              <a:rPr lang="en-US" sz="1400" b="1" dirty="0" smtClean="0">
                <a:solidFill>
                  <a:srgbClr val="461E7D"/>
                </a:solidFill>
                <a:latin typeface="Arial" pitchFamily="34" charset="0"/>
                <a:cs typeface="Arial" pitchFamily="34" charset="0"/>
                <a:sym typeface="Symbol"/>
              </a:rPr>
              <a:t>2021</a:t>
            </a:r>
            <a:endParaRPr lang="en-US" sz="1400" b="1" dirty="0">
              <a:solidFill>
                <a:srgbClr val="461E7D"/>
              </a:solidFill>
              <a:latin typeface="Arial" pitchFamily="34" charset="0"/>
              <a:cs typeface="Arial" pitchFamily="34" charset="0"/>
              <a:sym typeface="Symbol"/>
            </a:endParaRPr>
          </a:p>
        </p:txBody>
      </p:sp>
      <p:cxnSp>
        <p:nvCxnSpPr>
          <p:cNvPr id="71" name="Connettore 1 53"/>
          <p:cNvCxnSpPr/>
          <p:nvPr/>
        </p:nvCxnSpPr>
        <p:spPr>
          <a:xfrm>
            <a:off x="7378486" y="4180114"/>
            <a:ext cx="624001" cy="0"/>
          </a:xfrm>
          <a:prstGeom prst="line">
            <a:avLst/>
          </a:prstGeom>
          <a:noFill/>
          <a:ln>
            <a:solidFill>
              <a:schemeClr val="accent1"/>
            </a:solidFill>
          </a:ln>
        </p:spPr>
      </p:cxnSp>
      <p:cxnSp>
        <p:nvCxnSpPr>
          <p:cNvPr id="73" name="Connettore 1 53"/>
          <p:cNvCxnSpPr/>
          <p:nvPr/>
        </p:nvCxnSpPr>
        <p:spPr>
          <a:xfrm>
            <a:off x="8196442" y="4180114"/>
            <a:ext cx="624000" cy="0"/>
          </a:xfrm>
          <a:prstGeom prst="line">
            <a:avLst/>
          </a:prstGeom>
          <a:noFill/>
          <a:ln>
            <a:solidFill>
              <a:schemeClr val="accent1"/>
            </a:solidFill>
          </a:ln>
        </p:spPr>
      </p:cxnSp>
    </p:spTree>
    <p:extLst>
      <p:ext uri="{BB962C8B-B14F-4D97-AF65-F5344CB8AC3E}">
        <p14:creationId xmlns:p14="http://schemas.microsoft.com/office/powerpoint/2010/main" val="364654156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Oggetto 1" hidden="1"/>
          <p:cNvGraphicFramePr>
            <a:graphicFrameLocks noChangeAspect="1"/>
          </p:cNvGraphicFramePr>
          <p:nvPr>
            <p:custDataLst>
              <p:tags r:id="rId2"/>
            </p:custDataLst>
            <p:extLst/>
          </p:nvPr>
        </p:nvGraphicFramePr>
        <p:xfrm>
          <a:off x="1588" y="1588"/>
          <a:ext cx="1587" cy="1587"/>
        </p:xfrm>
        <a:graphic>
          <a:graphicData uri="http://schemas.openxmlformats.org/presentationml/2006/ole">
            <mc:AlternateContent xmlns:mc="http://schemas.openxmlformats.org/markup-compatibility/2006">
              <mc:Choice xmlns:v="urn:schemas-microsoft-com:vml" Requires="v">
                <p:oleObj spid="_x0000_s12382" name="think-cell Slide" r:id="rId5" imgW="360" imgH="360" progId="">
                  <p:embed/>
                </p:oleObj>
              </mc:Choice>
              <mc:Fallback>
                <p:oleObj name="think-cell Slide" r:id="rId5" imgW="360" imgH="360" progId="">
                  <p:embed/>
                  <p:pic>
                    <p:nvPicPr>
                      <p:cNvPr id="0" name="Picture 1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588" y="1588"/>
                        <a:ext cx="1587" cy="1587"/>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31" name="Titolo 30"/>
          <p:cNvSpPr>
            <a:spLocks noGrp="1"/>
          </p:cNvSpPr>
          <p:nvPr>
            <p:ph type="title"/>
          </p:nvPr>
        </p:nvSpPr>
        <p:spPr>
          <a:xfrm>
            <a:off x="1630918" y="670121"/>
            <a:ext cx="7616826" cy="490342"/>
          </a:xfrm>
        </p:spPr>
        <p:txBody>
          <a:bodyPr/>
          <a:lstStyle/>
          <a:p>
            <a:r>
              <a:rPr lang="en-US" b="1" dirty="0">
                <a:solidFill>
                  <a:srgbClr val="FD6600"/>
                </a:solidFill>
              </a:rPr>
              <a:t>e-Industries</a:t>
            </a:r>
          </a:p>
        </p:txBody>
      </p:sp>
      <p:sp>
        <p:nvSpPr>
          <p:cNvPr id="33" name="Segnaposto testo 32"/>
          <p:cNvSpPr>
            <a:spLocks noGrp="1"/>
          </p:cNvSpPr>
          <p:nvPr>
            <p:ph type="body" sz="quarter" idx="13"/>
          </p:nvPr>
        </p:nvSpPr>
        <p:spPr>
          <a:xfrm>
            <a:off x="1630917" y="1085366"/>
            <a:ext cx="7616827" cy="344228"/>
          </a:xfrm>
        </p:spPr>
        <p:txBody>
          <a:bodyPr/>
          <a:lstStyle/>
          <a:p>
            <a:r>
              <a:rPr lang="it-IT" dirty="0" smtClean="0">
                <a:solidFill>
                  <a:srgbClr val="FD6600"/>
                </a:solidFill>
              </a:rPr>
              <a:t>Misiunea</a:t>
            </a:r>
            <a:endParaRPr lang="it-IT" dirty="0">
              <a:solidFill>
                <a:srgbClr val="FD6600"/>
              </a:solidFill>
            </a:endParaRPr>
          </a:p>
        </p:txBody>
      </p:sp>
      <p:sp>
        <p:nvSpPr>
          <p:cNvPr id="20" name="CasellaDiTesto 19"/>
          <p:cNvSpPr txBox="1"/>
          <p:nvPr/>
        </p:nvSpPr>
        <p:spPr>
          <a:xfrm>
            <a:off x="761999" y="1738803"/>
            <a:ext cx="7014255" cy="1374735"/>
          </a:xfrm>
          <a:prstGeom prst="rect">
            <a:avLst/>
          </a:prstGeom>
          <a:solidFill>
            <a:schemeClr val="bg1"/>
          </a:solidFill>
          <a:ln w="6350">
            <a:solidFill>
              <a:srgbClr val="FD6600"/>
            </a:solidFill>
          </a:ln>
          <a:effectLst/>
        </p:spPr>
        <p:txBody>
          <a:bodyPr wrap="square" rtlCol="0" anchor="ctr">
            <a:spAutoFit/>
          </a:bodyPr>
          <a:lstStyle/>
          <a:p>
            <a:pPr marL="0" marR="0" lvl="0" indent="0" algn="just" defTabSz="914400" rtl="0" eaLnBrk="1" fontAlgn="auto" latinLnBrk="0" hangingPunct="1">
              <a:lnSpc>
                <a:spcPts val="2500"/>
              </a:lnSpc>
              <a:spcBef>
                <a:spcPts val="0"/>
              </a:spcBef>
              <a:spcAft>
                <a:spcPts val="0"/>
              </a:spcAft>
              <a:buClrTx/>
              <a:buSzTx/>
              <a:buFontTx/>
              <a:buNone/>
              <a:tabLst/>
              <a:defRPr/>
            </a:pPr>
            <a:r>
              <a:rPr kumimoji="0" lang="en-US" sz="1500" b="1" i="0" u="none" strike="noStrike" kern="1200" cap="none" spc="0" normalizeH="0" baseline="0" noProof="0" dirty="0" smtClean="0">
                <a:ln>
                  <a:noFill/>
                </a:ln>
                <a:solidFill>
                  <a:srgbClr val="000000"/>
                </a:solidFill>
                <a:effectLst/>
                <a:uLnTx/>
                <a:uFillTx/>
                <a:latin typeface="Arial"/>
                <a:ea typeface="+mn-ea"/>
                <a:cs typeface="Calibri Light"/>
              </a:rPr>
              <a:t>e-Industries</a:t>
            </a:r>
            <a:r>
              <a:rPr kumimoji="0" lang="en-US" sz="1500" b="0" i="0" u="none" strike="noStrike" kern="1200" cap="none" spc="0" normalizeH="0" baseline="0" noProof="0" dirty="0" smtClean="0">
                <a:ln>
                  <a:noFill/>
                </a:ln>
                <a:solidFill>
                  <a:srgbClr val="000000"/>
                </a:solidFill>
                <a:effectLst/>
                <a:uLnTx/>
                <a:uFillTx/>
                <a:latin typeface="Arial"/>
                <a:ea typeface="+mn-ea"/>
                <a:cs typeface="Calibri Light"/>
              </a:rPr>
              <a:t>’ mission i</a:t>
            </a:r>
            <a:r>
              <a:rPr kumimoji="0" lang="en-US" sz="1500" b="0" i="0" u="none" strike="noStrike" kern="1200" cap="none" spc="0" normalizeH="0" baseline="0" noProof="0" dirty="0">
                <a:ln>
                  <a:noFill/>
                </a:ln>
                <a:solidFill>
                  <a:srgbClr val="000000"/>
                </a:solidFill>
                <a:effectLst/>
                <a:uLnTx/>
                <a:uFillTx/>
                <a:latin typeface="Arial"/>
                <a:ea typeface="+mn-ea"/>
                <a:cs typeface="Calibri Light"/>
              </a:rPr>
              <a:t>s to enable the global transition to a sustainable energy economy by realizing value for businesses through innovative energy solutions. e-Industries aims to b</a:t>
            </a:r>
            <a:r>
              <a:rPr kumimoji="0" lang="en-US" sz="1500" b="0" i="0" u="none" strike="noStrike" kern="1200" cap="none" spc="0" normalizeH="0" baseline="0" noProof="0" dirty="0" smtClean="0">
                <a:ln>
                  <a:noFill/>
                </a:ln>
                <a:solidFill>
                  <a:srgbClr val="000000"/>
                </a:solidFill>
                <a:effectLst/>
                <a:uLnTx/>
                <a:uFillTx/>
                <a:latin typeface="Arial"/>
                <a:ea typeface="+mn-ea"/>
                <a:cs typeface="Calibri Light"/>
              </a:rPr>
              <a:t>e </a:t>
            </a:r>
            <a:r>
              <a:rPr kumimoji="0" lang="en-US" sz="1500" b="0" i="0" u="none" strike="noStrike" kern="1200" cap="none" spc="0" normalizeH="0" baseline="0" noProof="0" dirty="0">
                <a:ln>
                  <a:noFill/>
                </a:ln>
                <a:solidFill>
                  <a:srgbClr val="000000"/>
                </a:solidFill>
                <a:effectLst/>
                <a:uLnTx/>
                <a:uFillTx/>
                <a:latin typeface="Arial"/>
                <a:ea typeface="+mn-ea"/>
                <a:cs typeface="Calibri Light"/>
              </a:rPr>
              <a:t>the preferred energy solutions partner for </a:t>
            </a:r>
            <a:r>
              <a:rPr kumimoji="0" lang="en-US" sz="1500" b="0" i="0" u="none" strike="noStrike" kern="1200" cap="none" spc="0" normalizeH="0" baseline="0" noProof="0" dirty="0" smtClean="0">
                <a:ln>
                  <a:noFill/>
                </a:ln>
                <a:solidFill>
                  <a:srgbClr val="000000"/>
                </a:solidFill>
                <a:effectLst/>
                <a:uLnTx/>
                <a:uFillTx/>
                <a:latin typeface="Arial"/>
                <a:ea typeface="+mn-ea"/>
                <a:cs typeface="Calibri Light"/>
              </a:rPr>
              <a:t>C&amp;I customers </a:t>
            </a:r>
            <a:r>
              <a:rPr kumimoji="0" lang="en-US" sz="1500" b="0" i="0" u="none" strike="noStrike" kern="1200" cap="none" spc="0" normalizeH="0" baseline="0" noProof="0" dirty="0">
                <a:ln>
                  <a:noFill/>
                </a:ln>
                <a:solidFill>
                  <a:srgbClr val="000000"/>
                </a:solidFill>
                <a:effectLst/>
                <a:uLnTx/>
                <a:uFillTx/>
                <a:latin typeface="Arial"/>
                <a:ea typeface="+mn-ea"/>
                <a:cs typeface="Calibri Light"/>
              </a:rPr>
              <a:t>across the </a:t>
            </a:r>
            <a:r>
              <a:rPr kumimoji="0" lang="en-US" sz="1500" b="0" i="0" u="none" strike="noStrike" kern="1200" cap="none" spc="0" normalizeH="0" baseline="0" noProof="0" dirty="0" smtClean="0">
                <a:ln>
                  <a:noFill/>
                </a:ln>
                <a:solidFill>
                  <a:srgbClr val="000000"/>
                </a:solidFill>
                <a:effectLst/>
                <a:uLnTx/>
                <a:uFillTx/>
                <a:latin typeface="Arial"/>
                <a:ea typeface="+mn-ea"/>
                <a:cs typeface="Calibri Light"/>
              </a:rPr>
              <a:t>globe. </a:t>
            </a:r>
            <a:endParaRPr kumimoji="0" lang="en-US" sz="1500" b="0" i="0" u="none" strike="noStrike" kern="1200" cap="none" spc="0" normalizeH="0" baseline="0" noProof="0" dirty="0">
              <a:ln>
                <a:noFill/>
              </a:ln>
              <a:solidFill>
                <a:srgbClr val="000000"/>
              </a:solidFill>
              <a:effectLst/>
              <a:uLnTx/>
              <a:uFillTx/>
              <a:latin typeface="Arial"/>
              <a:ea typeface="+mn-ea"/>
              <a:cs typeface="Calibri Light"/>
            </a:endParaRPr>
          </a:p>
        </p:txBody>
      </p:sp>
      <p:sp>
        <p:nvSpPr>
          <p:cNvPr id="21" name="Rettangolo 27"/>
          <p:cNvSpPr/>
          <p:nvPr/>
        </p:nvSpPr>
        <p:spPr>
          <a:xfrm>
            <a:off x="3196590" y="4693882"/>
            <a:ext cx="1366664" cy="625027"/>
          </a:xfrm>
          <a:prstGeom prst="rect">
            <a:avLst/>
          </a:prstGeom>
          <a:solidFill>
            <a:schemeClr val="bg1"/>
          </a:solidFill>
          <a:ln w="9525" cap="flat" cmpd="sng" algn="ctr">
            <a:solidFill>
              <a:srgbClr val="C6C6C6"/>
            </a:solidFill>
            <a:prstDash val="solid"/>
            <a:headEnd/>
            <a:tailEnd/>
          </a:ln>
          <a:effectLst/>
        </p:spPr>
        <p:txBody>
          <a:bodyPr lIns="144000" tIns="0" rIns="48000" bIns="0" anchor="ctr"/>
          <a:lstStyle/>
          <a:p>
            <a:pPr marL="0" marR="0" lvl="0" indent="0" algn="l" defTabSz="914400" rtl="0" eaLnBrk="1" fontAlgn="base" latinLnBrk="0" hangingPunct="1">
              <a:lnSpc>
                <a:spcPct val="106000"/>
              </a:lnSpc>
              <a:spcBef>
                <a:spcPct val="50000"/>
              </a:spcBef>
              <a:spcAft>
                <a:spcPct val="0"/>
              </a:spcAft>
              <a:buClr>
                <a:prstClr val="black"/>
              </a:buClr>
              <a:buSzTx/>
              <a:buFontTx/>
              <a:buNone/>
              <a:tabLst/>
              <a:defRPr/>
            </a:pPr>
            <a:r>
              <a:rPr kumimoji="0" lang="en-US" sz="1100" b="0" i="0" u="none" strike="noStrike" kern="1200" cap="none" spc="0" normalizeH="0" baseline="0" noProof="0" dirty="0">
                <a:ln>
                  <a:noFill/>
                </a:ln>
                <a:solidFill>
                  <a:prstClr val="black"/>
                </a:solidFill>
                <a:effectLst/>
                <a:uLnTx/>
                <a:uFillTx/>
                <a:latin typeface="Arial"/>
                <a:ea typeface="+mn-ea"/>
                <a:cs typeface="+mn-cs"/>
              </a:rPr>
              <a:t>Customer base (#k)</a:t>
            </a:r>
            <a:endParaRPr kumimoji="0" lang="en-US" sz="1100" b="0" i="0" u="none" strike="noStrike" kern="1200" cap="none" spc="0" normalizeH="0" baseline="0" noProof="0" dirty="0">
              <a:ln>
                <a:noFill/>
              </a:ln>
              <a:solidFill>
                <a:prstClr val="black"/>
              </a:solidFill>
              <a:effectLst/>
              <a:uLnTx/>
              <a:uFillTx/>
              <a:latin typeface="Arial"/>
              <a:ea typeface="+mn-ea"/>
              <a:cs typeface="Arial" pitchFamily="34" charset="0"/>
            </a:endParaRPr>
          </a:p>
        </p:txBody>
      </p:sp>
      <p:sp>
        <p:nvSpPr>
          <p:cNvPr id="24" name="Rettangolo 28"/>
          <p:cNvSpPr/>
          <p:nvPr/>
        </p:nvSpPr>
        <p:spPr>
          <a:xfrm>
            <a:off x="4598786" y="4693882"/>
            <a:ext cx="546666" cy="625027"/>
          </a:xfrm>
          <a:prstGeom prst="rect">
            <a:avLst/>
          </a:prstGeom>
          <a:solidFill>
            <a:srgbClr val="FD6600"/>
          </a:solidFill>
          <a:ln w="9525" cap="flat" cmpd="sng" algn="ctr">
            <a:solidFill>
              <a:srgbClr val="FD6600"/>
            </a:solidFill>
            <a:prstDash val="solid"/>
            <a:headEnd/>
            <a:tailEnd/>
          </a:ln>
          <a:effectLst/>
        </p:spPr>
        <p:txBody>
          <a:bodyPr lIns="0" tIns="0" rIns="0" bIns="0" anchor="ctr"/>
          <a:lstStyle/>
          <a:p>
            <a:pPr marL="0" marR="0" lvl="0" indent="0" algn="ctr" defTabSz="1577545" rtl="0" eaLnBrk="0" fontAlgn="auto" latinLnBrk="0" hangingPunct="0">
              <a:lnSpc>
                <a:spcPct val="90000"/>
              </a:lnSpc>
              <a:spcBef>
                <a:spcPts val="0"/>
              </a:spcBef>
              <a:spcAft>
                <a:spcPts val="0"/>
              </a:spcAft>
              <a:buClr>
                <a:srgbClr val="000066"/>
              </a:buClr>
              <a:buSzPct val="100000"/>
              <a:buFontTx/>
              <a:buNone/>
              <a:tabLst/>
              <a:defRPr/>
            </a:pPr>
            <a:r>
              <a:rPr kumimoji="0" lang="en-US" sz="1100" b="0" i="0" u="none" strike="noStrike" kern="1200" cap="none" spc="0" normalizeH="0" baseline="0" noProof="0" dirty="0" smtClean="0">
                <a:ln>
                  <a:noFill/>
                </a:ln>
                <a:solidFill>
                  <a:srgbClr val="FFFFFF"/>
                </a:solidFill>
                <a:effectLst/>
                <a:uLnTx/>
                <a:uFillTx/>
                <a:latin typeface="Arial"/>
                <a:ea typeface="+mn-ea"/>
                <a:cs typeface="+mn-cs"/>
              </a:rPr>
              <a:t>5.7</a:t>
            </a:r>
            <a:endParaRPr kumimoji="0" lang="en-US" sz="1100" b="0" i="0" u="none" strike="noStrike" kern="1200" cap="none" spc="0" normalizeH="0" baseline="0" noProof="0" dirty="0">
              <a:ln>
                <a:noFill/>
              </a:ln>
              <a:solidFill>
                <a:srgbClr val="FFFFFF"/>
              </a:solidFill>
              <a:effectLst/>
              <a:uLnTx/>
              <a:uFillTx/>
              <a:latin typeface="Arial"/>
              <a:ea typeface="+mn-ea"/>
              <a:cs typeface="+mn-cs"/>
            </a:endParaRPr>
          </a:p>
        </p:txBody>
      </p:sp>
      <p:sp>
        <p:nvSpPr>
          <p:cNvPr id="25" name="Rettangolo 26"/>
          <p:cNvSpPr/>
          <p:nvPr/>
        </p:nvSpPr>
        <p:spPr>
          <a:xfrm>
            <a:off x="2928600" y="4197162"/>
            <a:ext cx="1948862" cy="62502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96000" tIns="48000" rIns="96000" bIns="48000" rtlCol="0" anchor="ctr"/>
          <a:lstStyle/>
          <a:p>
            <a:pPr marL="0" marR="0" lvl="0" indent="0" algn="ctr" defTabSz="1577545" rtl="0" eaLnBrk="0" fontAlgn="auto" latinLnBrk="0" hangingPunct="0">
              <a:lnSpc>
                <a:spcPct val="90000"/>
              </a:lnSpc>
              <a:spcBef>
                <a:spcPts val="0"/>
              </a:spcBef>
              <a:spcAft>
                <a:spcPts val="0"/>
              </a:spcAft>
              <a:buClr>
                <a:srgbClr val="000066"/>
              </a:buClr>
              <a:buSzPct val="100000"/>
              <a:buFontTx/>
              <a:buNone/>
              <a:tabLst/>
              <a:defRPr/>
            </a:pPr>
            <a:r>
              <a:rPr kumimoji="0" lang="en-US" sz="1200" b="1" i="0" u="none" strike="noStrike" kern="1200" cap="none" spc="0" normalizeH="0" baseline="0" noProof="0" dirty="0">
                <a:ln>
                  <a:noFill/>
                </a:ln>
                <a:solidFill>
                  <a:srgbClr val="FD6600"/>
                </a:solidFill>
                <a:effectLst/>
                <a:uLnTx/>
                <a:uFillTx/>
                <a:latin typeface="Arial"/>
                <a:ea typeface="+mn-ea"/>
                <a:cs typeface="+mn-cs"/>
              </a:rPr>
              <a:t>Demand Response</a:t>
            </a:r>
            <a:endParaRPr kumimoji="0" lang="en-US" sz="1200" b="1" i="0" u="none" strike="noStrike" kern="1200" cap="none" spc="0" normalizeH="0" baseline="30000" noProof="0" dirty="0">
              <a:ln>
                <a:noFill/>
              </a:ln>
              <a:solidFill>
                <a:srgbClr val="FD6600"/>
              </a:solidFill>
              <a:effectLst/>
              <a:uLnTx/>
              <a:uFillTx/>
              <a:latin typeface="Arial"/>
              <a:ea typeface="+mn-ea"/>
              <a:cs typeface="+mn-cs"/>
            </a:endParaRPr>
          </a:p>
        </p:txBody>
      </p:sp>
      <p:sp>
        <p:nvSpPr>
          <p:cNvPr id="18" name="Rettangolo 27"/>
          <p:cNvSpPr/>
          <p:nvPr/>
        </p:nvSpPr>
        <p:spPr>
          <a:xfrm>
            <a:off x="3196590" y="5394891"/>
            <a:ext cx="1366664" cy="625027"/>
          </a:xfrm>
          <a:prstGeom prst="rect">
            <a:avLst/>
          </a:prstGeom>
          <a:solidFill>
            <a:schemeClr val="bg1"/>
          </a:solidFill>
          <a:ln w="9525" cap="flat" cmpd="sng" algn="ctr">
            <a:solidFill>
              <a:srgbClr val="C6C6C6"/>
            </a:solidFill>
            <a:prstDash val="solid"/>
            <a:headEnd/>
            <a:tailEnd/>
          </a:ln>
          <a:effectLst/>
        </p:spPr>
        <p:txBody>
          <a:bodyPr lIns="0" tIns="0" rIns="0" bIns="0" anchor="ctr"/>
          <a:lstStyle/>
          <a:p>
            <a:pPr marL="0" marR="0" lvl="0" indent="0" algn="l" defTabSz="914400" rtl="0" eaLnBrk="1" fontAlgn="base" latinLnBrk="0" hangingPunct="1">
              <a:lnSpc>
                <a:spcPct val="106000"/>
              </a:lnSpc>
              <a:spcBef>
                <a:spcPct val="50000"/>
              </a:spcBef>
              <a:spcAft>
                <a:spcPct val="0"/>
              </a:spcAft>
              <a:buClr>
                <a:prstClr val="black"/>
              </a:buClr>
              <a:buSzTx/>
              <a:buFontTx/>
              <a:buNone/>
              <a:tabLst/>
              <a:defRPr/>
            </a:pPr>
            <a:r>
              <a:rPr kumimoji="0" lang="it-IT" sz="1100" b="0" i="0" u="none" strike="noStrike" kern="1200" cap="none" spc="0" normalizeH="0" baseline="0" noProof="0" dirty="0">
                <a:ln>
                  <a:noFill/>
                </a:ln>
                <a:solidFill>
                  <a:prstClr val="black"/>
                </a:solidFill>
                <a:effectLst/>
                <a:uLnTx/>
                <a:uFillTx/>
                <a:latin typeface="Arial"/>
                <a:ea typeface="+mn-ea"/>
                <a:cs typeface="+mn-cs"/>
              </a:rPr>
              <a:t>  GW </a:t>
            </a:r>
            <a:r>
              <a:rPr kumimoji="0" lang="it-IT" sz="1100" b="0" i="0" u="none" strike="noStrike" kern="1200" cap="none" spc="0" normalizeH="0" baseline="0" noProof="0" dirty="0" err="1">
                <a:ln>
                  <a:noFill/>
                </a:ln>
                <a:solidFill>
                  <a:prstClr val="black"/>
                </a:solidFill>
                <a:effectLst/>
                <a:uLnTx/>
                <a:uFillTx/>
                <a:latin typeface="Arial"/>
                <a:ea typeface="+mn-ea"/>
                <a:cs typeface="+mn-cs"/>
              </a:rPr>
              <a:t>sold</a:t>
            </a:r>
            <a:endParaRPr kumimoji="0" lang="en-US" sz="1100" b="0" i="0" u="none" strike="noStrike" kern="1200" cap="none" spc="0" normalizeH="0" baseline="0" noProof="0" dirty="0">
              <a:ln>
                <a:noFill/>
              </a:ln>
              <a:solidFill>
                <a:prstClr val="black"/>
              </a:solidFill>
              <a:effectLst/>
              <a:uLnTx/>
              <a:uFillTx/>
              <a:latin typeface="Arial"/>
              <a:ea typeface="+mn-ea"/>
              <a:cs typeface="Arial" pitchFamily="34" charset="0"/>
            </a:endParaRPr>
          </a:p>
        </p:txBody>
      </p:sp>
      <p:sp>
        <p:nvSpPr>
          <p:cNvPr id="19" name="Rettangolo 28"/>
          <p:cNvSpPr/>
          <p:nvPr/>
        </p:nvSpPr>
        <p:spPr>
          <a:xfrm>
            <a:off x="4598786" y="5399576"/>
            <a:ext cx="546666" cy="620342"/>
          </a:xfrm>
          <a:prstGeom prst="rect">
            <a:avLst/>
          </a:prstGeom>
          <a:solidFill>
            <a:srgbClr val="FD6600"/>
          </a:solidFill>
          <a:ln w="9525" cap="flat" cmpd="sng" algn="ctr">
            <a:solidFill>
              <a:srgbClr val="FD6600"/>
            </a:solidFill>
            <a:prstDash val="solid"/>
            <a:headEnd/>
            <a:tailEnd/>
          </a:ln>
          <a:effectLst/>
        </p:spPr>
        <p:txBody>
          <a:bodyPr lIns="0" tIns="0" rIns="0" bIns="0" anchor="ctr"/>
          <a:lstStyle/>
          <a:p>
            <a:pPr marL="0" marR="0" lvl="0" indent="0" algn="ctr" defTabSz="1577545" rtl="0" eaLnBrk="0" fontAlgn="auto" latinLnBrk="0" hangingPunct="0">
              <a:lnSpc>
                <a:spcPct val="90000"/>
              </a:lnSpc>
              <a:spcBef>
                <a:spcPts val="0"/>
              </a:spcBef>
              <a:spcAft>
                <a:spcPts val="0"/>
              </a:spcAft>
              <a:buClr>
                <a:srgbClr val="000066"/>
              </a:buClr>
              <a:buSzPct val="100000"/>
              <a:buFontTx/>
              <a:buNone/>
              <a:tabLst/>
              <a:defRPr/>
            </a:pPr>
            <a:r>
              <a:rPr kumimoji="0" lang="en-US" sz="1100" b="0" i="0" u="none" strike="noStrike" kern="1200" cap="none" spc="0" normalizeH="0" baseline="0" noProof="0" dirty="0" smtClean="0">
                <a:ln>
                  <a:noFill/>
                </a:ln>
                <a:solidFill>
                  <a:srgbClr val="FFFFFF"/>
                </a:solidFill>
                <a:effectLst/>
                <a:uLnTx/>
                <a:uFillTx/>
                <a:latin typeface="Arial"/>
                <a:ea typeface="+mn-ea"/>
                <a:cs typeface="+mn-cs"/>
              </a:rPr>
              <a:t>6.1</a:t>
            </a:r>
            <a:endParaRPr kumimoji="0" lang="en-US" sz="1100" b="0" i="0" u="none" strike="noStrike" kern="1200" cap="none" spc="0" normalizeH="0" baseline="0" noProof="0" dirty="0">
              <a:ln>
                <a:noFill/>
              </a:ln>
              <a:solidFill>
                <a:srgbClr val="FFFFFF"/>
              </a:solidFill>
              <a:effectLst/>
              <a:uLnTx/>
              <a:uFillTx/>
              <a:latin typeface="Arial"/>
              <a:ea typeface="+mn-ea"/>
              <a:cs typeface="+mn-cs"/>
            </a:endParaRPr>
          </a:p>
        </p:txBody>
      </p:sp>
      <p:sp>
        <p:nvSpPr>
          <p:cNvPr id="39" name="Rettangolo 38"/>
          <p:cNvSpPr/>
          <p:nvPr/>
        </p:nvSpPr>
        <p:spPr>
          <a:xfrm>
            <a:off x="761999" y="3905144"/>
            <a:ext cx="8988779" cy="2656078"/>
          </a:xfrm>
          <a:prstGeom prst="rect">
            <a:avLst/>
          </a:prstGeom>
          <a:noFill/>
          <a:ln w="9525">
            <a:solidFill>
              <a:srgbClr val="FD6600"/>
            </a:solid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2000" b="0" i="0" u="none" strike="noStrike" kern="1200" cap="none" spc="0" normalizeH="0" baseline="0" noProof="0" dirty="0" err="1">
              <a:ln>
                <a:noFill/>
              </a:ln>
              <a:solidFill>
                <a:srgbClr val="FFFFFF"/>
              </a:solidFill>
              <a:effectLst/>
              <a:uLnTx/>
              <a:uFillTx/>
              <a:latin typeface="Arial"/>
              <a:ea typeface="+mn-ea"/>
              <a:cs typeface="+mn-cs"/>
            </a:endParaRPr>
          </a:p>
        </p:txBody>
      </p:sp>
      <p:sp>
        <p:nvSpPr>
          <p:cNvPr id="27" name="Rettangolo 27"/>
          <p:cNvSpPr/>
          <p:nvPr/>
        </p:nvSpPr>
        <p:spPr>
          <a:xfrm>
            <a:off x="1038515" y="4390575"/>
            <a:ext cx="1366664" cy="625027"/>
          </a:xfrm>
          <a:prstGeom prst="rect">
            <a:avLst/>
          </a:prstGeom>
          <a:solidFill>
            <a:schemeClr val="bg1"/>
          </a:solidFill>
          <a:ln w="9525" cap="flat" cmpd="sng" algn="ctr">
            <a:solidFill>
              <a:srgbClr val="C6C6C6"/>
            </a:solidFill>
            <a:prstDash val="solid"/>
            <a:headEnd/>
            <a:tailEnd/>
          </a:ln>
          <a:effectLst/>
        </p:spPr>
        <p:txBody>
          <a:bodyPr lIns="128000" tIns="0" rIns="48000" bIns="0" anchor="ctr"/>
          <a:lstStyle/>
          <a:p>
            <a:pPr marL="0" marR="0" lvl="0" indent="0" algn="l" defTabSz="914400" rtl="0" eaLnBrk="1" fontAlgn="base" latinLnBrk="0" hangingPunct="1">
              <a:lnSpc>
                <a:spcPct val="106000"/>
              </a:lnSpc>
              <a:spcBef>
                <a:spcPct val="50000"/>
              </a:spcBef>
              <a:spcAft>
                <a:spcPct val="0"/>
              </a:spcAft>
              <a:buClr>
                <a:prstClr val="black"/>
              </a:buClr>
              <a:buSzTx/>
              <a:buFontTx/>
              <a:buNone/>
              <a:tabLst/>
              <a:defRPr/>
            </a:pPr>
            <a:r>
              <a:rPr kumimoji="0" lang="en-US" sz="1100" b="0" i="0" u="none" strike="noStrike" kern="1200" cap="none" spc="0" normalizeH="0" baseline="0" noProof="0" dirty="0">
                <a:ln>
                  <a:noFill/>
                </a:ln>
                <a:solidFill>
                  <a:prstClr val="black"/>
                </a:solidFill>
                <a:effectLst/>
                <a:uLnTx/>
                <a:uFillTx/>
                <a:latin typeface="Arial"/>
                <a:ea typeface="+mn-ea"/>
                <a:cs typeface="+mn-cs"/>
              </a:rPr>
              <a:t>Customer base (#k)</a:t>
            </a:r>
            <a:endParaRPr kumimoji="0" lang="en-US" sz="1100" b="0" i="0" u="none" strike="noStrike" kern="1200" cap="none" spc="0" normalizeH="0" baseline="0" noProof="0" dirty="0">
              <a:ln>
                <a:noFill/>
              </a:ln>
              <a:solidFill>
                <a:prstClr val="black"/>
              </a:solidFill>
              <a:effectLst/>
              <a:uLnTx/>
              <a:uFillTx/>
              <a:latin typeface="Arial"/>
              <a:ea typeface="+mn-ea"/>
              <a:cs typeface="Arial" pitchFamily="34" charset="0"/>
            </a:endParaRPr>
          </a:p>
        </p:txBody>
      </p:sp>
      <p:sp>
        <p:nvSpPr>
          <p:cNvPr id="28" name="Rettangolo 28"/>
          <p:cNvSpPr/>
          <p:nvPr/>
        </p:nvSpPr>
        <p:spPr>
          <a:xfrm>
            <a:off x="2440711" y="4390575"/>
            <a:ext cx="546666" cy="625027"/>
          </a:xfrm>
          <a:prstGeom prst="rect">
            <a:avLst/>
          </a:prstGeom>
          <a:solidFill>
            <a:srgbClr val="FD6600"/>
          </a:solidFill>
          <a:ln>
            <a:solidFill>
              <a:srgbClr val="FD6600"/>
            </a:solidFill>
          </a:ln>
        </p:spPr>
        <p:style>
          <a:lnRef idx="2">
            <a:schemeClr val="accent1">
              <a:shade val="50000"/>
            </a:schemeClr>
          </a:lnRef>
          <a:fillRef idx="1">
            <a:schemeClr val="accent1"/>
          </a:fillRef>
          <a:effectRef idx="0">
            <a:schemeClr val="accent1"/>
          </a:effectRef>
          <a:fontRef idx="minor">
            <a:schemeClr val="lt1"/>
          </a:fontRef>
        </p:style>
        <p:txBody>
          <a:bodyPr lIns="96000" tIns="48000" rIns="96000" bIns="48000" rtlCol="0" anchor="ctr"/>
          <a:lstStyle/>
          <a:p>
            <a:pPr marL="0" marR="0" lvl="0" indent="0" algn="ctr" defTabSz="1577545" rtl="0" eaLnBrk="0" fontAlgn="auto" latinLnBrk="0" hangingPunct="0">
              <a:lnSpc>
                <a:spcPct val="90000"/>
              </a:lnSpc>
              <a:spcBef>
                <a:spcPts val="0"/>
              </a:spcBef>
              <a:spcAft>
                <a:spcPts val="0"/>
              </a:spcAft>
              <a:buClr>
                <a:srgbClr val="000066"/>
              </a:buClr>
              <a:buSzPct val="100000"/>
              <a:buFontTx/>
              <a:buNone/>
              <a:tabLst/>
              <a:defRPr/>
            </a:pPr>
            <a:r>
              <a:rPr kumimoji="0" lang="en-US" sz="1100" b="0" i="0" u="none" strike="noStrike" kern="1200" cap="none" spc="0" normalizeH="0" baseline="0" noProof="0" dirty="0" smtClean="0">
                <a:ln>
                  <a:noFill/>
                </a:ln>
                <a:solidFill>
                  <a:srgbClr val="FFFFFF"/>
                </a:solidFill>
                <a:effectLst/>
                <a:uLnTx/>
                <a:uFillTx/>
                <a:latin typeface="Arial"/>
                <a:ea typeface="+mn-ea"/>
                <a:cs typeface="+mn-cs"/>
              </a:rPr>
              <a:t>18.4</a:t>
            </a:r>
            <a:endParaRPr kumimoji="0" lang="en-US" sz="1100" b="0" i="0" u="none" strike="noStrike" kern="1200" cap="none" spc="0" normalizeH="0" baseline="0" noProof="0" dirty="0">
              <a:ln>
                <a:noFill/>
              </a:ln>
              <a:solidFill>
                <a:srgbClr val="FFFFFF"/>
              </a:solidFill>
              <a:effectLst/>
              <a:uLnTx/>
              <a:uFillTx/>
              <a:latin typeface="Arial"/>
              <a:ea typeface="+mn-ea"/>
              <a:cs typeface="+mn-cs"/>
            </a:endParaRPr>
          </a:p>
        </p:txBody>
      </p:sp>
      <p:sp>
        <p:nvSpPr>
          <p:cNvPr id="29" name="Rettangolo 26"/>
          <p:cNvSpPr/>
          <p:nvPr/>
        </p:nvSpPr>
        <p:spPr>
          <a:xfrm>
            <a:off x="921654" y="3905144"/>
            <a:ext cx="1536756" cy="62502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96000" tIns="48000" rIns="96000" bIns="48000" rtlCol="0" anchor="ctr"/>
          <a:lstStyle/>
          <a:p>
            <a:pPr marL="0" marR="0" lvl="0" indent="0" algn="ctr" defTabSz="1577545" rtl="0" eaLnBrk="0" fontAlgn="auto" latinLnBrk="0" hangingPunct="0">
              <a:lnSpc>
                <a:spcPct val="90000"/>
              </a:lnSpc>
              <a:spcBef>
                <a:spcPts val="0"/>
              </a:spcBef>
              <a:spcAft>
                <a:spcPts val="0"/>
              </a:spcAft>
              <a:buClr>
                <a:srgbClr val="000066"/>
              </a:buClr>
              <a:buSzPct val="100000"/>
              <a:buFontTx/>
              <a:buNone/>
              <a:tabLst/>
              <a:defRPr/>
            </a:pPr>
            <a:r>
              <a:rPr kumimoji="0" lang="en-US" sz="1200" b="1" i="0" u="none" strike="noStrike" kern="1200" cap="none" spc="0" normalizeH="0" baseline="0" noProof="0" dirty="0">
                <a:ln>
                  <a:noFill/>
                </a:ln>
                <a:solidFill>
                  <a:srgbClr val="FD6600"/>
                </a:solidFill>
                <a:effectLst/>
                <a:uLnTx/>
                <a:uFillTx/>
                <a:latin typeface="Arial"/>
                <a:ea typeface="+mn-ea"/>
                <a:cs typeface="+mn-cs"/>
              </a:rPr>
              <a:t>Total e-Industries</a:t>
            </a:r>
            <a:endParaRPr kumimoji="0" lang="en-US" sz="1200" b="1" i="0" u="none" strike="noStrike" kern="1200" cap="none" spc="0" normalizeH="0" baseline="30000" noProof="0" dirty="0">
              <a:ln>
                <a:noFill/>
              </a:ln>
              <a:solidFill>
                <a:srgbClr val="FD6600"/>
              </a:solidFill>
              <a:effectLst/>
              <a:uLnTx/>
              <a:uFillTx/>
              <a:latin typeface="Arial"/>
              <a:ea typeface="+mn-ea"/>
              <a:cs typeface="+mn-cs"/>
            </a:endParaRPr>
          </a:p>
        </p:txBody>
      </p:sp>
      <p:sp>
        <p:nvSpPr>
          <p:cNvPr id="32" name="Rettangolo 27"/>
          <p:cNvSpPr/>
          <p:nvPr/>
        </p:nvSpPr>
        <p:spPr>
          <a:xfrm>
            <a:off x="5354666" y="5773500"/>
            <a:ext cx="1366664" cy="625027"/>
          </a:xfrm>
          <a:prstGeom prst="rect">
            <a:avLst/>
          </a:prstGeom>
          <a:solidFill>
            <a:schemeClr val="bg1"/>
          </a:solidFill>
          <a:ln w="9525" cap="flat" cmpd="sng" algn="ctr">
            <a:solidFill>
              <a:srgbClr val="C6C6C6"/>
            </a:solidFill>
            <a:prstDash val="solid"/>
            <a:headEnd/>
            <a:tailEnd/>
          </a:ln>
          <a:effectLst/>
        </p:spPr>
        <p:txBody>
          <a:bodyPr lIns="128000" tIns="0" rIns="48000" bIns="0" anchor="ctr"/>
          <a:lstStyle/>
          <a:p>
            <a:pPr marL="0" marR="0" lvl="0" indent="0" algn="l" defTabSz="914400" rtl="0" eaLnBrk="1" fontAlgn="base" latinLnBrk="0" hangingPunct="1">
              <a:lnSpc>
                <a:spcPct val="106000"/>
              </a:lnSpc>
              <a:spcBef>
                <a:spcPct val="50000"/>
              </a:spcBef>
              <a:spcAft>
                <a:spcPct val="0"/>
              </a:spcAft>
              <a:buClr>
                <a:prstClr val="black"/>
              </a:buClr>
              <a:buSzTx/>
              <a:buFontTx/>
              <a:buNone/>
              <a:tabLst/>
              <a:defRPr/>
            </a:pPr>
            <a:r>
              <a:rPr kumimoji="0" lang="en-US" sz="1100" b="0" i="0" u="none" strike="noStrike" kern="1200" cap="none" spc="0" normalizeH="0" baseline="0" noProof="0" dirty="0">
                <a:ln>
                  <a:noFill/>
                </a:ln>
                <a:solidFill>
                  <a:prstClr val="black"/>
                </a:solidFill>
                <a:effectLst/>
                <a:uLnTx/>
                <a:uFillTx/>
                <a:latin typeface="Arial"/>
                <a:ea typeface="+mn-ea"/>
                <a:cs typeface="+mn-cs"/>
              </a:rPr>
              <a:t>Bills Managed </a:t>
            </a:r>
          </a:p>
          <a:p>
            <a:pPr marL="0" marR="0" lvl="0" indent="0" algn="l" defTabSz="914400" rtl="0" eaLnBrk="1" fontAlgn="base" latinLnBrk="0" hangingPunct="1">
              <a:lnSpc>
                <a:spcPct val="106000"/>
              </a:lnSpc>
              <a:spcBef>
                <a:spcPct val="50000"/>
              </a:spcBef>
              <a:spcAft>
                <a:spcPct val="0"/>
              </a:spcAft>
              <a:buClr>
                <a:prstClr val="black"/>
              </a:buClr>
              <a:buSzTx/>
              <a:buFontTx/>
              <a:buNone/>
              <a:tabLst/>
              <a:defRPr/>
            </a:pPr>
            <a:r>
              <a:rPr kumimoji="0" lang="en-US" sz="1100" b="0" i="0" u="none" strike="noStrike" kern="1200" cap="none" spc="0" normalizeH="0" baseline="0" noProof="0" dirty="0">
                <a:ln>
                  <a:noFill/>
                </a:ln>
                <a:solidFill>
                  <a:prstClr val="black"/>
                </a:solidFill>
                <a:effectLst/>
                <a:uLnTx/>
                <a:uFillTx/>
                <a:latin typeface="Arial"/>
                <a:ea typeface="+mn-ea"/>
                <a:cs typeface="+mn-cs"/>
              </a:rPr>
              <a:t>(#</a:t>
            </a:r>
            <a:r>
              <a:rPr kumimoji="0" lang="en-US" sz="1100" b="0" i="0" u="none" strike="noStrike" kern="1200" cap="none" spc="0" normalizeH="0" baseline="0" noProof="0" dirty="0" err="1">
                <a:ln>
                  <a:noFill/>
                </a:ln>
                <a:solidFill>
                  <a:prstClr val="black"/>
                </a:solidFill>
                <a:effectLst/>
                <a:uLnTx/>
                <a:uFillTx/>
                <a:latin typeface="Arial"/>
                <a:ea typeface="+mn-ea"/>
                <a:cs typeface="+mn-cs"/>
              </a:rPr>
              <a:t>mn</a:t>
            </a:r>
            <a:r>
              <a:rPr kumimoji="0" lang="en-US" sz="1100" b="0" i="0" u="none" strike="noStrike" kern="1200" cap="none" spc="0" normalizeH="0" baseline="0" noProof="0" dirty="0">
                <a:ln>
                  <a:noFill/>
                </a:ln>
                <a:solidFill>
                  <a:prstClr val="black"/>
                </a:solidFill>
                <a:effectLst/>
                <a:uLnTx/>
                <a:uFillTx/>
                <a:latin typeface="Arial"/>
                <a:ea typeface="+mn-ea"/>
                <a:cs typeface="+mn-cs"/>
              </a:rPr>
              <a:t> annually)</a:t>
            </a:r>
            <a:endParaRPr kumimoji="0" lang="en-US" sz="1100" b="0" i="0" u="none" strike="noStrike" kern="1200" cap="none" spc="0" normalizeH="0" baseline="0" noProof="0" dirty="0">
              <a:ln>
                <a:noFill/>
              </a:ln>
              <a:solidFill>
                <a:prstClr val="black"/>
              </a:solidFill>
              <a:effectLst/>
              <a:uLnTx/>
              <a:uFillTx/>
              <a:latin typeface="Arial"/>
              <a:ea typeface="+mn-ea"/>
              <a:cs typeface="Arial" pitchFamily="34" charset="0"/>
            </a:endParaRPr>
          </a:p>
        </p:txBody>
      </p:sp>
      <p:sp>
        <p:nvSpPr>
          <p:cNvPr id="34" name="Rettangolo 28"/>
          <p:cNvSpPr/>
          <p:nvPr/>
        </p:nvSpPr>
        <p:spPr>
          <a:xfrm>
            <a:off x="6756862" y="5779151"/>
            <a:ext cx="546666" cy="619376"/>
          </a:xfrm>
          <a:prstGeom prst="rect">
            <a:avLst/>
          </a:prstGeom>
          <a:solidFill>
            <a:srgbClr val="FD6600"/>
          </a:solidFill>
          <a:ln>
            <a:solidFill>
              <a:srgbClr val="FD6600"/>
            </a:solidFill>
          </a:ln>
        </p:spPr>
        <p:style>
          <a:lnRef idx="2">
            <a:schemeClr val="accent1">
              <a:shade val="50000"/>
            </a:schemeClr>
          </a:lnRef>
          <a:fillRef idx="1">
            <a:schemeClr val="accent1"/>
          </a:fillRef>
          <a:effectRef idx="0">
            <a:schemeClr val="accent1"/>
          </a:effectRef>
          <a:fontRef idx="minor">
            <a:schemeClr val="lt1"/>
          </a:fontRef>
        </p:style>
        <p:txBody>
          <a:bodyPr lIns="96000" tIns="48000" rIns="96000" bIns="48000" rtlCol="0" anchor="ctr"/>
          <a:lstStyle/>
          <a:p>
            <a:pPr marL="0" marR="0" lvl="0" indent="0" algn="ctr" defTabSz="1577545" rtl="0" eaLnBrk="0" fontAlgn="auto" latinLnBrk="0" hangingPunct="0">
              <a:lnSpc>
                <a:spcPct val="90000"/>
              </a:lnSpc>
              <a:spcBef>
                <a:spcPts val="0"/>
              </a:spcBef>
              <a:spcAft>
                <a:spcPts val="0"/>
              </a:spcAft>
              <a:buClr>
                <a:srgbClr val="000066"/>
              </a:buClr>
              <a:buSzPct val="100000"/>
              <a:buFontTx/>
              <a:buNone/>
              <a:tabLst/>
              <a:defRPr/>
            </a:pPr>
            <a:r>
              <a:rPr kumimoji="0" lang="en-US" sz="1100" b="0" i="0" u="none" strike="noStrike" kern="1200" cap="none" spc="0" normalizeH="0" baseline="0" noProof="0">
                <a:ln>
                  <a:noFill/>
                </a:ln>
                <a:solidFill>
                  <a:srgbClr val="FFFFFF"/>
                </a:solidFill>
                <a:effectLst/>
                <a:uLnTx/>
                <a:uFillTx/>
                <a:latin typeface="Arial"/>
                <a:ea typeface="+mn-ea"/>
                <a:cs typeface="+mn-cs"/>
              </a:rPr>
              <a:t> </a:t>
            </a:r>
            <a:r>
              <a:rPr kumimoji="0" lang="en-US" sz="1100" b="0" i="0" u="none" strike="noStrike" kern="1200" cap="none" spc="0" normalizeH="0" baseline="0" noProof="0" smtClean="0">
                <a:ln>
                  <a:noFill/>
                </a:ln>
                <a:solidFill>
                  <a:srgbClr val="FFFFFF"/>
                </a:solidFill>
                <a:effectLst/>
                <a:uLnTx/>
                <a:uFillTx/>
                <a:latin typeface="Arial"/>
                <a:ea typeface="+mn-ea"/>
                <a:cs typeface="+mn-cs"/>
              </a:rPr>
              <a:t>1.4</a:t>
            </a:r>
            <a:endParaRPr kumimoji="0" lang="en-US" sz="1100" b="0" i="0" u="none" strike="noStrike" kern="1200" cap="none" spc="0" normalizeH="0" baseline="0" noProof="0" dirty="0">
              <a:ln>
                <a:noFill/>
              </a:ln>
              <a:solidFill>
                <a:srgbClr val="FFFFFF"/>
              </a:solidFill>
              <a:effectLst/>
              <a:uLnTx/>
              <a:uFillTx/>
              <a:latin typeface="Arial"/>
              <a:ea typeface="+mn-ea"/>
              <a:cs typeface="+mn-cs"/>
            </a:endParaRPr>
          </a:p>
        </p:txBody>
      </p:sp>
      <p:sp>
        <p:nvSpPr>
          <p:cNvPr id="35" name="Rettangolo 26"/>
          <p:cNvSpPr/>
          <p:nvPr/>
        </p:nvSpPr>
        <p:spPr>
          <a:xfrm>
            <a:off x="5024068" y="5271384"/>
            <a:ext cx="2549506" cy="62502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96000" tIns="48000" rIns="96000" bIns="48000" rtlCol="0" anchor="ctr"/>
          <a:lstStyle/>
          <a:p>
            <a:pPr marL="0" marR="0" lvl="0" indent="0" algn="ctr" defTabSz="1577545" rtl="0" eaLnBrk="0" fontAlgn="auto" latinLnBrk="0" hangingPunct="0">
              <a:lnSpc>
                <a:spcPts val="1500"/>
              </a:lnSpc>
              <a:spcBef>
                <a:spcPts val="0"/>
              </a:spcBef>
              <a:spcAft>
                <a:spcPts val="0"/>
              </a:spcAft>
              <a:buClr>
                <a:srgbClr val="000066"/>
              </a:buClr>
              <a:buSzPct val="100000"/>
              <a:buFontTx/>
              <a:buNone/>
              <a:tabLst/>
              <a:defRPr/>
            </a:pPr>
            <a:r>
              <a:rPr kumimoji="0" lang="en-US" sz="1200" b="1" i="0" u="none" strike="noStrike" kern="1200" cap="none" spc="0" normalizeH="0" baseline="0" noProof="0" dirty="0">
                <a:ln>
                  <a:noFill/>
                </a:ln>
                <a:solidFill>
                  <a:srgbClr val="FD6600"/>
                </a:solidFill>
                <a:effectLst/>
                <a:uLnTx/>
                <a:uFillTx/>
                <a:latin typeface="Arial"/>
                <a:ea typeface="+mn-ea"/>
                <a:cs typeface="+mn-cs"/>
              </a:rPr>
              <a:t>Smart Billing Management</a:t>
            </a:r>
            <a:endParaRPr kumimoji="0" lang="en-US" sz="1200" b="1" i="0" u="none" strike="noStrike" kern="1200" cap="none" spc="0" normalizeH="0" baseline="30000" noProof="0" dirty="0">
              <a:ln>
                <a:noFill/>
              </a:ln>
              <a:solidFill>
                <a:srgbClr val="FD6600"/>
              </a:solidFill>
              <a:effectLst/>
              <a:uLnTx/>
              <a:uFillTx/>
              <a:latin typeface="Arial"/>
              <a:ea typeface="+mn-ea"/>
              <a:cs typeface="+mn-cs"/>
            </a:endParaRPr>
          </a:p>
        </p:txBody>
      </p:sp>
      <p:sp>
        <p:nvSpPr>
          <p:cNvPr id="40" name="CasellaDiTesto 39"/>
          <p:cNvSpPr txBox="1"/>
          <p:nvPr/>
        </p:nvSpPr>
        <p:spPr>
          <a:xfrm>
            <a:off x="761999" y="3561657"/>
            <a:ext cx="3335233" cy="276999"/>
          </a:xfrm>
          <a:prstGeom prst="rect">
            <a:avLst/>
          </a:prstGeom>
          <a:noFill/>
        </p:spPr>
        <p:txBody>
          <a:bodyPr wrap="squar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800" b="1" i="0" u="none" strike="noStrike" kern="1200" cap="none" spc="0" normalizeH="0" baseline="0" noProof="0" dirty="0" err="1">
                <a:ln>
                  <a:noFill/>
                </a:ln>
                <a:solidFill>
                  <a:srgbClr val="FD6600"/>
                </a:solidFill>
                <a:effectLst/>
                <a:uLnTx/>
                <a:uFillTx/>
                <a:latin typeface="Arial"/>
                <a:ea typeface="+mn-ea"/>
                <a:cs typeface="+mn-cs"/>
              </a:rPr>
              <a:t>Key</a:t>
            </a:r>
            <a:r>
              <a:rPr kumimoji="0" lang="it-IT" sz="1800" b="1" i="0" u="none" strike="noStrike" kern="1200" cap="none" spc="0" normalizeH="0" baseline="0" noProof="0" dirty="0">
                <a:ln>
                  <a:noFill/>
                </a:ln>
                <a:solidFill>
                  <a:srgbClr val="FD6600"/>
                </a:solidFill>
                <a:effectLst/>
                <a:uLnTx/>
                <a:uFillTx/>
                <a:latin typeface="Arial"/>
                <a:ea typeface="+mn-ea"/>
                <a:cs typeface="+mn-cs"/>
              </a:rPr>
              <a:t> </a:t>
            </a:r>
            <a:r>
              <a:rPr kumimoji="0" lang="it-IT" sz="1800" b="1" i="0" u="none" strike="noStrike" kern="1200" cap="none" spc="0" normalizeH="0" baseline="0" noProof="0" dirty="0" err="1">
                <a:ln>
                  <a:noFill/>
                </a:ln>
                <a:solidFill>
                  <a:srgbClr val="FD6600"/>
                </a:solidFill>
                <a:effectLst/>
                <a:uLnTx/>
                <a:uFillTx/>
                <a:latin typeface="Arial"/>
                <a:ea typeface="+mn-ea"/>
                <a:cs typeface="+mn-cs"/>
              </a:rPr>
              <a:t>figures</a:t>
            </a:r>
            <a:r>
              <a:rPr kumimoji="0" lang="it-IT" sz="1800" b="1" i="0" u="none" strike="noStrike" kern="1200" cap="none" spc="0" normalizeH="0" baseline="0" noProof="0" dirty="0">
                <a:ln>
                  <a:noFill/>
                </a:ln>
                <a:solidFill>
                  <a:srgbClr val="FD6600"/>
                </a:solidFill>
                <a:effectLst/>
                <a:uLnTx/>
                <a:uFillTx/>
                <a:latin typeface="Arial"/>
                <a:ea typeface="+mn-ea"/>
                <a:cs typeface="+mn-cs"/>
              </a:rPr>
              <a:t>*</a:t>
            </a:r>
          </a:p>
        </p:txBody>
      </p:sp>
      <p:sp>
        <p:nvSpPr>
          <p:cNvPr id="42" name="Rettangolo 41"/>
          <p:cNvSpPr/>
          <p:nvPr/>
        </p:nvSpPr>
        <p:spPr>
          <a:xfrm>
            <a:off x="792188" y="6115555"/>
            <a:ext cx="3136146" cy="507831"/>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900" b="0" i="0" u="none" strike="noStrike" kern="1200" cap="none" spc="0" normalizeH="0" baseline="0" noProof="0" dirty="0">
              <a:ln>
                <a:noFill/>
              </a:ln>
              <a:solidFill>
                <a:srgbClr val="C6C6C6">
                  <a:lumMod val="75000"/>
                </a:srgbClr>
              </a:solidFill>
              <a:effectLst/>
              <a:uLnTx/>
              <a:uFillTx/>
              <a:latin typeface="Arial"/>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C6C6C6">
                    <a:lumMod val="75000"/>
                  </a:srgbClr>
                </a:solidFill>
                <a:effectLst/>
                <a:uLnTx/>
                <a:uFillTx/>
                <a:latin typeface="Arial"/>
                <a:ea typeface="+mn-ea"/>
                <a:cs typeface="+mn-cs"/>
              </a:rPr>
              <a:t>* </a:t>
            </a:r>
            <a:r>
              <a:rPr kumimoji="0" lang="en-US" sz="900" b="0" i="0" u="none" strike="noStrike" kern="1200" cap="none" spc="0" normalizeH="0" baseline="0" noProof="0" dirty="0" smtClean="0">
                <a:ln>
                  <a:noFill/>
                </a:ln>
                <a:solidFill>
                  <a:srgbClr val="C6C6C6">
                    <a:lumMod val="75000"/>
                  </a:srgbClr>
                </a:solidFill>
                <a:effectLst/>
                <a:uLnTx/>
                <a:uFillTx/>
                <a:latin typeface="Arial"/>
                <a:ea typeface="+mn-ea"/>
                <a:cs typeface="+mn-cs"/>
              </a:rPr>
              <a:t>2018 forecast closing figures</a:t>
            </a:r>
            <a:endParaRPr kumimoji="0" lang="en-US" sz="900" b="0" i="0" u="none" strike="noStrike" kern="1200" cap="none" spc="0" normalizeH="0" baseline="0" noProof="0" dirty="0">
              <a:ln>
                <a:noFill/>
              </a:ln>
              <a:solidFill>
                <a:srgbClr val="C6C6C6">
                  <a:lumMod val="75000"/>
                </a:srgbClr>
              </a:solidFill>
              <a:effectLst/>
              <a:uLnTx/>
              <a:uFillTx/>
              <a:latin typeface="Arial"/>
              <a:ea typeface="+mn-ea"/>
              <a:cs typeface="+mn-cs"/>
            </a:endParaRPr>
          </a:p>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endParaRPr kumimoji="0" lang="en-US" sz="900" b="0" i="0" u="none" strike="noStrike" kern="1200" cap="none" spc="0" normalizeH="0" baseline="0" noProof="0" dirty="0">
              <a:ln>
                <a:noFill/>
              </a:ln>
              <a:solidFill>
                <a:srgbClr val="C6C6C6">
                  <a:lumMod val="75000"/>
                </a:srgbClr>
              </a:solidFill>
              <a:effectLst/>
              <a:uLnTx/>
              <a:uFillTx/>
              <a:latin typeface="Arial"/>
              <a:ea typeface="+mn-ea"/>
              <a:cs typeface="+mn-cs"/>
            </a:endParaRPr>
          </a:p>
        </p:txBody>
      </p:sp>
      <p:sp>
        <p:nvSpPr>
          <p:cNvPr id="37" name="Rettangolo 36"/>
          <p:cNvSpPr/>
          <p:nvPr/>
        </p:nvSpPr>
        <p:spPr>
          <a:xfrm>
            <a:off x="10921919" y="1454727"/>
            <a:ext cx="1275102" cy="5403273"/>
          </a:xfrm>
          <a:prstGeom prst="rect">
            <a:avLst/>
          </a:prstGeom>
          <a:solidFill>
            <a:srgbClr val="FD6600"/>
          </a:solidFill>
          <a:ln>
            <a:no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2000" b="0" i="0" u="none" strike="noStrike" kern="1200" cap="none" spc="0" normalizeH="0" baseline="0" noProof="0" dirty="0" err="1">
              <a:ln>
                <a:noFill/>
              </a:ln>
              <a:solidFill>
                <a:srgbClr val="FF0000"/>
              </a:solidFill>
              <a:effectLst/>
              <a:uLnTx/>
              <a:uFillTx/>
              <a:latin typeface="Arial"/>
              <a:ea typeface="+mn-ea"/>
              <a:cs typeface="+mn-cs"/>
            </a:endParaRPr>
          </a:p>
        </p:txBody>
      </p:sp>
      <p:pic>
        <p:nvPicPr>
          <p:cNvPr id="38" name="Immagine 37"/>
          <p:cNvPicPr>
            <a:picLocks noChangeAspect="1"/>
          </p:cNvPicPr>
          <p:nvPr/>
        </p:nvPicPr>
        <p:blipFill>
          <a:blip r:embed="rId7"/>
          <a:stretch>
            <a:fillRect/>
          </a:stretch>
        </p:blipFill>
        <p:spPr>
          <a:xfrm>
            <a:off x="777754" y="742706"/>
            <a:ext cx="632097" cy="632097"/>
          </a:xfrm>
          <a:prstGeom prst="rect">
            <a:avLst/>
          </a:prstGeom>
        </p:spPr>
      </p:pic>
      <p:pic>
        <p:nvPicPr>
          <p:cNvPr id="36" name="Immagine 35"/>
          <p:cNvPicPr>
            <a:picLocks noChangeAspect="1"/>
          </p:cNvPicPr>
          <p:nvPr/>
        </p:nvPicPr>
        <p:blipFill rotWithShape="1">
          <a:blip r:embed="rId8">
            <a:extLst>
              <a:ext uri="{28A0092B-C50C-407E-A947-70E740481C1C}">
                <a14:useLocalDpi xmlns:a14="http://schemas.microsoft.com/office/drawing/2010/main" val="0"/>
              </a:ext>
            </a:extLst>
          </a:blip>
          <a:srcRect/>
          <a:stretch/>
        </p:blipFill>
        <p:spPr>
          <a:xfrm>
            <a:off x="7609107" y="1402495"/>
            <a:ext cx="4584172" cy="5455505"/>
          </a:xfrm>
          <a:prstGeom prst="parallelogram">
            <a:avLst>
              <a:gd name="adj" fmla="val 25978"/>
            </a:avLst>
          </a:prstGeom>
          <a:ln>
            <a:noFill/>
          </a:ln>
        </p:spPr>
      </p:pic>
      <p:cxnSp>
        <p:nvCxnSpPr>
          <p:cNvPr id="41" name="Connettore 1 12"/>
          <p:cNvCxnSpPr/>
          <p:nvPr/>
        </p:nvCxnSpPr>
        <p:spPr>
          <a:xfrm>
            <a:off x="7789333" y="2395578"/>
            <a:ext cx="1012921" cy="0"/>
          </a:xfrm>
          <a:prstGeom prst="line">
            <a:avLst/>
          </a:prstGeom>
          <a:ln w="6350">
            <a:solidFill>
              <a:srgbClr val="FF0000"/>
            </a:solidFill>
            <a:tailEnd type="ova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8487610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 Placeholder 5"/>
          <p:cNvSpPr>
            <a:spLocks noGrp="1"/>
          </p:cNvSpPr>
          <p:nvPr>
            <p:ph type="body" sz="quarter" idx="13"/>
          </p:nvPr>
        </p:nvSpPr>
        <p:spPr>
          <a:xfrm>
            <a:off x="1635502" y="1086640"/>
            <a:ext cx="8125146" cy="276999"/>
          </a:xfrm>
        </p:spPr>
        <p:txBody>
          <a:bodyPr/>
          <a:lstStyle/>
          <a:p>
            <a:r>
              <a:rPr lang="it-IT" sz="1800" dirty="0" smtClean="0">
                <a:solidFill>
                  <a:srgbClr val="FD6600"/>
                </a:solidFill>
                <a:latin typeface="+mj-lt"/>
              </a:rPr>
              <a:t>Portofoliu de solutii</a:t>
            </a:r>
            <a:endParaRPr lang="it-IT" sz="1800" dirty="0">
              <a:solidFill>
                <a:srgbClr val="FD6600"/>
              </a:solidFill>
              <a:latin typeface="+mj-lt"/>
            </a:endParaRPr>
          </a:p>
        </p:txBody>
      </p:sp>
      <p:sp>
        <p:nvSpPr>
          <p:cNvPr id="15" name="Titolo 14"/>
          <p:cNvSpPr>
            <a:spLocks noGrp="1"/>
          </p:cNvSpPr>
          <p:nvPr>
            <p:ph type="title"/>
          </p:nvPr>
        </p:nvSpPr>
        <p:spPr>
          <a:xfrm>
            <a:off x="1635500" y="671394"/>
            <a:ext cx="8375651" cy="394980"/>
          </a:xfrm>
        </p:spPr>
        <p:txBody>
          <a:bodyPr/>
          <a:lstStyle/>
          <a:p>
            <a:r>
              <a:rPr lang="it-IT" dirty="0">
                <a:solidFill>
                  <a:srgbClr val="FD6600"/>
                </a:solidFill>
              </a:rPr>
              <a:t>e-Industries</a:t>
            </a:r>
          </a:p>
        </p:txBody>
      </p:sp>
      <p:sp>
        <p:nvSpPr>
          <p:cNvPr id="49" name="Rettangolo 48"/>
          <p:cNvSpPr/>
          <p:nvPr/>
        </p:nvSpPr>
        <p:spPr>
          <a:xfrm>
            <a:off x="5506629" y="1650707"/>
            <a:ext cx="3379901" cy="917020"/>
          </a:xfrm>
          <a:prstGeom prst="rect">
            <a:avLst/>
          </a:prstGeom>
          <a:solidFill>
            <a:schemeClr val="bg1"/>
          </a:solidFill>
          <a:ln w="9525" cap="flat" cmpd="sng" algn="ctr">
            <a:solidFill>
              <a:srgbClr val="FD6600"/>
            </a:solidFill>
            <a:prstDash val="solid"/>
            <a:miter lim="800000"/>
          </a:ln>
          <a:effectLst/>
        </p:spPr>
        <p:txBody>
          <a:bodyPr rtlCol="0" anchor="ctr"/>
          <a:lstStyle/>
          <a:p>
            <a:pPr lvl="0">
              <a:defRPr/>
            </a:pPr>
            <a:endParaRPr lang="en-US" sz="900" b="1" kern="0" dirty="0"/>
          </a:p>
        </p:txBody>
      </p:sp>
      <p:sp>
        <p:nvSpPr>
          <p:cNvPr id="50" name="Rettangolo 49"/>
          <p:cNvSpPr/>
          <p:nvPr/>
        </p:nvSpPr>
        <p:spPr>
          <a:xfrm>
            <a:off x="5506629" y="3007914"/>
            <a:ext cx="3379901" cy="1027863"/>
          </a:xfrm>
          <a:prstGeom prst="rect">
            <a:avLst/>
          </a:prstGeom>
          <a:solidFill>
            <a:schemeClr val="bg1"/>
          </a:solidFill>
          <a:ln w="9525" cap="flat" cmpd="sng" algn="ctr">
            <a:solidFill>
              <a:srgbClr val="FD6600"/>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it-IT" sz="1000" b="0" i="0" u="none" strike="noStrike" kern="0" cap="none" spc="0" normalizeH="0" baseline="0" noProof="0" dirty="0">
              <a:ln>
                <a:noFill/>
              </a:ln>
              <a:effectLst/>
              <a:uLnTx/>
              <a:uFillTx/>
              <a:latin typeface="+mj-lt"/>
              <a:ea typeface="+mn-ea"/>
              <a:cs typeface="+mn-cs"/>
            </a:endParaRPr>
          </a:p>
        </p:txBody>
      </p:sp>
      <p:sp>
        <p:nvSpPr>
          <p:cNvPr id="51" name="Rettangolo 50"/>
          <p:cNvSpPr/>
          <p:nvPr/>
        </p:nvSpPr>
        <p:spPr>
          <a:xfrm>
            <a:off x="5506629" y="4365123"/>
            <a:ext cx="3379901" cy="917020"/>
          </a:xfrm>
          <a:prstGeom prst="rect">
            <a:avLst/>
          </a:prstGeom>
          <a:solidFill>
            <a:schemeClr val="bg1"/>
          </a:solidFill>
          <a:ln w="9525" cap="flat" cmpd="sng" algn="ctr">
            <a:solidFill>
              <a:srgbClr val="FD6600"/>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it-IT" sz="900" b="0" i="0" u="none" strike="noStrike" kern="0" cap="none" spc="0" normalizeH="0" baseline="0" noProof="0" dirty="0">
              <a:ln>
                <a:noFill/>
              </a:ln>
              <a:effectLst/>
              <a:uLnTx/>
              <a:uFillTx/>
              <a:latin typeface="+mj-lt"/>
              <a:ea typeface="+mn-ea"/>
              <a:cs typeface="+mn-cs"/>
            </a:endParaRPr>
          </a:p>
        </p:txBody>
      </p:sp>
      <p:sp>
        <p:nvSpPr>
          <p:cNvPr id="52" name="Rettangolo 51"/>
          <p:cNvSpPr/>
          <p:nvPr/>
        </p:nvSpPr>
        <p:spPr>
          <a:xfrm>
            <a:off x="5486457" y="5573889"/>
            <a:ext cx="3379901" cy="1065463"/>
          </a:xfrm>
          <a:prstGeom prst="rect">
            <a:avLst/>
          </a:prstGeom>
          <a:solidFill>
            <a:schemeClr val="bg1"/>
          </a:solidFill>
          <a:ln w="9525" cap="flat" cmpd="sng" algn="ctr">
            <a:solidFill>
              <a:srgbClr val="FD6600"/>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it-IT" sz="1800" b="0" i="0" u="none" strike="noStrike" kern="0" cap="none" spc="0" normalizeH="0" baseline="0" noProof="0" dirty="0">
              <a:ln>
                <a:noFill/>
              </a:ln>
              <a:effectLst/>
              <a:uLnTx/>
              <a:uFillTx/>
              <a:latin typeface="+mj-lt"/>
              <a:ea typeface="+mn-ea"/>
              <a:cs typeface="+mn-cs"/>
            </a:endParaRPr>
          </a:p>
        </p:txBody>
      </p:sp>
      <p:cxnSp>
        <p:nvCxnSpPr>
          <p:cNvPr id="163" name="Straight Connector 91"/>
          <p:cNvCxnSpPr/>
          <p:nvPr/>
        </p:nvCxnSpPr>
        <p:spPr>
          <a:xfrm>
            <a:off x="1113734" y="2407562"/>
            <a:ext cx="0" cy="3528000"/>
          </a:xfrm>
          <a:prstGeom prst="line">
            <a:avLst/>
          </a:prstGeom>
          <a:noFill/>
          <a:ln w="38100" cap="flat" cmpd="sng" algn="ctr">
            <a:solidFill>
              <a:srgbClr val="FD6600"/>
            </a:solidFill>
            <a:prstDash val="sysDash"/>
            <a:miter lim="800000"/>
          </a:ln>
          <a:effectLst/>
        </p:spPr>
      </p:cxnSp>
      <p:sp>
        <p:nvSpPr>
          <p:cNvPr id="164" name="Oval 103"/>
          <p:cNvSpPr/>
          <p:nvPr/>
        </p:nvSpPr>
        <p:spPr>
          <a:xfrm>
            <a:off x="688586" y="5756964"/>
            <a:ext cx="828000" cy="828000"/>
          </a:xfrm>
          <a:prstGeom prst="ellipse">
            <a:avLst/>
          </a:prstGeom>
          <a:solidFill>
            <a:srgbClr val="FD6600"/>
          </a:solidFill>
          <a:ln w="31750" cap="flat" cmpd="sng" algn="ctr">
            <a:solidFill>
              <a:srgbClr val="FD6600"/>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950" b="1" i="0" u="none" strike="noStrike" kern="0" cap="none" spc="0" normalizeH="0" baseline="0" noProof="0" dirty="0">
              <a:ln>
                <a:noFill/>
              </a:ln>
              <a:effectLst/>
              <a:uLnTx/>
              <a:uFillTx/>
              <a:latin typeface="+mj-lt"/>
              <a:ea typeface="+mn-ea"/>
              <a:cs typeface="+mn-cs"/>
            </a:endParaRPr>
          </a:p>
        </p:txBody>
      </p:sp>
      <p:sp>
        <p:nvSpPr>
          <p:cNvPr id="171" name="Rettangolo 170"/>
          <p:cNvSpPr/>
          <p:nvPr/>
        </p:nvSpPr>
        <p:spPr>
          <a:xfrm>
            <a:off x="601128" y="6056856"/>
            <a:ext cx="1031051" cy="230832"/>
          </a:xfrm>
          <a:prstGeom prst="rect">
            <a:avLst/>
          </a:prstGeom>
          <a:noFill/>
        </p:spPr>
        <p:txBody>
          <a:bodyPr wrap="none">
            <a:spAutoFit/>
          </a:bodyPr>
          <a:lstStyle/>
          <a:p>
            <a:r>
              <a:rPr lang="en-US" sz="900" b="1" dirty="0" smtClean="0">
                <a:solidFill>
                  <a:srgbClr val="FFFFFF"/>
                </a:solidFill>
                <a:latin typeface="+mj-lt"/>
              </a:rPr>
              <a:t>FLEXIBILITATE</a:t>
            </a:r>
            <a:endParaRPr lang="it-IT" sz="900" b="1" dirty="0">
              <a:solidFill>
                <a:srgbClr val="FFFFFF"/>
              </a:solidFill>
              <a:latin typeface="+mj-lt"/>
            </a:endParaRPr>
          </a:p>
        </p:txBody>
      </p:sp>
      <p:sp>
        <p:nvSpPr>
          <p:cNvPr id="166" name="Oval 109"/>
          <p:cNvSpPr/>
          <p:nvPr/>
        </p:nvSpPr>
        <p:spPr>
          <a:xfrm>
            <a:off x="688586" y="4403049"/>
            <a:ext cx="828000" cy="828000"/>
          </a:xfrm>
          <a:prstGeom prst="ellipse">
            <a:avLst/>
          </a:prstGeom>
          <a:solidFill>
            <a:srgbClr val="FD6600"/>
          </a:solidFill>
          <a:ln w="31750" cap="flat" cmpd="sng" algn="ctr">
            <a:solidFill>
              <a:srgbClr val="FD6600"/>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950" b="1" i="0" u="none" strike="noStrike" kern="0" cap="none" spc="0" normalizeH="0" baseline="0" noProof="0" dirty="0">
              <a:ln>
                <a:noFill/>
              </a:ln>
              <a:effectLst/>
              <a:uLnTx/>
              <a:uFillTx/>
              <a:latin typeface="+mj-lt"/>
              <a:ea typeface="+mn-ea"/>
              <a:cs typeface="+mn-cs"/>
            </a:endParaRPr>
          </a:p>
        </p:txBody>
      </p:sp>
      <p:sp>
        <p:nvSpPr>
          <p:cNvPr id="172" name="Rettangolo 171"/>
          <p:cNvSpPr/>
          <p:nvPr/>
        </p:nvSpPr>
        <p:spPr>
          <a:xfrm>
            <a:off x="643894" y="4693938"/>
            <a:ext cx="896399" cy="230832"/>
          </a:xfrm>
          <a:prstGeom prst="rect">
            <a:avLst/>
          </a:prstGeom>
          <a:noFill/>
        </p:spPr>
        <p:txBody>
          <a:bodyPr wrap="none">
            <a:spAutoFit/>
          </a:bodyPr>
          <a:lstStyle/>
          <a:p>
            <a:r>
              <a:rPr lang="en-US" sz="900" b="1" dirty="0" smtClean="0">
                <a:solidFill>
                  <a:srgbClr val="FFFFFF"/>
                </a:solidFill>
                <a:latin typeface="+mj-lt"/>
              </a:rPr>
              <a:t>OPTIMIZARE</a:t>
            </a:r>
            <a:endParaRPr lang="it-IT" sz="900" b="1" dirty="0">
              <a:solidFill>
                <a:srgbClr val="FFFFFF"/>
              </a:solidFill>
              <a:latin typeface="+mj-lt"/>
            </a:endParaRPr>
          </a:p>
        </p:txBody>
      </p:sp>
      <p:sp>
        <p:nvSpPr>
          <p:cNvPr id="174" name="Rettangolo 173"/>
          <p:cNvSpPr/>
          <p:nvPr/>
        </p:nvSpPr>
        <p:spPr>
          <a:xfrm>
            <a:off x="1786003" y="1650707"/>
            <a:ext cx="3379901" cy="917020"/>
          </a:xfrm>
          <a:prstGeom prst="rect">
            <a:avLst/>
          </a:prstGeom>
          <a:solidFill>
            <a:schemeClr val="bg1"/>
          </a:solidFill>
          <a:ln w="9525" cap="flat" cmpd="sng" algn="ctr">
            <a:solidFill>
              <a:srgbClr val="FD6600"/>
            </a:solidFill>
            <a:prstDash val="solid"/>
            <a:miter lim="800000"/>
          </a:ln>
          <a:effectLst/>
        </p:spPr>
        <p:txBody>
          <a:bodyPr rtlCol="0" anchor="ctr"/>
          <a:lstStyle/>
          <a:p>
            <a:pPr lvl="0">
              <a:defRPr/>
            </a:pPr>
            <a:endParaRPr lang="en-US" sz="900" b="1" kern="0" dirty="0"/>
          </a:p>
        </p:txBody>
      </p:sp>
      <p:sp>
        <p:nvSpPr>
          <p:cNvPr id="176" name="Rettangolo 175"/>
          <p:cNvSpPr/>
          <p:nvPr/>
        </p:nvSpPr>
        <p:spPr>
          <a:xfrm>
            <a:off x="1786003" y="3007914"/>
            <a:ext cx="3379901" cy="1027863"/>
          </a:xfrm>
          <a:prstGeom prst="rect">
            <a:avLst/>
          </a:prstGeom>
          <a:solidFill>
            <a:schemeClr val="bg1"/>
          </a:solidFill>
          <a:ln w="9525" cap="flat" cmpd="sng" algn="ctr">
            <a:solidFill>
              <a:srgbClr val="FD6600"/>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it-IT" sz="1000" b="0" i="0" u="none" strike="noStrike" kern="0" cap="none" spc="0" normalizeH="0" baseline="0" noProof="0" dirty="0">
              <a:ln>
                <a:noFill/>
              </a:ln>
              <a:effectLst/>
              <a:uLnTx/>
              <a:uFillTx/>
              <a:latin typeface="+mj-lt"/>
              <a:ea typeface="+mn-ea"/>
              <a:cs typeface="+mn-cs"/>
            </a:endParaRPr>
          </a:p>
        </p:txBody>
      </p:sp>
      <p:sp>
        <p:nvSpPr>
          <p:cNvPr id="177" name="Rettangolo 176"/>
          <p:cNvSpPr/>
          <p:nvPr/>
        </p:nvSpPr>
        <p:spPr>
          <a:xfrm>
            <a:off x="1786003" y="4365123"/>
            <a:ext cx="3379901" cy="917020"/>
          </a:xfrm>
          <a:prstGeom prst="rect">
            <a:avLst/>
          </a:prstGeom>
          <a:solidFill>
            <a:schemeClr val="bg1"/>
          </a:solidFill>
          <a:ln w="9525" cap="flat" cmpd="sng" algn="ctr">
            <a:solidFill>
              <a:srgbClr val="FD6600"/>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it-IT" sz="900" b="0" i="0" u="none" strike="noStrike" kern="0" cap="none" spc="0" normalizeH="0" baseline="0" noProof="0" dirty="0">
              <a:ln>
                <a:noFill/>
              </a:ln>
              <a:effectLst/>
              <a:uLnTx/>
              <a:uFillTx/>
              <a:latin typeface="+mj-lt"/>
              <a:ea typeface="+mn-ea"/>
              <a:cs typeface="+mn-cs"/>
            </a:endParaRPr>
          </a:p>
        </p:txBody>
      </p:sp>
      <p:sp>
        <p:nvSpPr>
          <p:cNvPr id="179" name="Rettangolo 178"/>
          <p:cNvSpPr/>
          <p:nvPr/>
        </p:nvSpPr>
        <p:spPr>
          <a:xfrm>
            <a:off x="1765831" y="5573889"/>
            <a:ext cx="3379901" cy="1065463"/>
          </a:xfrm>
          <a:prstGeom prst="rect">
            <a:avLst/>
          </a:prstGeom>
          <a:solidFill>
            <a:schemeClr val="bg1"/>
          </a:solidFill>
          <a:ln w="9525" cap="flat" cmpd="sng" algn="ctr">
            <a:solidFill>
              <a:srgbClr val="FD6600"/>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it-IT" sz="1800" b="0" i="0" u="none" strike="noStrike" kern="0" cap="none" spc="0" normalizeH="0" baseline="0" noProof="0" dirty="0">
              <a:ln>
                <a:noFill/>
              </a:ln>
              <a:effectLst/>
              <a:uLnTx/>
              <a:uFillTx/>
              <a:latin typeface="+mj-lt"/>
              <a:ea typeface="+mn-ea"/>
              <a:cs typeface="+mn-cs"/>
            </a:endParaRPr>
          </a:p>
        </p:txBody>
      </p:sp>
      <p:sp>
        <p:nvSpPr>
          <p:cNvPr id="165" name="Oval 106"/>
          <p:cNvSpPr/>
          <p:nvPr/>
        </p:nvSpPr>
        <p:spPr>
          <a:xfrm>
            <a:off x="688586" y="3049133"/>
            <a:ext cx="828000" cy="828000"/>
          </a:xfrm>
          <a:prstGeom prst="ellipse">
            <a:avLst/>
          </a:prstGeom>
          <a:solidFill>
            <a:srgbClr val="FD6600"/>
          </a:solidFill>
          <a:ln w="31750" cap="flat" cmpd="sng" algn="ctr">
            <a:solidFill>
              <a:srgbClr val="FD6600"/>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950" b="1" i="0" u="none" strike="noStrike" kern="0" cap="none" spc="0" normalizeH="0" baseline="0" noProof="0" dirty="0">
              <a:ln>
                <a:noFill/>
              </a:ln>
              <a:effectLst/>
              <a:uLnTx/>
              <a:uFillTx/>
              <a:latin typeface="+mj-lt"/>
              <a:ea typeface="+mn-ea"/>
              <a:cs typeface="+mn-cs"/>
            </a:endParaRPr>
          </a:p>
        </p:txBody>
      </p:sp>
      <p:sp>
        <p:nvSpPr>
          <p:cNvPr id="21" name="Rettangolo 20"/>
          <p:cNvSpPr/>
          <p:nvPr/>
        </p:nvSpPr>
        <p:spPr>
          <a:xfrm>
            <a:off x="599890" y="3340023"/>
            <a:ext cx="1005403" cy="215444"/>
          </a:xfrm>
          <a:prstGeom prst="rect">
            <a:avLst/>
          </a:prstGeom>
          <a:noFill/>
        </p:spPr>
        <p:txBody>
          <a:bodyPr wrap="none">
            <a:spAutoFit/>
          </a:bodyPr>
          <a:lstStyle/>
          <a:p>
            <a:pPr algn="ctr"/>
            <a:r>
              <a:rPr lang="en-US" sz="800" b="1" dirty="0" smtClean="0">
                <a:solidFill>
                  <a:srgbClr val="FFFFFF"/>
                </a:solidFill>
                <a:latin typeface="+mj-lt"/>
              </a:rPr>
              <a:t>IMPLEMENTARE</a:t>
            </a:r>
            <a:endParaRPr lang="it-IT" sz="800" b="1" dirty="0">
              <a:solidFill>
                <a:srgbClr val="FFFFFF"/>
              </a:solidFill>
              <a:latin typeface="+mj-lt"/>
            </a:endParaRPr>
          </a:p>
        </p:txBody>
      </p:sp>
      <p:sp>
        <p:nvSpPr>
          <p:cNvPr id="167" name="Oval 112"/>
          <p:cNvSpPr/>
          <p:nvPr/>
        </p:nvSpPr>
        <p:spPr>
          <a:xfrm>
            <a:off x="688586" y="1695217"/>
            <a:ext cx="828000" cy="828000"/>
          </a:xfrm>
          <a:prstGeom prst="ellipse">
            <a:avLst/>
          </a:prstGeom>
          <a:solidFill>
            <a:srgbClr val="FD6600"/>
          </a:solidFill>
          <a:ln w="31750" cap="flat" cmpd="sng" algn="ctr">
            <a:solidFill>
              <a:srgbClr val="FD6600"/>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950" b="1" i="0" u="none" strike="noStrike" kern="0" cap="none" spc="0" normalizeH="0" baseline="0" noProof="0" dirty="0">
              <a:ln>
                <a:noFill/>
              </a:ln>
              <a:effectLst/>
              <a:uLnTx/>
              <a:uFillTx/>
              <a:latin typeface="+mj-lt"/>
              <a:ea typeface="+mn-ea"/>
              <a:cs typeface="+mn-cs"/>
            </a:endParaRPr>
          </a:p>
        </p:txBody>
      </p:sp>
      <p:sp>
        <p:nvSpPr>
          <p:cNvPr id="22" name="Rettangolo 21"/>
          <p:cNvSpPr/>
          <p:nvPr/>
        </p:nvSpPr>
        <p:spPr>
          <a:xfrm>
            <a:off x="580346" y="1958092"/>
            <a:ext cx="1063112" cy="230832"/>
          </a:xfrm>
          <a:prstGeom prst="rect">
            <a:avLst/>
          </a:prstGeom>
          <a:noFill/>
        </p:spPr>
        <p:txBody>
          <a:bodyPr wrap="none">
            <a:spAutoFit/>
          </a:bodyPr>
          <a:lstStyle/>
          <a:p>
            <a:r>
              <a:rPr lang="en-US" sz="900" b="1" dirty="0" smtClean="0">
                <a:solidFill>
                  <a:schemeClr val="bg1"/>
                </a:solidFill>
                <a:latin typeface="+mj-lt"/>
              </a:rPr>
              <a:t>CONSULTANTA</a:t>
            </a:r>
            <a:endParaRPr lang="it-IT" sz="900" b="1" dirty="0">
              <a:solidFill>
                <a:schemeClr val="bg1"/>
              </a:solidFill>
              <a:latin typeface="+mj-lt"/>
            </a:endParaRPr>
          </a:p>
        </p:txBody>
      </p:sp>
      <p:sp>
        <p:nvSpPr>
          <p:cNvPr id="9" name="Rettangolo 8"/>
          <p:cNvSpPr/>
          <p:nvPr/>
        </p:nvSpPr>
        <p:spPr>
          <a:xfrm>
            <a:off x="1786001" y="1703107"/>
            <a:ext cx="3379903" cy="913070"/>
          </a:xfrm>
          <a:prstGeom prst="rect">
            <a:avLst/>
          </a:prstGeom>
        </p:spPr>
        <p:txBody>
          <a:bodyPr wrap="square">
            <a:spAutoFit/>
          </a:bodyPr>
          <a:lstStyle/>
          <a:p>
            <a:pPr lvl="0">
              <a:lnSpc>
                <a:spcPts val="1600"/>
              </a:lnSpc>
              <a:defRPr/>
            </a:pPr>
            <a:r>
              <a:rPr lang="it-IT" sz="1200" b="1" kern="0" dirty="0" smtClean="0">
                <a:solidFill>
                  <a:srgbClr val="FD6600"/>
                </a:solidFill>
              </a:rPr>
              <a:t>Solutii de Consultanta</a:t>
            </a:r>
            <a:endParaRPr lang="it-IT" sz="1200" b="1" kern="0" dirty="0">
              <a:solidFill>
                <a:srgbClr val="FD6600"/>
              </a:solidFill>
            </a:endParaRPr>
          </a:p>
          <a:p>
            <a:pPr lvl="0">
              <a:lnSpc>
                <a:spcPts val="1600"/>
              </a:lnSpc>
              <a:defRPr/>
            </a:pPr>
            <a:r>
              <a:rPr lang="vi-VN" sz="1000" kern="0" dirty="0" smtClean="0"/>
              <a:t>Servicii </a:t>
            </a:r>
            <a:r>
              <a:rPr lang="en-US" sz="1000" kern="0" dirty="0" smtClean="0"/>
              <a:t>de </a:t>
            </a:r>
            <a:r>
              <a:rPr lang="vi-VN" sz="1000" kern="0" dirty="0" smtClean="0"/>
              <a:t>consiliere</a:t>
            </a:r>
            <a:r>
              <a:rPr lang="en-US" sz="1000" kern="0" dirty="0" smtClean="0"/>
              <a:t> </a:t>
            </a:r>
            <a:r>
              <a:rPr lang="en-US" sz="1000" kern="0" dirty="0" err="1" smtClean="0"/>
              <a:t>specializata</a:t>
            </a:r>
            <a:r>
              <a:rPr lang="en-US" sz="1000" kern="0" dirty="0" smtClean="0"/>
              <a:t> </a:t>
            </a:r>
            <a:r>
              <a:rPr lang="vi-VN" sz="1000" kern="0" dirty="0" smtClean="0"/>
              <a:t>privind utilizarea</a:t>
            </a:r>
            <a:r>
              <a:rPr lang="en-US" sz="1000" kern="0" dirty="0" smtClean="0"/>
              <a:t>, </a:t>
            </a:r>
            <a:r>
              <a:rPr lang="en-US" sz="1000" kern="0" dirty="0" err="1" smtClean="0"/>
              <a:t>optimizarea</a:t>
            </a:r>
            <a:r>
              <a:rPr lang="en-US" sz="1000" kern="0" dirty="0" smtClean="0"/>
              <a:t> </a:t>
            </a:r>
            <a:r>
              <a:rPr lang="vi-VN" sz="1000" kern="0" dirty="0" smtClean="0"/>
              <a:t>costuril</a:t>
            </a:r>
            <a:r>
              <a:rPr lang="en-US" sz="1000" kern="0" dirty="0" smtClean="0"/>
              <a:t>or cu</a:t>
            </a:r>
            <a:r>
              <a:rPr lang="vi-VN" sz="1000" kern="0" dirty="0" smtClean="0"/>
              <a:t> energi</a:t>
            </a:r>
            <a:r>
              <a:rPr lang="en-US" sz="1000" kern="0" dirty="0" smtClean="0"/>
              <a:t>a</a:t>
            </a:r>
            <a:r>
              <a:rPr lang="en-US" sz="1000" kern="0" dirty="0"/>
              <a:t> </a:t>
            </a:r>
            <a:r>
              <a:rPr lang="en-US" sz="1000" kern="0" dirty="0" err="1" smtClean="0"/>
              <a:t>si</a:t>
            </a:r>
            <a:r>
              <a:rPr lang="vi-VN" sz="1000" kern="0" dirty="0" smtClean="0"/>
              <a:t> identificarea </a:t>
            </a:r>
            <a:r>
              <a:rPr lang="en-US" sz="1000" kern="0" dirty="0" err="1" smtClean="0"/>
              <a:t>surselor</a:t>
            </a:r>
            <a:r>
              <a:rPr lang="en-US" sz="1000" kern="0" dirty="0" smtClean="0"/>
              <a:t> </a:t>
            </a:r>
            <a:r>
              <a:rPr lang="vi-VN" sz="1000" kern="0" dirty="0" smtClean="0"/>
              <a:t>de energie</a:t>
            </a:r>
            <a:r>
              <a:rPr lang="en-US" sz="1000" kern="0" dirty="0" smtClean="0"/>
              <a:t> </a:t>
            </a:r>
            <a:r>
              <a:rPr lang="en-US" sz="1000" kern="0" dirty="0" err="1" smtClean="0"/>
              <a:t>potrivite</a:t>
            </a:r>
            <a:r>
              <a:rPr lang="en-US" sz="1000" kern="0" dirty="0" smtClean="0"/>
              <a:t> </a:t>
            </a:r>
            <a:r>
              <a:rPr lang="en-US" sz="1000" kern="0" dirty="0" err="1" smtClean="0"/>
              <a:t>nevoilor</a:t>
            </a:r>
            <a:r>
              <a:rPr lang="en-US" sz="1000" kern="0" dirty="0" smtClean="0"/>
              <a:t> </a:t>
            </a:r>
            <a:r>
              <a:rPr lang="en-US" sz="1000" kern="0" dirty="0" err="1" smtClean="0"/>
              <a:t>clientului</a:t>
            </a:r>
            <a:r>
              <a:rPr lang="vi-VN" sz="1000" kern="0" dirty="0" smtClean="0"/>
              <a:t>.</a:t>
            </a:r>
            <a:endParaRPr lang="en-US" sz="1000" kern="0" dirty="0"/>
          </a:p>
        </p:txBody>
      </p:sp>
      <p:sp>
        <p:nvSpPr>
          <p:cNvPr id="10" name="Rettangolo 9"/>
          <p:cNvSpPr/>
          <p:nvPr/>
        </p:nvSpPr>
        <p:spPr>
          <a:xfrm>
            <a:off x="5496542" y="1705491"/>
            <a:ext cx="3400073" cy="707886"/>
          </a:xfrm>
          <a:prstGeom prst="rect">
            <a:avLst/>
          </a:prstGeom>
        </p:spPr>
        <p:txBody>
          <a:bodyPr wrap="square">
            <a:spAutoFit/>
          </a:bodyPr>
          <a:lstStyle/>
          <a:p>
            <a:pPr lvl="0">
              <a:lnSpc>
                <a:spcPts val="1600"/>
              </a:lnSpc>
              <a:defRPr/>
            </a:pPr>
            <a:r>
              <a:rPr lang="vi-VN" sz="1200" b="1" kern="0" dirty="0" smtClean="0">
                <a:solidFill>
                  <a:srgbClr val="FD6600"/>
                </a:solidFill>
              </a:rPr>
              <a:t>Gestionarea </a:t>
            </a:r>
            <a:r>
              <a:rPr lang="en-US" sz="1200" b="1" kern="0" dirty="0" smtClean="0">
                <a:solidFill>
                  <a:srgbClr val="FD6600"/>
                </a:solidFill>
              </a:rPr>
              <a:t>I</a:t>
            </a:r>
            <a:r>
              <a:rPr lang="vi-VN" sz="1200" b="1" kern="0" dirty="0" smtClean="0">
                <a:solidFill>
                  <a:srgbClr val="FD6600"/>
                </a:solidFill>
              </a:rPr>
              <a:t>nteligentă a </a:t>
            </a:r>
            <a:r>
              <a:rPr lang="en-US" sz="1200" b="1" kern="0" dirty="0" smtClean="0">
                <a:solidFill>
                  <a:srgbClr val="FD6600"/>
                </a:solidFill>
              </a:rPr>
              <a:t>F</a:t>
            </a:r>
            <a:r>
              <a:rPr lang="vi-VN" sz="1200" b="1" kern="0" dirty="0" smtClean="0">
                <a:solidFill>
                  <a:srgbClr val="FD6600"/>
                </a:solidFill>
              </a:rPr>
              <a:t>acturării</a:t>
            </a:r>
            <a:endParaRPr lang="en-US" sz="1200" b="1" kern="0" dirty="0">
              <a:solidFill>
                <a:srgbClr val="FD6600"/>
              </a:solidFill>
            </a:endParaRPr>
          </a:p>
          <a:p>
            <a:pPr>
              <a:lnSpc>
                <a:spcPts val="1600"/>
              </a:lnSpc>
              <a:defRPr/>
            </a:pPr>
            <a:r>
              <a:rPr lang="en-US" sz="1000" dirty="0"/>
              <a:t>G</a:t>
            </a:r>
            <a:r>
              <a:rPr lang="vi-VN" sz="1000" dirty="0" smtClean="0"/>
              <a:t>estion</a:t>
            </a:r>
            <a:r>
              <a:rPr lang="en-US" sz="1000" dirty="0" smtClean="0"/>
              <a:t>area </a:t>
            </a:r>
            <a:r>
              <a:rPr lang="en-US" sz="1000" dirty="0" err="1" smtClean="0"/>
              <a:t>eficienta</a:t>
            </a:r>
            <a:r>
              <a:rPr lang="vi-VN" sz="1000" dirty="0" smtClean="0"/>
              <a:t> </a:t>
            </a:r>
            <a:r>
              <a:rPr lang="en-US" sz="1000" dirty="0" smtClean="0"/>
              <a:t>a </a:t>
            </a:r>
            <a:r>
              <a:rPr lang="vi-VN" sz="1000" dirty="0" smtClean="0"/>
              <a:t>facturilor </a:t>
            </a:r>
            <a:r>
              <a:rPr lang="en-US" sz="1000" dirty="0" smtClean="0"/>
              <a:t>de</a:t>
            </a:r>
            <a:r>
              <a:rPr lang="vi-VN" sz="1000" dirty="0" smtClean="0"/>
              <a:t> utilități</a:t>
            </a:r>
            <a:r>
              <a:rPr lang="en-US" sz="1000" dirty="0" smtClean="0"/>
              <a:t> in </a:t>
            </a:r>
            <a:r>
              <a:rPr lang="en-US" sz="1000" dirty="0" err="1" smtClean="0"/>
              <a:t>vederea</a:t>
            </a:r>
            <a:r>
              <a:rPr lang="en-US" sz="1000" dirty="0" smtClean="0"/>
              <a:t> </a:t>
            </a:r>
            <a:r>
              <a:rPr lang="en-US" sz="1000" dirty="0" err="1" smtClean="0"/>
              <a:t>optimizarii</a:t>
            </a:r>
            <a:r>
              <a:rPr lang="en-US" sz="1000" dirty="0" smtClean="0"/>
              <a:t> </a:t>
            </a:r>
            <a:r>
              <a:rPr lang="en-US" sz="1000" dirty="0" err="1" smtClean="0"/>
              <a:t>costurilor</a:t>
            </a:r>
            <a:r>
              <a:rPr lang="vi-VN" sz="1000" dirty="0" smtClean="0"/>
              <a:t>.</a:t>
            </a:r>
            <a:endParaRPr lang="en-US" sz="1000" b="1" kern="0" dirty="0"/>
          </a:p>
        </p:txBody>
      </p:sp>
      <p:sp>
        <p:nvSpPr>
          <p:cNvPr id="27" name="Rettangolo 26"/>
          <p:cNvSpPr/>
          <p:nvPr/>
        </p:nvSpPr>
        <p:spPr>
          <a:xfrm>
            <a:off x="1775915" y="3038512"/>
            <a:ext cx="3400073" cy="707886"/>
          </a:xfrm>
          <a:prstGeom prst="rect">
            <a:avLst/>
          </a:prstGeom>
        </p:spPr>
        <p:txBody>
          <a:bodyPr wrap="square">
            <a:spAutoFit/>
          </a:bodyPr>
          <a:lstStyle/>
          <a:p>
            <a:pPr lvl="0">
              <a:lnSpc>
                <a:spcPts val="1600"/>
              </a:lnSpc>
              <a:defRPr/>
            </a:pPr>
            <a:r>
              <a:rPr lang="en-US" sz="1200" b="1" kern="0" dirty="0" err="1" smtClean="0">
                <a:solidFill>
                  <a:srgbClr val="FD6600"/>
                </a:solidFill>
              </a:rPr>
              <a:t>Surse</a:t>
            </a:r>
            <a:r>
              <a:rPr lang="en-US" sz="1200" b="1" kern="0" dirty="0" smtClean="0">
                <a:solidFill>
                  <a:srgbClr val="FD6600"/>
                </a:solidFill>
              </a:rPr>
              <a:t> </a:t>
            </a:r>
            <a:r>
              <a:rPr lang="en-US" sz="1200" b="1" kern="0" dirty="0" err="1" smtClean="0">
                <a:solidFill>
                  <a:srgbClr val="FD6600"/>
                </a:solidFill>
              </a:rPr>
              <a:t>Distribuite</a:t>
            </a:r>
            <a:r>
              <a:rPr lang="en-US" sz="1200" b="1" kern="0" dirty="0" smtClean="0">
                <a:solidFill>
                  <a:srgbClr val="FD6600"/>
                </a:solidFill>
              </a:rPr>
              <a:t> de Energie &amp; </a:t>
            </a:r>
            <a:r>
              <a:rPr lang="en-US" sz="1200" b="1" kern="0" dirty="0" err="1" smtClean="0">
                <a:solidFill>
                  <a:srgbClr val="FD6600"/>
                </a:solidFill>
              </a:rPr>
              <a:t>Microretele</a:t>
            </a:r>
            <a:endParaRPr lang="en-US" sz="1200" b="1" kern="0" dirty="0">
              <a:solidFill>
                <a:srgbClr val="FD6600"/>
              </a:solidFill>
            </a:endParaRPr>
          </a:p>
          <a:p>
            <a:pPr lvl="0">
              <a:lnSpc>
                <a:spcPts val="1600"/>
              </a:lnSpc>
              <a:defRPr/>
            </a:pPr>
            <a:r>
              <a:rPr lang="en-US" sz="1000" kern="0" dirty="0" err="1" smtClean="0"/>
              <a:t>Proiectare</a:t>
            </a:r>
            <a:r>
              <a:rPr lang="en-US" sz="1000" kern="0" dirty="0" smtClean="0"/>
              <a:t> </a:t>
            </a:r>
            <a:r>
              <a:rPr lang="en-US" sz="1000" kern="0" dirty="0" err="1"/>
              <a:t>s</a:t>
            </a:r>
            <a:r>
              <a:rPr lang="en-US" sz="1000" kern="0" dirty="0" err="1" smtClean="0"/>
              <a:t>i</a:t>
            </a:r>
            <a:r>
              <a:rPr lang="en-US" sz="1000" kern="0" dirty="0" smtClean="0"/>
              <a:t> </a:t>
            </a:r>
            <a:r>
              <a:rPr lang="en-US" sz="1000" kern="0" dirty="0" err="1" smtClean="0"/>
              <a:t>livrare</a:t>
            </a:r>
            <a:r>
              <a:rPr lang="en-US" sz="1000" kern="0" dirty="0" smtClean="0"/>
              <a:t> la </a:t>
            </a:r>
            <a:r>
              <a:rPr lang="en-US" sz="1000" kern="0" dirty="0" err="1" smtClean="0"/>
              <a:t>cheie</a:t>
            </a:r>
            <a:r>
              <a:rPr lang="en-US" sz="1000" kern="0" dirty="0" smtClean="0"/>
              <a:t> de </a:t>
            </a:r>
            <a:r>
              <a:rPr lang="en-US" sz="1000" kern="0" dirty="0" err="1" smtClean="0"/>
              <a:t>solutii</a:t>
            </a:r>
            <a:r>
              <a:rPr lang="en-US" sz="1000" kern="0" dirty="0" smtClean="0"/>
              <a:t> </a:t>
            </a:r>
            <a:r>
              <a:rPr lang="en-US" sz="1000" kern="0" dirty="0" err="1" smtClean="0"/>
              <a:t>durabile</a:t>
            </a:r>
            <a:r>
              <a:rPr lang="en-US" sz="1000" kern="0" dirty="0" smtClean="0"/>
              <a:t> </a:t>
            </a:r>
            <a:r>
              <a:rPr lang="en-US" sz="1000" kern="0" dirty="0" err="1" smtClean="0"/>
              <a:t>pentru</a:t>
            </a:r>
            <a:r>
              <a:rPr lang="en-US" sz="1000" kern="0" dirty="0" smtClean="0"/>
              <a:t> </a:t>
            </a:r>
            <a:r>
              <a:rPr lang="en-US" sz="1000" kern="0" dirty="0" err="1" smtClean="0"/>
              <a:t>producerea</a:t>
            </a:r>
            <a:r>
              <a:rPr lang="en-US" sz="1000" kern="0" dirty="0" smtClean="0"/>
              <a:t> </a:t>
            </a:r>
            <a:r>
              <a:rPr lang="en-US" sz="1000" kern="0" dirty="0" err="1" smtClean="0"/>
              <a:t>locala</a:t>
            </a:r>
            <a:r>
              <a:rPr lang="en-US" sz="1000" kern="0" dirty="0" smtClean="0"/>
              <a:t> de </a:t>
            </a:r>
            <a:r>
              <a:rPr lang="en-US" sz="1000" kern="0" dirty="0" err="1" smtClean="0"/>
              <a:t>energie</a:t>
            </a:r>
            <a:r>
              <a:rPr lang="en-US" sz="1000" kern="0" dirty="0" smtClean="0"/>
              <a:t> (</a:t>
            </a:r>
            <a:r>
              <a:rPr lang="en-US" sz="1000" kern="0" dirty="0" err="1" smtClean="0"/>
              <a:t>exemplu</a:t>
            </a:r>
            <a:r>
              <a:rPr lang="en-US" sz="1000" kern="0" dirty="0" smtClean="0"/>
              <a:t>: CHP, PV, etc.).</a:t>
            </a:r>
            <a:endParaRPr lang="en-US" sz="1000" kern="0" dirty="0"/>
          </a:p>
        </p:txBody>
      </p:sp>
      <p:sp>
        <p:nvSpPr>
          <p:cNvPr id="28" name="Rettangolo 27"/>
          <p:cNvSpPr/>
          <p:nvPr/>
        </p:nvSpPr>
        <p:spPr>
          <a:xfrm>
            <a:off x="5515711" y="3025308"/>
            <a:ext cx="3379901" cy="913070"/>
          </a:xfrm>
          <a:prstGeom prst="rect">
            <a:avLst/>
          </a:prstGeom>
        </p:spPr>
        <p:txBody>
          <a:bodyPr wrap="square">
            <a:spAutoFit/>
          </a:bodyPr>
          <a:lstStyle/>
          <a:p>
            <a:pPr lvl="0">
              <a:lnSpc>
                <a:spcPts val="1600"/>
              </a:lnSpc>
              <a:defRPr/>
            </a:pPr>
            <a:r>
              <a:rPr lang="en-US" sz="1200" b="1" kern="0" dirty="0" err="1" smtClean="0">
                <a:solidFill>
                  <a:srgbClr val="FD6600"/>
                </a:solidFill>
              </a:rPr>
              <a:t>Infrastructura</a:t>
            </a:r>
            <a:r>
              <a:rPr lang="en-US" sz="1200" b="1" kern="0" dirty="0" smtClean="0">
                <a:solidFill>
                  <a:srgbClr val="FD6600"/>
                </a:solidFill>
              </a:rPr>
              <a:t> </a:t>
            </a:r>
            <a:r>
              <a:rPr lang="en-US" sz="1200" b="1" kern="0" dirty="0" err="1" smtClean="0">
                <a:solidFill>
                  <a:srgbClr val="FD6600"/>
                </a:solidFill>
              </a:rPr>
              <a:t>Energetica</a:t>
            </a:r>
            <a:endParaRPr lang="en-US" sz="1200" b="1" kern="0" dirty="0">
              <a:solidFill>
                <a:srgbClr val="FD6600"/>
              </a:solidFill>
            </a:endParaRPr>
          </a:p>
          <a:p>
            <a:pPr lvl="0">
              <a:lnSpc>
                <a:spcPts val="1600"/>
              </a:lnSpc>
              <a:defRPr/>
            </a:pPr>
            <a:r>
              <a:rPr lang="en-US" sz="1000" kern="0" dirty="0" err="1" smtClean="0"/>
              <a:t>Consultanta</a:t>
            </a:r>
            <a:r>
              <a:rPr lang="en-US" sz="1000" kern="0" dirty="0" smtClean="0"/>
              <a:t>, </a:t>
            </a:r>
            <a:r>
              <a:rPr lang="en-US" sz="1000" kern="0" dirty="0"/>
              <a:t>p</a:t>
            </a:r>
            <a:r>
              <a:rPr lang="vi-VN" sz="1000" kern="0" dirty="0" smtClean="0"/>
              <a:t>roiectare și </a:t>
            </a:r>
            <a:r>
              <a:rPr lang="en-US" sz="1000" kern="0" dirty="0" err="1" smtClean="0"/>
              <a:t>implementare</a:t>
            </a:r>
            <a:r>
              <a:rPr lang="vi-VN" sz="1000" kern="0" dirty="0" smtClean="0"/>
              <a:t> la cheie </a:t>
            </a:r>
            <a:r>
              <a:rPr lang="en-US" sz="1000" kern="0" dirty="0" smtClean="0"/>
              <a:t>de</a:t>
            </a:r>
            <a:r>
              <a:rPr lang="vi-VN" sz="1000" kern="0" dirty="0" smtClean="0"/>
              <a:t> </a:t>
            </a:r>
            <a:r>
              <a:rPr lang="en-US" sz="1000" kern="0" dirty="0" err="1" smtClean="0"/>
              <a:t>solutii</a:t>
            </a:r>
            <a:r>
              <a:rPr lang="en-US" sz="1000" kern="0" dirty="0" smtClean="0"/>
              <a:t> de </a:t>
            </a:r>
            <a:r>
              <a:rPr lang="vi-VN" sz="1000" kern="0" dirty="0" smtClean="0"/>
              <a:t>infrastructu</a:t>
            </a:r>
            <a:r>
              <a:rPr lang="en-US" sz="1000" kern="0" dirty="0" err="1" smtClean="0"/>
              <a:t>ra</a:t>
            </a:r>
            <a:r>
              <a:rPr lang="vi-VN" sz="1000" kern="0" dirty="0" smtClean="0"/>
              <a:t> </a:t>
            </a:r>
            <a:r>
              <a:rPr lang="en-US" sz="1000" kern="0" dirty="0" err="1" smtClean="0"/>
              <a:t>energetica</a:t>
            </a:r>
            <a:r>
              <a:rPr lang="vi-VN" sz="1000" kern="0" dirty="0" smtClean="0"/>
              <a:t> </a:t>
            </a:r>
            <a:r>
              <a:rPr lang="en-US" sz="1000" kern="0" dirty="0" smtClean="0"/>
              <a:t>(</a:t>
            </a:r>
            <a:r>
              <a:rPr lang="vi-VN" sz="1000" kern="0" dirty="0" smtClean="0"/>
              <a:t>electric</a:t>
            </a:r>
            <a:r>
              <a:rPr lang="en-US" sz="1000" kern="0" dirty="0" smtClean="0"/>
              <a:t>a</a:t>
            </a:r>
            <a:r>
              <a:rPr lang="en-US" sz="1000" kern="0" dirty="0"/>
              <a:t> </a:t>
            </a:r>
            <a:r>
              <a:rPr lang="en-US" sz="1000" kern="0" dirty="0" err="1" smtClean="0"/>
              <a:t>sau</a:t>
            </a:r>
            <a:r>
              <a:rPr lang="en-US" sz="1000" kern="0" dirty="0" smtClean="0"/>
              <a:t> </a:t>
            </a:r>
            <a:r>
              <a:rPr lang="vi-VN" sz="1000" kern="0" dirty="0" smtClean="0"/>
              <a:t>gaze</a:t>
            </a:r>
            <a:r>
              <a:rPr lang="en-US" sz="1000" kern="0" dirty="0" smtClean="0"/>
              <a:t>)</a:t>
            </a:r>
            <a:r>
              <a:rPr lang="vi-VN" sz="1000" kern="0" dirty="0" smtClean="0"/>
              <a:t>, adaptate nevoilor clienților.</a:t>
            </a:r>
            <a:endParaRPr lang="en-US" sz="1000" kern="0" dirty="0"/>
          </a:p>
        </p:txBody>
      </p:sp>
      <p:sp>
        <p:nvSpPr>
          <p:cNvPr id="11" name="Rettangolo 10"/>
          <p:cNvSpPr/>
          <p:nvPr/>
        </p:nvSpPr>
        <p:spPr>
          <a:xfrm>
            <a:off x="1783680" y="4387746"/>
            <a:ext cx="3392308" cy="913070"/>
          </a:xfrm>
          <a:prstGeom prst="rect">
            <a:avLst/>
          </a:prstGeom>
        </p:spPr>
        <p:txBody>
          <a:bodyPr wrap="square">
            <a:spAutoFit/>
          </a:bodyPr>
          <a:lstStyle/>
          <a:p>
            <a:pPr>
              <a:lnSpc>
                <a:spcPts val="1600"/>
              </a:lnSpc>
            </a:pPr>
            <a:r>
              <a:rPr lang="it-IT" sz="1200" b="1" dirty="0" smtClean="0">
                <a:solidFill>
                  <a:srgbClr val="FD6600"/>
                </a:solidFill>
              </a:rPr>
              <a:t>Sistemul de Management al Energiei</a:t>
            </a:r>
            <a:endParaRPr lang="it-IT" sz="1200" b="1" dirty="0">
              <a:solidFill>
                <a:srgbClr val="FD6600"/>
              </a:solidFill>
            </a:endParaRPr>
          </a:p>
          <a:p>
            <a:pPr>
              <a:lnSpc>
                <a:spcPts val="1600"/>
              </a:lnSpc>
            </a:pPr>
            <a:r>
              <a:rPr lang="vi-VN" sz="1000" spc="-20" dirty="0" smtClean="0"/>
              <a:t>Software </a:t>
            </a:r>
            <a:r>
              <a:rPr lang="en-US" sz="1000" spc="-20" dirty="0" err="1" smtClean="0"/>
              <a:t>specializat</a:t>
            </a:r>
            <a:r>
              <a:rPr lang="en-US" sz="1000" spc="-20" dirty="0" smtClean="0"/>
              <a:t> </a:t>
            </a:r>
            <a:r>
              <a:rPr lang="vi-VN" sz="1000" spc="-20" dirty="0" smtClean="0"/>
              <a:t>pentru monitorizare</a:t>
            </a:r>
            <a:r>
              <a:rPr lang="en-US" sz="1000" spc="-20" dirty="0" smtClean="0"/>
              <a:t>a</a:t>
            </a:r>
            <a:r>
              <a:rPr lang="vi-VN" sz="1000" spc="-20" dirty="0" smtClean="0"/>
              <a:t> și</a:t>
            </a:r>
            <a:r>
              <a:rPr lang="en-US" sz="1000" spc="-20" dirty="0" smtClean="0"/>
              <a:t>/</a:t>
            </a:r>
            <a:r>
              <a:rPr lang="en-US" sz="1000" spc="-20" dirty="0" err="1" smtClean="0"/>
              <a:t>sau</a:t>
            </a:r>
            <a:r>
              <a:rPr lang="en-US" sz="1000" spc="-20" dirty="0" smtClean="0"/>
              <a:t> </a:t>
            </a:r>
            <a:r>
              <a:rPr lang="vi-VN" sz="1000" spc="-20" dirty="0" smtClean="0"/>
              <a:t>verificare</a:t>
            </a:r>
            <a:r>
              <a:rPr lang="en-US" sz="1000" spc="-20" dirty="0" smtClean="0"/>
              <a:t>a</a:t>
            </a:r>
            <a:r>
              <a:rPr lang="vi-VN" sz="1000" spc="-20" dirty="0" smtClean="0"/>
              <a:t> în timp real </a:t>
            </a:r>
            <a:r>
              <a:rPr lang="en-US" sz="1000" spc="-20" dirty="0" smtClean="0"/>
              <a:t>a </a:t>
            </a:r>
            <a:r>
              <a:rPr lang="en-US" sz="1000" spc="-20" dirty="0" err="1" smtClean="0"/>
              <a:t>energiei</a:t>
            </a:r>
            <a:r>
              <a:rPr lang="en-US" sz="1000" spc="-20" dirty="0" smtClean="0"/>
              <a:t> </a:t>
            </a:r>
            <a:r>
              <a:rPr lang="vi-VN" sz="1000" spc="-20" dirty="0" smtClean="0"/>
              <a:t>pentru </a:t>
            </a:r>
            <a:r>
              <a:rPr lang="en-US" sz="1000" spc="-20" dirty="0" err="1" smtClean="0"/>
              <a:t>cresterea</a:t>
            </a:r>
            <a:r>
              <a:rPr lang="vi-VN" sz="1000" spc="-20" dirty="0" smtClean="0"/>
              <a:t> eficienței energetice și reducerea emisiilor de CO2.</a:t>
            </a:r>
            <a:endParaRPr lang="it-IT" sz="1000" dirty="0"/>
          </a:p>
        </p:txBody>
      </p:sp>
      <p:sp>
        <p:nvSpPr>
          <p:cNvPr id="30" name="Rettangolo 29"/>
          <p:cNvSpPr/>
          <p:nvPr/>
        </p:nvSpPr>
        <p:spPr>
          <a:xfrm>
            <a:off x="5506629" y="4383183"/>
            <a:ext cx="3379901" cy="707886"/>
          </a:xfrm>
          <a:prstGeom prst="rect">
            <a:avLst/>
          </a:prstGeom>
        </p:spPr>
        <p:txBody>
          <a:bodyPr wrap="square">
            <a:spAutoFit/>
          </a:bodyPr>
          <a:lstStyle/>
          <a:p>
            <a:pPr lvl="0">
              <a:lnSpc>
                <a:spcPts val="1600"/>
              </a:lnSpc>
              <a:defRPr/>
            </a:pPr>
            <a:r>
              <a:rPr lang="en-US" sz="1200" b="1" kern="0" dirty="0" err="1" smtClean="0">
                <a:solidFill>
                  <a:srgbClr val="FD6600"/>
                </a:solidFill>
              </a:rPr>
              <a:t>Soluţii</a:t>
            </a:r>
            <a:r>
              <a:rPr lang="en-US" sz="1200" b="1" kern="0" dirty="0" smtClean="0">
                <a:solidFill>
                  <a:srgbClr val="FD6600"/>
                </a:solidFill>
              </a:rPr>
              <a:t> de </a:t>
            </a:r>
            <a:r>
              <a:rPr lang="en-US" sz="1200" b="1" kern="0" dirty="0" err="1" smtClean="0">
                <a:solidFill>
                  <a:srgbClr val="FD6600"/>
                </a:solidFill>
              </a:rPr>
              <a:t>Eficienta</a:t>
            </a:r>
            <a:r>
              <a:rPr lang="en-US" sz="1200" b="1" kern="0" dirty="0" smtClean="0">
                <a:solidFill>
                  <a:srgbClr val="FD6600"/>
                </a:solidFill>
              </a:rPr>
              <a:t> </a:t>
            </a:r>
            <a:r>
              <a:rPr lang="en-US" sz="1200" b="1" kern="0" dirty="0" err="1" smtClean="0">
                <a:solidFill>
                  <a:srgbClr val="FD6600"/>
                </a:solidFill>
              </a:rPr>
              <a:t>Energetic</a:t>
            </a:r>
            <a:r>
              <a:rPr lang="en-US" sz="1200" b="1" kern="0" dirty="0" err="1">
                <a:solidFill>
                  <a:srgbClr val="FD6600"/>
                </a:solidFill>
              </a:rPr>
              <a:t>a</a:t>
            </a:r>
            <a:endParaRPr lang="en-US" sz="1200" b="1" kern="0" dirty="0">
              <a:solidFill>
                <a:srgbClr val="FD6600"/>
              </a:solidFill>
            </a:endParaRPr>
          </a:p>
          <a:p>
            <a:pPr lvl="0">
              <a:lnSpc>
                <a:spcPts val="1600"/>
              </a:lnSpc>
              <a:defRPr/>
            </a:pPr>
            <a:r>
              <a:rPr lang="en-US" sz="1000" kern="0" dirty="0" err="1" smtClean="0"/>
              <a:t>Proiectarea</a:t>
            </a:r>
            <a:r>
              <a:rPr lang="en-US" sz="1000" kern="0" dirty="0" smtClean="0"/>
              <a:t> </a:t>
            </a:r>
            <a:r>
              <a:rPr lang="en-US" sz="1000" kern="0" dirty="0" err="1" smtClean="0"/>
              <a:t>și</a:t>
            </a:r>
            <a:r>
              <a:rPr lang="en-US" sz="1000" kern="0" dirty="0" smtClean="0"/>
              <a:t> </a:t>
            </a:r>
            <a:r>
              <a:rPr lang="en-US" sz="1000" kern="0" dirty="0" err="1" smtClean="0"/>
              <a:t>instalarea</a:t>
            </a:r>
            <a:r>
              <a:rPr lang="en-US" sz="1000" kern="0" dirty="0" smtClean="0"/>
              <a:t> de </a:t>
            </a:r>
            <a:r>
              <a:rPr lang="en-US" sz="1000" kern="0" dirty="0" err="1" smtClean="0"/>
              <a:t>solutii</a:t>
            </a:r>
            <a:r>
              <a:rPr lang="en-US" sz="1000" kern="0" dirty="0" smtClean="0"/>
              <a:t> </a:t>
            </a:r>
            <a:r>
              <a:rPr lang="en-US" sz="1000" kern="0" dirty="0" err="1" smtClean="0"/>
              <a:t>si</a:t>
            </a:r>
            <a:r>
              <a:rPr lang="en-US" sz="1000" kern="0" dirty="0" smtClean="0"/>
              <a:t> </a:t>
            </a:r>
            <a:r>
              <a:rPr lang="en-US" sz="1000" kern="0" dirty="0" err="1" smtClean="0"/>
              <a:t>tehnologii</a:t>
            </a:r>
            <a:r>
              <a:rPr lang="en-US" sz="1000" kern="0" dirty="0" smtClean="0"/>
              <a:t> </a:t>
            </a:r>
            <a:r>
              <a:rPr lang="en-US" sz="1000" kern="0" dirty="0" err="1" smtClean="0"/>
              <a:t>inovatoare</a:t>
            </a:r>
            <a:r>
              <a:rPr lang="en-US" sz="1000" kern="0" dirty="0" smtClean="0"/>
              <a:t> in </a:t>
            </a:r>
            <a:r>
              <a:rPr lang="en-US" sz="1000" kern="0" dirty="0" err="1" smtClean="0"/>
              <a:t>vederea</a:t>
            </a:r>
            <a:r>
              <a:rPr lang="en-US" sz="1000" kern="0" dirty="0" smtClean="0"/>
              <a:t> </a:t>
            </a:r>
            <a:r>
              <a:rPr lang="en-US" sz="1000" kern="0" dirty="0" err="1" smtClean="0"/>
              <a:t>diminuarii</a:t>
            </a:r>
            <a:r>
              <a:rPr lang="en-US" sz="1000" kern="0" dirty="0" smtClean="0"/>
              <a:t> </a:t>
            </a:r>
            <a:r>
              <a:rPr lang="en-US" sz="1000" kern="0" dirty="0" err="1" smtClean="0"/>
              <a:t>necesarului</a:t>
            </a:r>
            <a:r>
              <a:rPr lang="en-US" sz="1000" kern="0" dirty="0" smtClean="0"/>
              <a:t> de </a:t>
            </a:r>
            <a:r>
              <a:rPr lang="en-US" sz="1000" kern="0" dirty="0" err="1" smtClean="0"/>
              <a:t>energie</a:t>
            </a:r>
            <a:r>
              <a:rPr lang="en-US" sz="1000" kern="0" dirty="0" smtClean="0"/>
              <a:t>.</a:t>
            </a:r>
            <a:endParaRPr lang="en-US" sz="1000" kern="0" dirty="0"/>
          </a:p>
        </p:txBody>
      </p:sp>
      <p:sp>
        <p:nvSpPr>
          <p:cNvPr id="12" name="Rettangolo 11"/>
          <p:cNvSpPr/>
          <p:nvPr/>
        </p:nvSpPr>
        <p:spPr>
          <a:xfrm>
            <a:off x="1746508" y="5608494"/>
            <a:ext cx="3399224" cy="913070"/>
          </a:xfrm>
          <a:prstGeom prst="rect">
            <a:avLst/>
          </a:prstGeom>
        </p:spPr>
        <p:txBody>
          <a:bodyPr wrap="square">
            <a:spAutoFit/>
          </a:bodyPr>
          <a:lstStyle/>
          <a:p>
            <a:pPr>
              <a:lnSpc>
                <a:spcPts val="1600"/>
              </a:lnSpc>
            </a:pPr>
            <a:r>
              <a:rPr lang="it-IT" sz="1200" b="1" dirty="0" err="1">
                <a:solidFill>
                  <a:srgbClr val="FD6600"/>
                </a:solidFill>
              </a:rPr>
              <a:t>Demand</a:t>
            </a:r>
            <a:r>
              <a:rPr lang="it-IT" sz="1200" b="1" dirty="0">
                <a:solidFill>
                  <a:srgbClr val="FD6600"/>
                </a:solidFill>
              </a:rPr>
              <a:t> </a:t>
            </a:r>
            <a:r>
              <a:rPr lang="it-IT" sz="1200" b="1" dirty="0" err="1">
                <a:solidFill>
                  <a:srgbClr val="FD6600"/>
                </a:solidFill>
              </a:rPr>
              <a:t>Response</a:t>
            </a:r>
            <a:endParaRPr lang="it-IT" sz="1200" b="1" dirty="0">
              <a:solidFill>
                <a:srgbClr val="FD6600"/>
              </a:solidFill>
            </a:endParaRPr>
          </a:p>
          <a:p>
            <a:pPr>
              <a:lnSpc>
                <a:spcPts val="1600"/>
              </a:lnSpc>
            </a:pPr>
            <a:r>
              <a:rPr lang="vi-VN" sz="1000" dirty="0" smtClean="0"/>
              <a:t>Un serviciu flexibil care oferă oportunitatea de a transforma energia într-o surs</a:t>
            </a:r>
            <a:r>
              <a:rPr lang="en-US" sz="1000" dirty="0" smtClean="0"/>
              <a:t>a</a:t>
            </a:r>
            <a:r>
              <a:rPr lang="vi-VN" sz="1000" dirty="0" smtClean="0"/>
              <a:t> de venituri prin relaxarea cererii în timpul perioadelor </a:t>
            </a:r>
            <a:r>
              <a:rPr lang="en-US" sz="1000" dirty="0" smtClean="0"/>
              <a:t>cu</a:t>
            </a:r>
            <a:r>
              <a:rPr lang="vi-VN" sz="1000" dirty="0" smtClean="0"/>
              <a:t> </a:t>
            </a:r>
            <a:r>
              <a:rPr lang="en-US" sz="1000" dirty="0" err="1" smtClean="0"/>
              <a:t>consum</a:t>
            </a:r>
            <a:r>
              <a:rPr lang="en-US" sz="1000" dirty="0" smtClean="0"/>
              <a:t> </a:t>
            </a:r>
            <a:r>
              <a:rPr lang="en-US" sz="1000" dirty="0" err="1" smtClean="0"/>
              <a:t>ridicat</a:t>
            </a:r>
            <a:r>
              <a:rPr lang="en-US" sz="1000" dirty="0" smtClean="0"/>
              <a:t>.</a:t>
            </a:r>
            <a:endParaRPr lang="it-IT" sz="1000" dirty="0"/>
          </a:p>
        </p:txBody>
      </p:sp>
      <p:sp>
        <p:nvSpPr>
          <p:cNvPr id="13" name="Rettangolo 12"/>
          <p:cNvSpPr/>
          <p:nvPr/>
        </p:nvSpPr>
        <p:spPr>
          <a:xfrm>
            <a:off x="5496542" y="5610019"/>
            <a:ext cx="3379902" cy="913070"/>
          </a:xfrm>
          <a:prstGeom prst="rect">
            <a:avLst/>
          </a:prstGeom>
        </p:spPr>
        <p:txBody>
          <a:bodyPr wrap="square">
            <a:spAutoFit/>
          </a:bodyPr>
          <a:lstStyle/>
          <a:p>
            <a:pPr>
              <a:lnSpc>
                <a:spcPts val="1600"/>
              </a:lnSpc>
            </a:pPr>
            <a:r>
              <a:rPr lang="it-IT" sz="1200" b="1" dirty="0">
                <a:solidFill>
                  <a:srgbClr val="FD6600"/>
                </a:solidFill>
              </a:rPr>
              <a:t>Storage </a:t>
            </a:r>
            <a:r>
              <a:rPr lang="it-IT" sz="1200" b="1" dirty="0" err="1">
                <a:solidFill>
                  <a:srgbClr val="FD6600"/>
                </a:solidFill>
              </a:rPr>
              <a:t>EaaS</a:t>
            </a:r>
            <a:endParaRPr lang="it-IT" sz="1200" b="1" dirty="0">
              <a:solidFill>
                <a:srgbClr val="FD6600"/>
              </a:solidFill>
            </a:endParaRPr>
          </a:p>
          <a:p>
            <a:pPr>
              <a:lnSpc>
                <a:spcPts val="1600"/>
              </a:lnSpc>
            </a:pPr>
            <a:r>
              <a:rPr lang="vi-VN" sz="1000" dirty="0" smtClean="0"/>
              <a:t>Platforma DEN.OS ™ care vizează optimizarea </a:t>
            </a:r>
            <a:r>
              <a:rPr lang="en-US" sz="1000" dirty="0" err="1" smtClean="0"/>
              <a:t>costurilor</a:t>
            </a:r>
            <a:r>
              <a:rPr lang="en-US" sz="1000" dirty="0" smtClean="0"/>
              <a:t> de </a:t>
            </a:r>
            <a:r>
              <a:rPr lang="en-US" sz="1000" dirty="0" err="1" smtClean="0"/>
              <a:t>operare</a:t>
            </a:r>
            <a:r>
              <a:rPr lang="en-US" sz="1000" dirty="0"/>
              <a:t> </a:t>
            </a:r>
            <a:r>
              <a:rPr lang="en-US" sz="1000" dirty="0" smtClean="0"/>
              <a:t>a </a:t>
            </a:r>
            <a:r>
              <a:rPr lang="en-US" sz="1000" dirty="0" err="1" smtClean="0"/>
              <a:t>retlei</a:t>
            </a:r>
            <a:r>
              <a:rPr lang="en-US" sz="1000" dirty="0" smtClean="0"/>
              <a:t> </a:t>
            </a:r>
            <a:r>
              <a:rPr lang="en-US" sz="1000" dirty="0" err="1" smtClean="0"/>
              <a:t>oferind</a:t>
            </a:r>
            <a:r>
              <a:rPr lang="en-US" sz="1000" dirty="0" smtClean="0"/>
              <a:t> </a:t>
            </a:r>
            <a:r>
              <a:rPr lang="en-US" sz="1000" dirty="0" err="1" smtClean="0"/>
              <a:t>solutii</a:t>
            </a:r>
            <a:r>
              <a:rPr lang="en-US" sz="1000" dirty="0" smtClean="0"/>
              <a:t> de </a:t>
            </a:r>
            <a:r>
              <a:rPr lang="en-US" sz="1000" dirty="0" err="1" smtClean="0"/>
              <a:t>echilibrare</a:t>
            </a:r>
            <a:r>
              <a:rPr lang="en-US" sz="1000" dirty="0" smtClean="0"/>
              <a:t> </a:t>
            </a:r>
            <a:r>
              <a:rPr lang="en-US" sz="1000" dirty="0" err="1" smtClean="0"/>
              <a:t>customizate</a:t>
            </a:r>
            <a:r>
              <a:rPr lang="en-US" sz="1000" dirty="0" smtClean="0"/>
              <a:t> </a:t>
            </a:r>
            <a:r>
              <a:rPr lang="en-US" sz="1000" dirty="0" err="1" smtClean="0"/>
              <a:t>pentru</a:t>
            </a:r>
            <a:r>
              <a:rPr lang="en-US" sz="1000" dirty="0" smtClean="0"/>
              <a:t> </a:t>
            </a:r>
            <a:r>
              <a:rPr lang="en-US" sz="1000" dirty="0" err="1" smtClean="0"/>
              <a:t>arhitecturi</a:t>
            </a:r>
            <a:r>
              <a:rPr lang="en-US" sz="1000" dirty="0" smtClean="0"/>
              <a:t> </a:t>
            </a:r>
            <a:r>
              <a:rPr lang="en-US" sz="1000" dirty="0" err="1" smtClean="0"/>
              <a:t>specifice</a:t>
            </a:r>
            <a:r>
              <a:rPr lang="en-US" sz="1000" dirty="0" smtClean="0"/>
              <a:t>.</a:t>
            </a:r>
            <a:endParaRPr lang="it-IT" sz="1000" dirty="0"/>
          </a:p>
        </p:txBody>
      </p:sp>
      <p:pic>
        <p:nvPicPr>
          <p:cNvPr id="4" name="Immagine 3"/>
          <p:cNvPicPr>
            <a:picLocks noChangeAspect="1"/>
          </p:cNvPicPr>
          <p:nvPr/>
        </p:nvPicPr>
        <p:blipFill>
          <a:blip r:embed="rId3"/>
          <a:stretch>
            <a:fillRect/>
          </a:stretch>
        </p:blipFill>
        <p:spPr>
          <a:xfrm>
            <a:off x="9188597" y="1648127"/>
            <a:ext cx="867843" cy="1074472"/>
          </a:xfrm>
          <a:prstGeom prst="rect">
            <a:avLst/>
          </a:prstGeom>
        </p:spPr>
      </p:pic>
      <p:pic>
        <p:nvPicPr>
          <p:cNvPr id="5" name="Immagine 4"/>
          <p:cNvPicPr>
            <a:picLocks noChangeAspect="1"/>
          </p:cNvPicPr>
          <p:nvPr/>
        </p:nvPicPr>
        <p:blipFill>
          <a:blip r:embed="rId4"/>
          <a:stretch>
            <a:fillRect/>
          </a:stretch>
        </p:blipFill>
        <p:spPr>
          <a:xfrm>
            <a:off x="9252100" y="2998442"/>
            <a:ext cx="1991747" cy="995874"/>
          </a:xfrm>
          <a:prstGeom prst="rect">
            <a:avLst/>
          </a:prstGeom>
        </p:spPr>
      </p:pic>
      <p:pic>
        <p:nvPicPr>
          <p:cNvPr id="6" name="Immagine 5"/>
          <p:cNvPicPr>
            <a:picLocks noChangeAspect="1"/>
          </p:cNvPicPr>
          <p:nvPr/>
        </p:nvPicPr>
        <p:blipFill>
          <a:blip r:embed="rId5"/>
          <a:stretch>
            <a:fillRect/>
          </a:stretch>
        </p:blipFill>
        <p:spPr>
          <a:xfrm>
            <a:off x="9189778" y="4380731"/>
            <a:ext cx="1471486" cy="909904"/>
          </a:xfrm>
          <a:prstGeom prst="rect">
            <a:avLst/>
          </a:prstGeom>
        </p:spPr>
      </p:pic>
      <p:pic>
        <p:nvPicPr>
          <p:cNvPr id="17" name="Immagine 16"/>
          <p:cNvPicPr>
            <a:picLocks noChangeAspect="1"/>
          </p:cNvPicPr>
          <p:nvPr/>
        </p:nvPicPr>
        <p:blipFill>
          <a:blip r:embed="rId6"/>
          <a:stretch>
            <a:fillRect/>
          </a:stretch>
        </p:blipFill>
        <p:spPr>
          <a:xfrm>
            <a:off x="9214448" y="5681451"/>
            <a:ext cx="1591816" cy="788926"/>
          </a:xfrm>
          <a:prstGeom prst="rect">
            <a:avLst/>
          </a:prstGeom>
        </p:spPr>
      </p:pic>
      <p:pic>
        <p:nvPicPr>
          <p:cNvPr id="34" name="Immagine 33"/>
          <p:cNvPicPr>
            <a:picLocks noChangeAspect="1"/>
          </p:cNvPicPr>
          <p:nvPr/>
        </p:nvPicPr>
        <p:blipFill>
          <a:blip r:embed="rId7"/>
          <a:stretch>
            <a:fillRect/>
          </a:stretch>
        </p:blipFill>
        <p:spPr>
          <a:xfrm>
            <a:off x="777754" y="742706"/>
            <a:ext cx="632097" cy="632097"/>
          </a:xfrm>
          <a:prstGeom prst="rect">
            <a:avLst/>
          </a:prstGeom>
        </p:spPr>
      </p:pic>
    </p:spTree>
    <p:extLst>
      <p:ext uri="{BB962C8B-B14F-4D97-AF65-F5344CB8AC3E}">
        <p14:creationId xmlns:p14="http://schemas.microsoft.com/office/powerpoint/2010/main" val="244443188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Rettangolo 21"/>
          <p:cNvSpPr/>
          <p:nvPr/>
        </p:nvSpPr>
        <p:spPr>
          <a:xfrm>
            <a:off x="761999" y="3905144"/>
            <a:ext cx="7900738" cy="2656078"/>
          </a:xfrm>
          <a:prstGeom prst="rect">
            <a:avLst/>
          </a:prstGeom>
          <a:noFill/>
          <a:ln w="9525">
            <a:solidFill>
              <a:srgbClr val="00BF6D"/>
            </a:solid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algn="ctr"/>
            <a:endParaRPr lang="it-IT" sz="2000" dirty="0" err="1"/>
          </a:p>
        </p:txBody>
      </p:sp>
      <p:sp>
        <p:nvSpPr>
          <p:cNvPr id="42" name="Rettangolo 41"/>
          <p:cNvSpPr/>
          <p:nvPr/>
        </p:nvSpPr>
        <p:spPr>
          <a:xfrm>
            <a:off x="10923240" y="1446998"/>
            <a:ext cx="1275102" cy="5425943"/>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algn="ctr"/>
            <a:endParaRPr lang="it-IT" sz="2000" dirty="0" err="1"/>
          </a:p>
        </p:txBody>
      </p:sp>
      <p:pic>
        <p:nvPicPr>
          <p:cNvPr id="43" name="Immagine 42"/>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7600065" y="1446998"/>
            <a:ext cx="4591936" cy="5428114"/>
          </a:xfrm>
          <a:prstGeom prst="parallelogram">
            <a:avLst>
              <a:gd name="adj" fmla="val 24311"/>
            </a:avLst>
          </a:prstGeom>
          <a:ln>
            <a:noFill/>
          </a:ln>
        </p:spPr>
      </p:pic>
      <p:sp>
        <p:nvSpPr>
          <p:cNvPr id="31" name="Titolo 30"/>
          <p:cNvSpPr>
            <a:spLocks noGrp="1"/>
          </p:cNvSpPr>
          <p:nvPr>
            <p:ph type="title"/>
          </p:nvPr>
        </p:nvSpPr>
        <p:spPr>
          <a:xfrm>
            <a:off x="1706577" y="729558"/>
            <a:ext cx="7616826" cy="490342"/>
          </a:xfrm>
        </p:spPr>
        <p:txBody>
          <a:bodyPr/>
          <a:lstStyle/>
          <a:p>
            <a:r>
              <a:rPr lang="en-GB" b="1" dirty="0">
                <a:solidFill>
                  <a:schemeClr val="accent6">
                    <a:lumMod val="75000"/>
                  </a:schemeClr>
                </a:solidFill>
              </a:rPr>
              <a:t>e-Mobility</a:t>
            </a:r>
            <a:endParaRPr lang="en-US" b="1" dirty="0">
              <a:solidFill>
                <a:schemeClr val="accent6">
                  <a:lumMod val="75000"/>
                </a:schemeClr>
              </a:solidFill>
            </a:endParaRPr>
          </a:p>
        </p:txBody>
      </p:sp>
      <p:sp>
        <p:nvSpPr>
          <p:cNvPr id="33" name="Segnaposto testo 32"/>
          <p:cNvSpPr>
            <a:spLocks noGrp="1"/>
          </p:cNvSpPr>
          <p:nvPr>
            <p:ph type="body" sz="quarter" idx="13"/>
          </p:nvPr>
        </p:nvSpPr>
        <p:spPr>
          <a:xfrm>
            <a:off x="1706576" y="1144803"/>
            <a:ext cx="7616827" cy="344228"/>
          </a:xfrm>
        </p:spPr>
        <p:txBody>
          <a:bodyPr/>
          <a:lstStyle/>
          <a:p>
            <a:r>
              <a:rPr lang="it-IT" dirty="0" smtClean="0">
                <a:solidFill>
                  <a:srgbClr val="00BF6D"/>
                </a:solidFill>
              </a:rPr>
              <a:t>Misiune</a:t>
            </a:r>
            <a:endParaRPr lang="it-IT" dirty="0">
              <a:solidFill>
                <a:srgbClr val="00BF6D"/>
              </a:solidFill>
            </a:endParaRPr>
          </a:p>
        </p:txBody>
      </p:sp>
      <p:sp>
        <p:nvSpPr>
          <p:cNvPr id="16" name="Rettangolo 27"/>
          <p:cNvSpPr/>
          <p:nvPr/>
        </p:nvSpPr>
        <p:spPr>
          <a:xfrm>
            <a:off x="4749608" y="4964777"/>
            <a:ext cx="1366664" cy="625027"/>
          </a:xfrm>
          <a:prstGeom prst="rect">
            <a:avLst/>
          </a:prstGeom>
          <a:solidFill>
            <a:schemeClr val="bg1"/>
          </a:solidFill>
          <a:ln w="9525" cap="flat" cmpd="sng" algn="ctr">
            <a:solidFill>
              <a:srgbClr val="C6C6C6"/>
            </a:solidFill>
            <a:prstDash val="solid"/>
            <a:headEnd/>
            <a:tailEnd/>
          </a:ln>
          <a:effectLst/>
        </p:spPr>
        <p:txBody>
          <a:bodyPr lIns="144000" tIns="0" rIns="48000" bIns="0" anchor="ctr"/>
          <a:lstStyle/>
          <a:p>
            <a:pPr fontAlgn="base">
              <a:spcAft>
                <a:spcPct val="0"/>
              </a:spcAft>
              <a:buClr>
                <a:prstClr val="black"/>
              </a:buClr>
            </a:pPr>
            <a:r>
              <a:rPr lang="en-US" sz="1200" dirty="0" err="1" smtClean="0">
                <a:solidFill>
                  <a:prstClr val="black"/>
                </a:solidFill>
              </a:rPr>
              <a:t>Puncte</a:t>
            </a:r>
            <a:r>
              <a:rPr lang="en-US" sz="1200" dirty="0" smtClean="0">
                <a:solidFill>
                  <a:prstClr val="black"/>
                </a:solidFill>
              </a:rPr>
              <a:t> private de </a:t>
            </a:r>
            <a:r>
              <a:rPr lang="en-US" sz="1200" dirty="0" err="1" smtClean="0">
                <a:solidFill>
                  <a:prstClr val="black"/>
                </a:solidFill>
              </a:rPr>
              <a:t>incarcare</a:t>
            </a:r>
            <a:r>
              <a:rPr lang="en-US" sz="1200" dirty="0" smtClean="0">
                <a:solidFill>
                  <a:prstClr val="black"/>
                </a:solidFill>
              </a:rPr>
              <a:t> (</a:t>
            </a:r>
            <a:r>
              <a:rPr lang="en-US" sz="1200" dirty="0" err="1" smtClean="0">
                <a:solidFill>
                  <a:prstClr val="black"/>
                </a:solidFill>
              </a:rPr>
              <a:t>mii</a:t>
            </a:r>
            <a:r>
              <a:rPr lang="en-US" sz="1200" dirty="0" smtClean="0">
                <a:solidFill>
                  <a:prstClr val="black"/>
                </a:solidFill>
              </a:rPr>
              <a:t>)</a:t>
            </a:r>
            <a:endParaRPr lang="en-US" sz="1400" dirty="0">
              <a:solidFill>
                <a:prstClr val="black"/>
              </a:solidFill>
              <a:cs typeface="Arial" pitchFamily="34" charset="0"/>
            </a:endParaRPr>
          </a:p>
        </p:txBody>
      </p:sp>
      <p:sp>
        <p:nvSpPr>
          <p:cNvPr id="17" name="Rettangolo 28"/>
          <p:cNvSpPr/>
          <p:nvPr/>
        </p:nvSpPr>
        <p:spPr>
          <a:xfrm>
            <a:off x="6151804" y="4964777"/>
            <a:ext cx="546666" cy="625027"/>
          </a:xfrm>
          <a:prstGeom prst="rect">
            <a:avLst/>
          </a:prstGeom>
          <a:solidFill>
            <a:srgbClr val="00BF6D"/>
          </a:solidFill>
          <a:ln w="9525" cap="flat" cmpd="sng" algn="ctr">
            <a:solidFill>
              <a:srgbClr val="00BF6D"/>
            </a:solidFill>
            <a:prstDash val="solid"/>
            <a:headEnd/>
            <a:tailEnd/>
          </a:ln>
          <a:effectLst/>
        </p:spPr>
        <p:txBody>
          <a:bodyPr lIns="0" tIns="0" rIns="0" bIns="0" anchor="ctr"/>
          <a:lstStyle/>
          <a:p>
            <a:pPr algn="ctr" defTabSz="1577545" eaLnBrk="0" hangingPunct="0">
              <a:lnSpc>
                <a:spcPct val="90000"/>
              </a:lnSpc>
              <a:buClr>
                <a:srgbClr val="000066"/>
              </a:buClr>
              <a:buSzPct val="100000"/>
            </a:pPr>
            <a:r>
              <a:rPr lang="en-US" sz="1200" b="1" dirty="0" smtClean="0">
                <a:solidFill>
                  <a:schemeClr val="bg1"/>
                </a:solidFill>
              </a:rPr>
              <a:t>42.5</a:t>
            </a:r>
            <a:endParaRPr lang="en-US" sz="1200" b="1" dirty="0">
              <a:solidFill>
                <a:schemeClr val="bg1"/>
              </a:solidFill>
            </a:endParaRPr>
          </a:p>
        </p:txBody>
      </p:sp>
      <p:sp>
        <p:nvSpPr>
          <p:cNvPr id="24" name="Rettangolo 26"/>
          <p:cNvSpPr/>
          <p:nvPr/>
        </p:nvSpPr>
        <p:spPr>
          <a:xfrm>
            <a:off x="4677860" y="4391660"/>
            <a:ext cx="1689486" cy="62502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96000" tIns="48000" rIns="96000" bIns="48000" rtlCol="0" anchor="ctr"/>
          <a:lstStyle/>
          <a:p>
            <a:pPr defTabSz="1183158" eaLnBrk="0" hangingPunct="0">
              <a:lnSpc>
                <a:spcPct val="90000"/>
              </a:lnSpc>
              <a:buClr>
                <a:srgbClr val="000066"/>
              </a:buClr>
              <a:buSzPct val="100000"/>
            </a:pPr>
            <a:r>
              <a:rPr lang="en-US" sz="1200" b="1" dirty="0" err="1" smtClean="0">
                <a:solidFill>
                  <a:srgbClr val="00BF6D"/>
                </a:solidFill>
              </a:rPr>
              <a:t>Statii</a:t>
            </a:r>
            <a:r>
              <a:rPr lang="en-US" sz="1200" b="1" dirty="0" smtClean="0">
                <a:solidFill>
                  <a:srgbClr val="00BF6D"/>
                </a:solidFill>
              </a:rPr>
              <a:t> de </a:t>
            </a:r>
            <a:r>
              <a:rPr lang="en-US" sz="1200" b="1" dirty="0" err="1" smtClean="0">
                <a:solidFill>
                  <a:srgbClr val="00BF6D"/>
                </a:solidFill>
              </a:rPr>
              <a:t>incarcare</a:t>
            </a:r>
            <a:r>
              <a:rPr lang="en-US" sz="1200" b="1" dirty="0" smtClean="0">
                <a:solidFill>
                  <a:srgbClr val="00BF6D"/>
                </a:solidFill>
              </a:rPr>
              <a:t> private</a:t>
            </a:r>
            <a:endParaRPr lang="en-US" sz="1200" b="1" dirty="0">
              <a:solidFill>
                <a:srgbClr val="00BF6D"/>
              </a:solidFill>
            </a:endParaRPr>
          </a:p>
        </p:txBody>
      </p:sp>
      <p:sp>
        <p:nvSpPr>
          <p:cNvPr id="26" name="Rettangolo 27"/>
          <p:cNvSpPr/>
          <p:nvPr/>
        </p:nvSpPr>
        <p:spPr>
          <a:xfrm>
            <a:off x="1591118" y="4964777"/>
            <a:ext cx="1366664" cy="625027"/>
          </a:xfrm>
          <a:prstGeom prst="rect">
            <a:avLst/>
          </a:prstGeom>
          <a:solidFill>
            <a:schemeClr val="bg1"/>
          </a:solidFill>
          <a:ln w="9525" cap="flat" cmpd="sng" algn="ctr">
            <a:solidFill>
              <a:srgbClr val="C6C6C6"/>
            </a:solidFill>
            <a:prstDash val="solid"/>
            <a:headEnd/>
            <a:tailEnd/>
          </a:ln>
          <a:effectLst/>
        </p:spPr>
        <p:txBody>
          <a:bodyPr lIns="128000" tIns="0" rIns="48000" bIns="0" anchor="ctr"/>
          <a:lstStyle/>
          <a:p>
            <a:pPr fontAlgn="base">
              <a:lnSpc>
                <a:spcPct val="106000"/>
              </a:lnSpc>
              <a:spcBef>
                <a:spcPct val="50000"/>
              </a:spcBef>
              <a:spcAft>
                <a:spcPct val="0"/>
              </a:spcAft>
              <a:buClr>
                <a:prstClr val="black"/>
              </a:buClr>
            </a:pPr>
            <a:r>
              <a:rPr lang="en-US" sz="1200" dirty="0" err="1" smtClean="0">
                <a:solidFill>
                  <a:prstClr val="black"/>
                </a:solidFill>
              </a:rPr>
              <a:t>Puncte</a:t>
            </a:r>
            <a:r>
              <a:rPr lang="en-US" sz="1200" dirty="0" smtClean="0">
                <a:solidFill>
                  <a:prstClr val="black"/>
                </a:solidFill>
              </a:rPr>
              <a:t> </a:t>
            </a:r>
            <a:r>
              <a:rPr lang="en-US" sz="1200" dirty="0" err="1" smtClean="0">
                <a:solidFill>
                  <a:prstClr val="black"/>
                </a:solidFill>
              </a:rPr>
              <a:t>publice</a:t>
            </a:r>
            <a:r>
              <a:rPr lang="en-US" sz="1200" dirty="0" smtClean="0">
                <a:solidFill>
                  <a:prstClr val="black"/>
                </a:solidFill>
              </a:rPr>
              <a:t> de </a:t>
            </a:r>
            <a:r>
              <a:rPr lang="en-US" sz="1200" dirty="0" err="1" smtClean="0">
                <a:solidFill>
                  <a:prstClr val="black"/>
                </a:solidFill>
              </a:rPr>
              <a:t>incarcare</a:t>
            </a:r>
            <a:r>
              <a:rPr lang="en-US" sz="1200" dirty="0" smtClean="0">
                <a:solidFill>
                  <a:prstClr val="black"/>
                </a:solidFill>
              </a:rPr>
              <a:t> (</a:t>
            </a:r>
            <a:r>
              <a:rPr lang="en-US" sz="1200" dirty="0" err="1" smtClean="0">
                <a:solidFill>
                  <a:prstClr val="black"/>
                </a:solidFill>
              </a:rPr>
              <a:t>mii</a:t>
            </a:r>
            <a:r>
              <a:rPr lang="en-US" sz="1200" dirty="0" smtClean="0">
                <a:solidFill>
                  <a:prstClr val="black"/>
                </a:solidFill>
              </a:rPr>
              <a:t>)</a:t>
            </a:r>
            <a:endParaRPr lang="en-US" sz="1200" dirty="0">
              <a:solidFill>
                <a:prstClr val="black"/>
              </a:solidFill>
              <a:cs typeface="Arial" pitchFamily="34" charset="0"/>
            </a:endParaRPr>
          </a:p>
        </p:txBody>
      </p:sp>
      <p:sp>
        <p:nvSpPr>
          <p:cNvPr id="27" name="Rettangolo 28"/>
          <p:cNvSpPr/>
          <p:nvPr/>
        </p:nvSpPr>
        <p:spPr>
          <a:xfrm>
            <a:off x="2993314" y="4964777"/>
            <a:ext cx="546666" cy="625027"/>
          </a:xfrm>
          <a:prstGeom prst="rect">
            <a:avLst/>
          </a:prstGeom>
          <a:solidFill>
            <a:srgbClr val="00BF6D"/>
          </a:solidFill>
          <a:ln w="9525" cap="flat" cmpd="sng" algn="ctr">
            <a:solidFill>
              <a:srgbClr val="00BF6D"/>
            </a:solidFill>
            <a:prstDash val="solid"/>
            <a:headEnd/>
            <a:tailEnd/>
          </a:ln>
          <a:effectLst/>
        </p:spPr>
        <p:txBody>
          <a:bodyPr lIns="0" tIns="0" rIns="0" bIns="0" anchor="ctr"/>
          <a:lstStyle/>
          <a:p>
            <a:pPr algn="ctr" defTabSz="1577545" eaLnBrk="0" hangingPunct="0">
              <a:lnSpc>
                <a:spcPct val="90000"/>
              </a:lnSpc>
              <a:buClr>
                <a:srgbClr val="000066"/>
              </a:buClr>
              <a:buSzPct val="100000"/>
            </a:pPr>
            <a:r>
              <a:rPr lang="en-US" sz="1200" b="1" dirty="0" smtClean="0">
                <a:solidFill>
                  <a:schemeClr val="bg1"/>
                </a:solidFill>
              </a:rPr>
              <a:t>5.5</a:t>
            </a:r>
            <a:endParaRPr lang="en-US" sz="1200" b="1" dirty="0">
              <a:solidFill>
                <a:schemeClr val="bg1"/>
              </a:solidFill>
            </a:endParaRPr>
          </a:p>
        </p:txBody>
      </p:sp>
      <p:sp>
        <p:nvSpPr>
          <p:cNvPr id="28" name="Rettangolo 26"/>
          <p:cNvSpPr/>
          <p:nvPr/>
        </p:nvSpPr>
        <p:spPr>
          <a:xfrm>
            <a:off x="1518538" y="4394629"/>
            <a:ext cx="1826828" cy="62502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96000" tIns="48000" rIns="96000" bIns="48000" rtlCol="0" anchor="ctr"/>
          <a:lstStyle/>
          <a:p>
            <a:pPr defTabSz="1577545" eaLnBrk="0" hangingPunct="0">
              <a:lnSpc>
                <a:spcPct val="90000"/>
              </a:lnSpc>
              <a:buClr>
                <a:srgbClr val="000066"/>
              </a:buClr>
              <a:buSzPct val="100000"/>
            </a:pPr>
            <a:r>
              <a:rPr lang="en-US" sz="1200" b="1" dirty="0" err="1" smtClean="0">
                <a:solidFill>
                  <a:srgbClr val="00BF6D"/>
                </a:solidFill>
              </a:rPr>
              <a:t>Statii</a:t>
            </a:r>
            <a:r>
              <a:rPr lang="en-US" sz="1200" b="1" dirty="0" smtClean="0">
                <a:solidFill>
                  <a:srgbClr val="00BF6D"/>
                </a:solidFill>
              </a:rPr>
              <a:t> de </a:t>
            </a:r>
            <a:r>
              <a:rPr lang="en-US" sz="1200" b="1" dirty="0" err="1" smtClean="0">
                <a:solidFill>
                  <a:srgbClr val="00BF6D"/>
                </a:solidFill>
              </a:rPr>
              <a:t>incarcare</a:t>
            </a:r>
            <a:r>
              <a:rPr lang="en-US" sz="1200" b="1" dirty="0" smtClean="0">
                <a:solidFill>
                  <a:srgbClr val="00BF6D"/>
                </a:solidFill>
              </a:rPr>
              <a:t> </a:t>
            </a:r>
            <a:r>
              <a:rPr lang="en-US" sz="1200" b="1" dirty="0" err="1" smtClean="0">
                <a:solidFill>
                  <a:srgbClr val="00BF6D"/>
                </a:solidFill>
              </a:rPr>
              <a:t>publice</a:t>
            </a:r>
            <a:r>
              <a:rPr lang="en-US" sz="1200" b="1" dirty="0" smtClean="0">
                <a:solidFill>
                  <a:srgbClr val="00BF6D"/>
                </a:solidFill>
              </a:rPr>
              <a:t> </a:t>
            </a:r>
            <a:r>
              <a:rPr lang="en-US" sz="1200" b="1" baseline="30000" dirty="0" smtClean="0">
                <a:solidFill>
                  <a:srgbClr val="00BF6D"/>
                </a:solidFill>
              </a:rPr>
              <a:t>1</a:t>
            </a:r>
            <a:endParaRPr lang="en-US" sz="1200" b="1" baseline="30000" dirty="0">
              <a:solidFill>
                <a:srgbClr val="00BF6D"/>
              </a:solidFill>
            </a:endParaRPr>
          </a:p>
        </p:txBody>
      </p:sp>
      <p:sp>
        <p:nvSpPr>
          <p:cNvPr id="23" name="CasellaDiTesto 22"/>
          <p:cNvSpPr txBox="1"/>
          <p:nvPr/>
        </p:nvSpPr>
        <p:spPr>
          <a:xfrm>
            <a:off x="761999" y="3561657"/>
            <a:ext cx="3335233" cy="276999"/>
          </a:xfrm>
          <a:prstGeom prst="rect">
            <a:avLst/>
          </a:prstGeom>
          <a:noFill/>
        </p:spPr>
        <p:txBody>
          <a:bodyPr wrap="square" lIns="0" tIns="0" rIns="0" bIns="0" rtlCol="0">
            <a:spAutoFit/>
          </a:bodyPr>
          <a:lstStyle/>
          <a:p>
            <a:r>
              <a:rPr lang="it-IT" b="1" dirty="0">
                <a:solidFill>
                  <a:srgbClr val="00BF6D"/>
                </a:solidFill>
              </a:rPr>
              <a:t>Key figures *</a:t>
            </a:r>
          </a:p>
        </p:txBody>
      </p:sp>
      <p:sp>
        <p:nvSpPr>
          <p:cNvPr id="34" name="Rettangolo 33"/>
          <p:cNvSpPr/>
          <p:nvPr/>
        </p:nvSpPr>
        <p:spPr>
          <a:xfrm>
            <a:off x="792186" y="6115555"/>
            <a:ext cx="3957421" cy="369332"/>
          </a:xfrm>
          <a:prstGeom prst="rect">
            <a:avLst/>
          </a:prstGeom>
        </p:spPr>
        <p:txBody>
          <a:bodyPr wrap="square">
            <a:spAutoFit/>
          </a:bodyPr>
          <a:lstStyle/>
          <a:p>
            <a:pPr marL="228600" indent="-228600">
              <a:buFontTx/>
              <a:buAutoNum type="arabicPeriod"/>
            </a:pPr>
            <a:r>
              <a:rPr lang="en-US" sz="900" dirty="0" err="1" smtClean="0">
                <a:solidFill>
                  <a:srgbClr val="C6C6C6">
                    <a:lumMod val="75000"/>
                  </a:srgbClr>
                </a:solidFill>
              </a:rPr>
              <a:t>Sunt</a:t>
            </a:r>
            <a:r>
              <a:rPr lang="en-US" sz="900" dirty="0" smtClean="0">
                <a:solidFill>
                  <a:srgbClr val="C6C6C6">
                    <a:lumMod val="75000"/>
                  </a:srgbClr>
                </a:solidFill>
              </a:rPr>
              <a:t> </a:t>
            </a:r>
            <a:r>
              <a:rPr lang="en-US" sz="900" dirty="0" err="1" smtClean="0">
                <a:solidFill>
                  <a:srgbClr val="C6C6C6">
                    <a:lumMod val="75000"/>
                  </a:srgbClr>
                </a:solidFill>
              </a:rPr>
              <a:t>incluse</a:t>
            </a:r>
            <a:r>
              <a:rPr lang="en-US" sz="900" dirty="0" smtClean="0">
                <a:solidFill>
                  <a:srgbClr val="C6C6C6">
                    <a:lumMod val="75000"/>
                  </a:srgbClr>
                </a:solidFill>
              </a:rPr>
              <a:t> </a:t>
            </a:r>
            <a:r>
              <a:rPr lang="en-US" sz="900" dirty="0" err="1" smtClean="0">
                <a:solidFill>
                  <a:srgbClr val="C6C6C6">
                    <a:lumMod val="75000"/>
                  </a:srgbClr>
                </a:solidFill>
              </a:rPr>
              <a:t>atat</a:t>
            </a:r>
            <a:r>
              <a:rPr lang="en-US" sz="900" dirty="0" smtClean="0">
                <a:solidFill>
                  <a:srgbClr val="C6C6C6">
                    <a:lumMod val="75000"/>
                  </a:srgbClr>
                </a:solidFill>
              </a:rPr>
              <a:t> </a:t>
            </a:r>
            <a:r>
              <a:rPr lang="en-US" sz="900" dirty="0" err="1" smtClean="0">
                <a:solidFill>
                  <a:srgbClr val="C6C6C6">
                    <a:lumMod val="75000"/>
                  </a:srgbClr>
                </a:solidFill>
              </a:rPr>
              <a:t>statiile</a:t>
            </a:r>
            <a:r>
              <a:rPr lang="en-US" sz="900" dirty="0" smtClean="0">
                <a:solidFill>
                  <a:srgbClr val="C6C6C6">
                    <a:lumMod val="75000"/>
                  </a:srgbClr>
                </a:solidFill>
              </a:rPr>
              <a:t> de </a:t>
            </a:r>
            <a:r>
              <a:rPr lang="en-US" sz="900" dirty="0" err="1" smtClean="0">
                <a:solidFill>
                  <a:srgbClr val="C6C6C6">
                    <a:lumMod val="75000"/>
                  </a:srgbClr>
                </a:solidFill>
              </a:rPr>
              <a:t>incarcare</a:t>
            </a:r>
            <a:r>
              <a:rPr lang="en-US" sz="900" dirty="0" smtClean="0">
                <a:solidFill>
                  <a:srgbClr val="C6C6C6">
                    <a:lumMod val="75000"/>
                  </a:srgbClr>
                </a:solidFill>
              </a:rPr>
              <a:t> </a:t>
            </a:r>
            <a:r>
              <a:rPr lang="en-US" sz="900" dirty="0" err="1" smtClean="0">
                <a:solidFill>
                  <a:srgbClr val="C6C6C6">
                    <a:lumMod val="75000"/>
                  </a:srgbClr>
                </a:solidFill>
              </a:rPr>
              <a:t>proprietate</a:t>
            </a:r>
            <a:r>
              <a:rPr lang="en-US" sz="900" dirty="0" smtClean="0">
                <a:solidFill>
                  <a:srgbClr val="C6C6C6">
                    <a:lumMod val="75000"/>
                  </a:srgbClr>
                </a:solidFill>
              </a:rPr>
              <a:t> </a:t>
            </a:r>
            <a:r>
              <a:rPr lang="en-US" sz="900" dirty="0" err="1" smtClean="0">
                <a:solidFill>
                  <a:srgbClr val="C6C6C6">
                    <a:lumMod val="75000"/>
                  </a:srgbClr>
                </a:solidFill>
              </a:rPr>
              <a:t>sau</a:t>
            </a:r>
            <a:r>
              <a:rPr lang="en-US" sz="900" dirty="0" smtClean="0">
                <a:solidFill>
                  <a:srgbClr val="C6C6C6">
                    <a:lumMod val="75000"/>
                  </a:srgbClr>
                </a:solidFill>
              </a:rPr>
              <a:t> in </a:t>
            </a:r>
            <a:r>
              <a:rPr lang="en-US" sz="900" dirty="0" err="1" smtClean="0">
                <a:solidFill>
                  <a:srgbClr val="C6C6C6">
                    <a:lumMod val="75000"/>
                  </a:srgbClr>
                </a:solidFill>
              </a:rPr>
              <a:t>gestiune</a:t>
            </a:r>
            <a:endParaRPr lang="en-US" sz="900" dirty="0">
              <a:solidFill>
                <a:srgbClr val="C6C6C6">
                  <a:lumMod val="75000"/>
                </a:srgbClr>
              </a:solidFill>
            </a:endParaRPr>
          </a:p>
          <a:p>
            <a:r>
              <a:rPr lang="en-US" sz="900" dirty="0">
                <a:solidFill>
                  <a:srgbClr val="C6C6C6">
                    <a:lumMod val="75000"/>
                  </a:srgbClr>
                </a:solidFill>
              </a:rPr>
              <a:t>* </a:t>
            </a:r>
            <a:r>
              <a:rPr lang="en-US" sz="900" dirty="0" err="1">
                <a:solidFill>
                  <a:srgbClr val="C6C6C6">
                    <a:lumMod val="75000"/>
                  </a:srgbClr>
                </a:solidFill>
              </a:rPr>
              <a:t>C</a:t>
            </a:r>
            <a:r>
              <a:rPr lang="en-US" sz="900" dirty="0" err="1" smtClean="0">
                <a:solidFill>
                  <a:srgbClr val="C6C6C6">
                    <a:lumMod val="75000"/>
                  </a:srgbClr>
                </a:solidFill>
              </a:rPr>
              <a:t>ifre</a:t>
            </a:r>
            <a:r>
              <a:rPr lang="en-US" sz="900" dirty="0" smtClean="0">
                <a:solidFill>
                  <a:srgbClr val="C6C6C6">
                    <a:lumMod val="75000"/>
                  </a:srgbClr>
                </a:solidFill>
              </a:rPr>
              <a:t> estimate </a:t>
            </a:r>
            <a:r>
              <a:rPr lang="en-US" sz="900" dirty="0" err="1" smtClean="0">
                <a:solidFill>
                  <a:srgbClr val="C6C6C6">
                    <a:lumMod val="75000"/>
                  </a:srgbClr>
                </a:solidFill>
              </a:rPr>
              <a:t>pentru</a:t>
            </a:r>
            <a:r>
              <a:rPr lang="en-US" sz="900" dirty="0" smtClean="0">
                <a:solidFill>
                  <a:srgbClr val="C6C6C6">
                    <a:lumMod val="75000"/>
                  </a:srgbClr>
                </a:solidFill>
              </a:rPr>
              <a:t> 2018</a:t>
            </a:r>
            <a:endParaRPr lang="en-US" sz="900" dirty="0">
              <a:solidFill>
                <a:srgbClr val="C6C6C6">
                  <a:lumMod val="75000"/>
                </a:srgbClr>
              </a:solidFill>
            </a:endParaRPr>
          </a:p>
        </p:txBody>
      </p:sp>
      <p:sp>
        <p:nvSpPr>
          <p:cNvPr id="37" name="CasellaDiTesto 36"/>
          <p:cNvSpPr txBox="1"/>
          <p:nvPr/>
        </p:nvSpPr>
        <p:spPr>
          <a:xfrm>
            <a:off x="761999" y="1782000"/>
            <a:ext cx="6636915" cy="1374735"/>
          </a:xfrm>
          <a:prstGeom prst="rect">
            <a:avLst/>
          </a:prstGeom>
          <a:solidFill>
            <a:schemeClr val="bg1"/>
          </a:solidFill>
          <a:ln w="6350">
            <a:solidFill>
              <a:srgbClr val="00BF6D"/>
            </a:solidFill>
          </a:ln>
          <a:effectLst/>
        </p:spPr>
        <p:txBody>
          <a:bodyPr wrap="square" rtlCol="0" anchor="ctr">
            <a:spAutoFit/>
          </a:bodyPr>
          <a:lstStyle/>
          <a:p>
            <a:pPr algn="just">
              <a:lnSpc>
                <a:spcPts val="2500"/>
              </a:lnSpc>
            </a:pPr>
            <a:r>
              <a:rPr lang="vi-VN" sz="1600" b="1" dirty="0" smtClean="0">
                <a:solidFill>
                  <a:srgbClr val="000000"/>
                </a:solidFill>
              </a:rPr>
              <a:t>e-Mobility,</a:t>
            </a:r>
            <a:r>
              <a:rPr lang="vi-VN" sz="1600" dirty="0" smtClean="0">
                <a:solidFill>
                  <a:srgbClr val="000000"/>
                </a:solidFill>
              </a:rPr>
              <a:t> acoper</a:t>
            </a:r>
            <a:r>
              <a:rPr lang="en-US" sz="1600" dirty="0" smtClean="0">
                <a:solidFill>
                  <a:srgbClr val="000000"/>
                </a:solidFill>
              </a:rPr>
              <a:t>a</a:t>
            </a:r>
            <a:r>
              <a:rPr lang="vi-VN" sz="1600" dirty="0" smtClean="0">
                <a:solidFill>
                  <a:srgbClr val="000000"/>
                </a:solidFill>
              </a:rPr>
              <a:t> toate tipurile de clien</a:t>
            </a:r>
            <a:r>
              <a:rPr lang="en-US" sz="1600" dirty="0" smtClean="0">
                <a:solidFill>
                  <a:srgbClr val="000000"/>
                </a:solidFill>
              </a:rPr>
              <a:t>t</a:t>
            </a:r>
            <a:r>
              <a:rPr lang="vi-VN" sz="1600" dirty="0" smtClean="0">
                <a:solidFill>
                  <a:srgbClr val="000000"/>
                </a:solidFill>
              </a:rPr>
              <a:t>i</a:t>
            </a:r>
            <a:r>
              <a:rPr lang="en-US" sz="1600" dirty="0" smtClean="0">
                <a:solidFill>
                  <a:srgbClr val="000000"/>
                </a:solidFill>
              </a:rPr>
              <a:t> s</a:t>
            </a:r>
            <a:r>
              <a:rPr lang="vi-VN" sz="1600" dirty="0" smtClean="0">
                <a:solidFill>
                  <a:srgbClr val="000000"/>
                </a:solidFill>
              </a:rPr>
              <a:t>i</a:t>
            </a:r>
            <a:r>
              <a:rPr lang="en-US" sz="1600" dirty="0" smtClean="0">
                <a:solidFill>
                  <a:srgbClr val="000000"/>
                </a:solidFill>
              </a:rPr>
              <a:t> </a:t>
            </a:r>
            <a:r>
              <a:rPr lang="en-US" sz="1600" dirty="0" err="1" smtClean="0">
                <a:solidFill>
                  <a:srgbClr val="000000"/>
                </a:solidFill>
              </a:rPr>
              <a:t>isi</a:t>
            </a:r>
            <a:r>
              <a:rPr lang="vi-VN" sz="1600" dirty="0" smtClean="0">
                <a:solidFill>
                  <a:srgbClr val="000000"/>
                </a:solidFill>
              </a:rPr>
              <a:t> propune să devin</a:t>
            </a:r>
            <a:r>
              <a:rPr lang="en-US" sz="1600" dirty="0" smtClean="0">
                <a:solidFill>
                  <a:srgbClr val="000000"/>
                </a:solidFill>
              </a:rPr>
              <a:t>a</a:t>
            </a:r>
            <a:r>
              <a:rPr lang="vi-VN" sz="1600" dirty="0" smtClean="0">
                <a:solidFill>
                  <a:srgbClr val="000000"/>
                </a:solidFill>
              </a:rPr>
              <a:t> lider</a:t>
            </a:r>
            <a:r>
              <a:rPr lang="en-US" sz="1600" dirty="0" smtClean="0">
                <a:solidFill>
                  <a:srgbClr val="000000"/>
                </a:solidFill>
              </a:rPr>
              <a:t> in </a:t>
            </a:r>
            <a:r>
              <a:rPr lang="vi-VN" sz="1600" dirty="0" smtClean="0">
                <a:solidFill>
                  <a:srgbClr val="000000"/>
                </a:solidFill>
              </a:rPr>
              <a:t>acest sector</a:t>
            </a:r>
            <a:r>
              <a:rPr lang="en-US" sz="1600" dirty="0" smtClean="0">
                <a:solidFill>
                  <a:srgbClr val="000000"/>
                </a:solidFill>
              </a:rPr>
              <a:t>,</a:t>
            </a:r>
            <a:r>
              <a:rPr lang="vi-VN" sz="1600" dirty="0" smtClean="0">
                <a:solidFill>
                  <a:srgbClr val="000000"/>
                </a:solidFill>
              </a:rPr>
              <a:t> </a:t>
            </a:r>
            <a:r>
              <a:rPr lang="en-US" sz="1600" dirty="0" err="1" smtClean="0">
                <a:solidFill>
                  <a:srgbClr val="000000"/>
                </a:solidFill>
              </a:rPr>
              <a:t>promovand</a:t>
            </a:r>
            <a:r>
              <a:rPr lang="en-US" sz="1600" dirty="0" smtClean="0">
                <a:solidFill>
                  <a:srgbClr val="000000"/>
                </a:solidFill>
              </a:rPr>
              <a:t> </a:t>
            </a:r>
            <a:r>
              <a:rPr lang="vi-VN" sz="1600" dirty="0" smtClean="0">
                <a:solidFill>
                  <a:srgbClr val="000000"/>
                </a:solidFill>
              </a:rPr>
              <a:t>mobilitatea electrică, cu </a:t>
            </a:r>
            <a:r>
              <a:rPr lang="en-US" sz="1600" dirty="0" err="1" smtClean="0">
                <a:solidFill>
                  <a:srgbClr val="000000"/>
                </a:solidFill>
              </a:rPr>
              <a:t>solutii</a:t>
            </a:r>
            <a:r>
              <a:rPr lang="en-US" sz="1600" dirty="0" smtClean="0">
                <a:solidFill>
                  <a:srgbClr val="000000"/>
                </a:solidFill>
              </a:rPr>
              <a:t> </a:t>
            </a:r>
            <a:r>
              <a:rPr lang="en-US" sz="1600" dirty="0" err="1" smtClean="0">
                <a:solidFill>
                  <a:srgbClr val="000000"/>
                </a:solidFill>
              </a:rPr>
              <a:t>specifice</a:t>
            </a:r>
            <a:r>
              <a:rPr lang="en-US" sz="1600" dirty="0" smtClean="0">
                <a:solidFill>
                  <a:srgbClr val="000000"/>
                </a:solidFill>
              </a:rPr>
              <a:t> de </a:t>
            </a:r>
            <a:r>
              <a:rPr lang="en-US" sz="1600" dirty="0" err="1" smtClean="0">
                <a:solidFill>
                  <a:srgbClr val="000000"/>
                </a:solidFill>
              </a:rPr>
              <a:t>i</a:t>
            </a:r>
            <a:r>
              <a:rPr lang="vi-VN" sz="1600" dirty="0" smtClean="0">
                <a:solidFill>
                  <a:srgbClr val="000000"/>
                </a:solidFill>
              </a:rPr>
              <a:t>nfrastructur</a:t>
            </a:r>
            <a:r>
              <a:rPr lang="en-US" sz="1600" dirty="0" smtClean="0">
                <a:solidFill>
                  <a:srgbClr val="000000"/>
                </a:solidFill>
              </a:rPr>
              <a:t>a</a:t>
            </a:r>
            <a:r>
              <a:rPr lang="vi-VN" sz="1600" dirty="0" smtClean="0">
                <a:solidFill>
                  <a:srgbClr val="000000"/>
                </a:solidFill>
              </a:rPr>
              <a:t> de înc</a:t>
            </a:r>
            <a:r>
              <a:rPr lang="en-US" sz="1600" dirty="0" smtClean="0">
                <a:solidFill>
                  <a:srgbClr val="000000"/>
                </a:solidFill>
              </a:rPr>
              <a:t>a</a:t>
            </a:r>
            <a:r>
              <a:rPr lang="vi-VN" sz="1600" dirty="0" smtClean="0">
                <a:solidFill>
                  <a:srgbClr val="000000"/>
                </a:solidFill>
              </a:rPr>
              <a:t>rcare, integrarea </a:t>
            </a:r>
            <a:r>
              <a:rPr lang="en-US" sz="1600" dirty="0" err="1" smtClean="0">
                <a:solidFill>
                  <a:srgbClr val="000000"/>
                </a:solidFill>
              </a:rPr>
              <a:t>vehiculelor</a:t>
            </a:r>
            <a:r>
              <a:rPr lang="en-US" sz="1600" dirty="0" smtClean="0">
                <a:solidFill>
                  <a:srgbClr val="000000"/>
                </a:solidFill>
              </a:rPr>
              <a:t> in </a:t>
            </a:r>
            <a:r>
              <a:rPr lang="vi-VN" sz="1600" dirty="0" smtClean="0">
                <a:solidFill>
                  <a:srgbClr val="000000"/>
                </a:solidFill>
              </a:rPr>
              <a:t>rețe</a:t>
            </a:r>
            <a:r>
              <a:rPr lang="en-US" sz="1600" dirty="0" smtClean="0">
                <a:solidFill>
                  <a:srgbClr val="000000"/>
                </a:solidFill>
              </a:rPr>
              <a:t>a</a:t>
            </a:r>
            <a:r>
              <a:rPr lang="vi-VN" sz="1600" dirty="0" smtClean="0">
                <a:solidFill>
                  <a:srgbClr val="000000"/>
                </a:solidFill>
              </a:rPr>
              <a:t> (VGI) și </a:t>
            </a:r>
            <a:r>
              <a:rPr lang="en-US" sz="1600" dirty="0" err="1" smtClean="0">
                <a:solidFill>
                  <a:srgbClr val="000000"/>
                </a:solidFill>
              </a:rPr>
              <a:t>reutilizarea</a:t>
            </a:r>
            <a:r>
              <a:rPr lang="en-US" sz="1600" dirty="0" smtClean="0">
                <a:solidFill>
                  <a:srgbClr val="000000"/>
                </a:solidFill>
              </a:rPr>
              <a:t> </a:t>
            </a:r>
            <a:r>
              <a:rPr lang="en-US" sz="1600" dirty="0" err="1" smtClean="0">
                <a:solidFill>
                  <a:srgbClr val="000000"/>
                </a:solidFill>
              </a:rPr>
              <a:t>bateriilor</a:t>
            </a:r>
            <a:r>
              <a:rPr lang="en-US" sz="1600" dirty="0" smtClean="0">
                <a:solidFill>
                  <a:srgbClr val="000000"/>
                </a:solidFill>
              </a:rPr>
              <a:t> (second battery life)</a:t>
            </a:r>
            <a:r>
              <a:rPr lang="vi-VN" sz="1600" dirty="0" smtClean="0">
                <a:solidFill>
                  <a:srgbClr val="000000"/>
                </a:solidFill>
              </a:rPr>
              <a:t>.</a:t>
            </a:r>
            <a:endParaRPr lang="en-US" sz="1600" dirty="0">
              <a:solidFill>
                <a:srgbClr val="000000"/>
              </a:solidFill>
              <a:cs typeface="Calibri Light"/>
            </a:endParaRPr>
          </a:p>
        </p:txBody>
      </p:sp>
      <p:sp>
        <p:nvSpPr>
          <p:cNvPr id="2" name="CasellaDiTesto 1"/>
          <p:cNvSpPr txBox="1"/>
          <p:nvPr/>
        </p:nvSpPr>
        <p:spPr>
          <a:xfrm>
            <a:off x="-1128919" y="654212"/>
            <a:ext cx="0" cy="307777"/>
          </a:xfrm>
          <a:prstGeom prst="rect">
            <a:avLst/>
          </a:prstGeom>
          <a:noFill/>
        </p:spPr>
        <p:txBody>
          <a:bodyPr wrap="none" lIns="0" tIns="0" rIns="0" bIns="0" rtlCol="0">
            <a:spAutoFit/>
          </a:bodyPr>
          <a:lstStyle/>
          <a:p>
            <a:endParaRPr lang="it-IT" sz="2000" dirty="0"/>
          </a:p>
        </p:txBody>
      </p:sp>
      <p:pic>
        <p:nvPicPr>
          <p:cNvPr id="21" name="Immagine 20"/>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86758" y="808100"/>
            <a:ext cx="711941" cy="671747"/>
          </a:xfrm>
          <a:prstGeom prst="rect">
            <a:avLst/>
          </a:prstGeom>
        </p:spPr>
      </p:pic>
      <p:cxnSp>
        <p:nvCxnSpPr>
          <p:cNvPr id="44" name="Connettore 1 35"/>
          <p:cNvCxnSpPr/>
          <p:nvPr/>
        </p:nvCxnSpPr>
        <p:spPr>
          <a:xfrm>
            <a:off x="7387149" y="2458336"/>
            <a:ext cx="1433105" cy="1221"/>
          </a:xfrm>
          <a:prstGeom prst="line">
            <a:avLst/>
          </a:prstGeom>
          <a:ln w="6350">
            <a:solidFill>
              <a:srgbClr val="00BF6D"/>
            </a:solidFill>
            <a:tailEnd type="ova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519393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2" name="Straight Connector 91"/>
          <p:cNvCxnSpPr/>
          <p:nvPr/>
        </p:nvCxnSpPr>
        <p:spPr>
          <a:xfrm>
            <a:off x="1146177" y="2065564"/>
            <a:ext cx="0" cy="3528000"/>
          </a:xfrm>
          <a:prstGeom prst="line">
            <a:avLst/>
          </a:prstGeom>
          <a:noFill/>
          <a:ln w="38100" cap="flat" cmpd="sng" algn="ctr">
            <a:solidFill>
              <a:srgbClr val="00BF6D"/>
            </a:solidFill>
            <a:prstDash val="sysDash"/>
            <a:miter lim="800000"/>
          </a:ln>
          <a:effectLst/>
        </p:spPr>
      </p:cxnSp>
      <p:sp>
        <p:nvSpPr>
          <p:cNvPr id="83" name="Oval 103"/>
          <p:cNvSpPr/>
          <p:nvPr/>
        </p:nvSpPr>
        <p:spPr>
          <a:xfrm>
            <a:off x="731662" y="5486885"/>
            <a:ext cx="828000" cy="828000"/>
          </a:xfrm>
          <a:prstGeom prst="ellipse">
            <a:avLst/>
          </a:prstGeom>
          <a:solidFill>
            <a:srgbClr val="00BF6D"/>
          </a:solidFill>
          <a:ln w="31750" cap="flat" cmpd="sng" algn="ctr">
            <a:solidFill>
              <a:srgbClr val="00BF6D"/>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1" i="0" u="none" strike="noStrike" kern="0" cap="none" spc="0" normalizeH="0" baseline="0" noProof="0" dirty="0">
              <a:ln>
                <a:noFill/>
              </a:ln>
              <a:effectLst/>
              <a:uLnTx/>
              <a:uFillTx/>
              <a:latin typeface="Calibri" panose="020F0502020204030204"/>
              <a:ea typeface="+mn-ea"/>
              <a:cs typeface="+mn-cs"/>
            </a:endParaRPr>
          </a:p>
        </p:txBody>
      </p:sp>
      <p:sp>
        <p:nvSpPr>
          <p:cNvPr id="84" name="Oval 112"/>
          <p:cNvSpPr/>
          <p:nvPr/>
        </p:nvSpPr>
        <p:spPr>
          <a:xfrm>
            <a:off x="731662" y="1966681"/>
            <a:ext cx="828000" cy="828000"/>
          </a:xfrm>
          <a:prstGeom prst="ellipse">
            <a:avLst/>
          </a:prstGeom>
          <a:solidFill>
            <a:srgbClr val="00BF6D"/>
          </a:solidFill>
          <a:ln w="31750" cap="flat" cmpd="sng" algn="ctr">
            <a:solidFill>
              <a:srgbClr val="00BF6D"/>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700" b="0" i="0" u="none" strike="noStrike" kern="0" cap="none" spc="0" normalizeH="0" baseline="0" noProof="0" dirty="0">
              <a:ln>
                <a:noFill/>
              </a:ln>
              <a:effectLst/>
              <a:uLnTx/>
              <a:uFillTx/>
              <a:ea typeface="+mn-ea"/>
              <a:cs typeface="+mn-cs"/>
            </a:endParaRPr>
          </a:p>
        </p:txBody>
      </p:sp>
      <p:sp>
        <p:nvSpPr>
          <p:cNvPr id="85" name="Rettangolo 84"/>
          <p:cNvSpPr/>
          <p:nvPr/>
        </p:nvSpPr>
        <p:spPr>
          <a:xfrm>
            <a:off x="671853" y="2065564"/>
            <a:ext cx="948647" cy="553998"/>
          </a:xfrm>
          <a:prstGeom prst="rect">
            <a:avLst/>
          </a:prstGeom>
        </p:spPr>
        <p:txBody>
          <a:bodyPr wrap="square">
            <a:spAutoFit/>
          </a:bodyPr>
          <a:lstStyle/>
          <a:p>
            <a:pPr lvl="0" algn="ctr">
              <a:defRPr/>
            </a:pPr>
            <a:r>
              <a:rPr lang="en-US" sz="1000" b="1" kern="0" dirty="0" err="1" smtClean="0">
                <a:solidFill>
                  <a:schemeClr val="bg1"/>
                </a:solidFill>
              </a:rPr>
              <a:t>Statii</a:t>
            </a:r>
            <a:r>
              <a:rPr lang="en-US" sz="1000" b="1" kern="0" dirty="0" smtClean="0">
                <a:solidFill>
                  <a:schemeClr val="bg1"/>
                </a:solidFill>
              </a:rPr>
              <a:t> de </a:t>
            </a:r>
            <a:r>
              <a:rPr lang="en-US" sz="1000" b="1" kern="0" dirty="0" err="1" smtClean="0">
                <a:solidFill>
                  <a:schemeClr val="bg1"/>
                </a:solidFill>
              </a:rPr>
              <a:t>incarcare</a:t>
            </a:r>
            <a:r>
              <a:rPr lang="en-US" sz="1000" b="1" kern="0" dirty="0" smtClean="0">
                <a:solidFill>
                  <a:schemeClr val="bg1"/>
                </a:solidFill>
              </a:rPr>
              <a:t> </a:t>
            </a:r>
            <a:r>
              <a:rPr lang="en-US" sz="1000" b="1" kern="0" dirty="0" err="1" smtClean="0">
                <a:solidFill>
                  <a:schemeClr val="bg1"/>
                </a:solidFill>
              </a:rPr>
              <a:t>publice</a:t>
            </a:r>
            <a:endParaRPr lang="en-US" sz="1000" b="1" kern="0" dirty="0">
              <a:solidFill>
                <a:schemeClr val="bg1"/>
              </a:solidFill>
            </a:endParaRPr>
          </a:p>
        </p:txBody>
      </p:sp>
      <p:sp>
        <p:nvSpPr>
          <p:cNvPr id="87" name="Oval 109"/>
          <p:cNvSpPr/>
          <p:nvPr/>
        </p:nvSpPr>
        <p:spPr>
          <a:xfrm>
            <a:off x="731935" y="3726783"/>
            <a:ext cx="828000" cy="828000"/>
          </a:xfrm>
          <a:prstGeom prst="ellipse">
            <a:avLst/>
          </a:prstGeom>
          <a:solidFill>
            <a:srgbClr val="00BF6D"/>
          </a:solidFill>
          <a:ln w="31750" cap="flat" cmpd="sng" algn="ctr">
            <a:solidFill>
              <a:srgbClr val="00BF6D"/>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900" b="1" i="0" u="none" strike="noStrike" kern="0" cap="none" spc="0" normalizeH="0" baseline="0" noProof="0" dirty="0">
              <a:ln>
                <a:noFill/>
              </a:ln>
              <a:effectLst/>
              <a:uLnTx/>
              <a:uFillTx/>
              <a:latin typeface="Calibri" panose="020F0502020204030204"/>
              <a:ea typeface="+mn-ea"/>
              <a:cs typeface="+mn-cs"/>
            </a:endParaRPr>
          </a:p>
        </p:txBody>
      </p:sp>
      <p:sp>
        <p:nvSpPr>
          <p:cNvPr id="89" name="Rettangolo 88"/>
          <p:cNvSpPr/>
          <p:nvPr/>
        </p:nvSpPr>
        <p:spPr>
          <a:xfrm>
            <a:off x="671853" y="3854104"/>
            <a:ext cx="948647" cy="553998"/>
          </a:xfrm>
          <a:prstGeom prst="rect">
            <a:avLst/>
          </a:prstGeom>
          <a:ln>
            <a:noFill/>
          </a:ln>
        </p:spPr>
        <p:txBody>
          <a:bodyPr wrap="square">
            <a:spAutoFit/>
          </a:bodyPr>
          <a:lstStyle/>
          <a:p>
            <a:pPr lvl="0" algn="ctr">
              <a:defRPr/>
            </a:pPr>
            <a:r>
              <a:rPr lang="en-US" sz="1000" b="1" kern="0" dirty="0" err="1" smtClean="0">
                <a:solidFill>
                  <a:schemeClr val="bg1"/>
                </a:solidFill>
              </a:rPr>
              <a:t>Statii</a:t>
            </a:r>
            <a:r>
              <a:rPr lang="en-US" sz="1000" b="1" kern="0" dirty="0" smtClean="0">
                <a:solidFill>
                  <a:schemeClr val="bg1"/>
                </a:solidFill>
              </a:rPr>
              <a:t> de </a:t>
            </a:r>
            <a:r>
              <a:rPr lang="en-US" sz="1000" b="1" kern="0" dirty="0" err="1" smtClean="0">
                <a:solidFill>
                  <a:schemeClr val="bg1"/>
                </a:solidFill>
              </a:rPr>
              <a:t>incarcare</a:t>
            </a:r>
            <a:r>
              <a:rPr lang="en-US" sz="1000" b="1" kern="0" dirty="0" smtClean="0">
                <a:solidFill>
                  <a:schemeClr val="bg1"/>
                </a:solidFill>
              </a:rPr>
              <a:t> private</a:t>
            </a:r>
            <a:endParaRPr lang="en-US" sz="1000" b="1" kern="0" dirty="0">
              <a:solidFill>
                <a:schemeClr val="bg1"/>
              </a:solidFill>
            </a:endParaRPr>
          </a:p>
        </p:txBody>
      </p:sp>
      <p:sp>
        <p:nvSpPr>
          <p:cNvPr id="95" name="Rettangolo 94"/>
          <p:cNvSpPr/>
          <p:nvPr/>
        </p:nvSpPr>
        <p:spPr>
          <a:xfrm>
            <a:off x="627920" y="5623223"/>
            <a:ext cx="1029616" cy="492443"/>
          </a:xfrm>
          <a:prstGeom prst="rect">
            <a:avLst/>
          </a:prstGeom>
        </p:spPr>
        <p:txBody>
          <a:bodyPr wrap="square">
            <a:spAutoFit/>
          </a:bodyPr>
          <a:lstStyle/>
          <a:p>
            <a:pPr lvl="0" algn="ctr">
              <a:defRPr/>
            </a:pPr>
            <a:r>
              <a:rPr lang="en-US" sz="1000" b="1" kern="0" dirty="0" smtClean="0">
                <a:solidFill>
                  <a:schemeClr val="bg1"/>
                </a:solidFill>
              </a:rPr>
              <a:t>VGI</a:t>
            </a:r>
          </a:p>
          <a:p>
            <a:pPr lvl="0" algn="ctr">
              <a:defRPr/>
            </a:pPr>
            <a:r>
              <a:rPr lang="en-US" sz="800" b="1" kern="0" dirty="0" smtClean="0">
                <a:solidFill>
                  <a:schemeClr val="bg1"/>
                </a:solidFill>
              </a:rPr>
              <a:t>Vehicle to Grid Integration</a:t>
            </a:r>
          </a:p>
        </p:txBody>
      </p:sp>
      <p:sp>
        <p:nvSpPr>
          <p:cNvPr id="96" name="Rectangle 182"/>
          <p:cNvSpPr/>
          <p:nvPr/>
        </p:nvSpPr>
        <p:spPr>
          <a:xfrm>
            <a:off x="1669347" y="1732675"/>
            <a:ext cx="4932844" cy="1366686"/>
          </a:xfrm>
          <a:prstGeom prst="rect">
            <a:avLst/>
          </a:prstGeom>
          <a:solidFill>
            <a:schemeClr val="bg1"/>
          </a:solidFill>
          <a:ln w="6350">
            <a:solidFill>
              <a:srgbClr val="00BF6D"/>
            </a:solidFill>
          </a:ln>
          <a:effectLst/>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defTabSz="914377" fontAlgn="b"/>
            <a:endParaRPr lang="en-US" sz="1200" dirty="0">
              <a:solidFill>
                <a:prstClr val="black"/>
              </a:solidFill>
            </a:endParaRPr>
          </a:p>
          <a:p>
            <a:pPr defTabSz="914377" fontAlgn="b"/>
            <a:endParaRPr lang="en-US" sz="2000" dirty="0">
              <a:solidFill>
                <a:prstClr val="black"/>
              </a:solidFill>
            </a:endParaRPr>
          </a:p>
        </p:txBody>
      </p:sp>
      <p:sp>
        <p:nvSpPr>
          <p:cNvPr id="98" name="Rettangolo 97"/>
          <p:cNvSpPr/>
          <p:nvPr/>
        </p:nvSpPr>
        <p:spPr>
          <a:xfrm>
            <a:off x="1724904" y="1689635"/>
            <a:ext cx="4877287" cy="1107996"/>
          </a:xfrm>
          <a:prstGeom prst="rect">
            <a:avLst/>
          </a:prstGeom>
        </p:spPr>
        <p:txBody>
          <a:bodyPr wrap="square">
            <a:spAutoFit/>
          </a:bodyPr>
          <a:lstStyle/>
          <a:p>
            <a:pPr algn="just" defTabSz="914377" fontAlgn="b"/>
            <a:r>
              <a:rPr lang="fr-FR" sz="1100" dirty="0" err="1" smtClean="0">
                <a:solidFill>
                  <a:prstClr val="black"/>
                </a:solidFill>
              </a:rPr>
              <a:t>Planul</a:t>
            </a:r>
            <a:r>
              <a:rPr lang="fr-FR" sz="1100" dirty="0" smtClean="0">
                <a:solidFill>
                  <a:prstClr val="black"/>
                </a:solidFill>
              </a:rPr>
              <a:t> public de </a:t>
            </a:r>
            <a:r>
              <a:rPr lang="fr-FR" sz="1100" dirty="0" err="1" smtClean="0">
                <a:solidFill>
                  <a:prstClr val="black"/>
                </a:solidFill>
              </a:rPr>
              <a:t>infrastructura</a:t>
            </a:r>
            <a:r>
              <a:rPr lang="fr-FR" sz="1100" dirty="0" smtClean="0">
                <a:solidFill>
                  <a:prstClr val="black"/>
                </a:solidFill>
              </a:rPr>
              <a:t> a </a:t>
            </a:r>
            <a:r>
              <a:rPr lang="fr-FR" sz="1100" dirty="0" err="1" smtClean="0">
                <a:solidFill>
                  <a:prstClr val="black"/>
                </a:solidFill>
              </a:rPr>
              <a:t>fost</a:t>
            </a:r>
            <a:r>
              <a:rPr lang="fr-FR" sz="1100" dirty="0" smtClean="0">
                <a:solidFill>
                  <a:prstClr val="black"/>
                </a:solidFill>
              </a:rPr>
              <a:t> </a:t>
            </a:r>
            <a:r>
              <a:rPr lang="fr-FR" sz="1100" dirty="0" err="1" smtClean="0">
                <a:solidFill>
                  <a:prstClr val="black"/>
                </a:solidFill>
              </a:rPr>
              <a:t>lansat</a:t>
            </a:r>
            <a:r>
              <a:rPr lang="fr-FR" sz="1100" dirty="0" smtClean="0">
                <a:solidFill>
                  <a:prstClr val="black"/>
                </a:solidFill>
              </a:rPr>
              <a:t>:</a:t>
            </a:r>
            <a:endParaRPr lang="en-US" sz="1100" dirty="0" smtClean="0">
              <a:solidFill>
                <a:prstClr val="black"/>
              </a:solidFill>
            </a:endParaRPr>
          </a:p>
          <a:p>
            <a:pPr marL="171450" indent="-171450" algn="just" defTabSz="914377" fontAlgn="b">
              <a:buFont typeface="Wingdings" panose="05000000000000000000" pitchFamily="2" charset="2"/>
              <a:buChar char="§"/>
            </a:pPr>
            <a:r>
              <a:rPr lang="en-US" sz="1100" dirty="0" smtClean="0">
                <a:solidFill>
                  <a:prstClr val="black"/>
                </a:solidFill>
              </a:rPr>
              <a:t>In </a:t>
            </a:r>
            <a:r>
              <a:rPr lang="vi-VN" sz="1100" b="1" dirty="0" smtClean="0">
                <a:solidFill>
                  <a:prstClr val="black"/>
                </a:solidFill>
              </a:rPr>
              <a:t>Italia</a:t>
            </a:r>
            <a:r>
              <a:rPr lang="vi-VN" sz="1100" dirty="0" smtClean="0">
                <a:solidFill>
                  <a:prstClr val="black"/>
                </a:solidFill>
              </a:rPr>
              <a:t>, programul solicită </a:t>
            </a:r>
            <a:r>
              <a:rPr lang="vi-VN" sz="1100" b="1" dirty="0" smtClean="0">
                <a:solidFill>
                  <a:prstClr val="black"/>
                </a:solidFill>
              </a:rPr>
              <a:t>28.000</a:t>
            </a:r>
            <a:r>
              <a:rPr lang="vi-VN" sz="1100" dirty="0" smtClean="0">
                <a:solidFill>
                  <a:prstClr val="black"/>
                </a:solidFill>
              </a:rPr>
              <a:t> de puncte de încărcare până în 2022</a:t>
            </a:r>
            <a:endParaRPr lang="en-US" sz="1100" dirty="0" smtClean="0">
              <a:solidFill>
                <a:prstClr val="black"/>
              </a:solidFill>
            </a:endParaRPr>
          </a:p>
          <a:p>
            <a:pPr marL="171450" indent="-171450" algn="just" defTabSz="914377" fontAlgn="b">
              <a:buFont typeface="Wingdings" panose="05000000000000000000" pitchFamily="2" charset="2"/>
              <a:buChar char="§"/>
            </a:pPr>
            <a:r>
              <a:rPr lang="en-US" sz="1100" dirty="0" smtClean="0">
                <a:solidFill>
                  <a:prstClr val="black"/>
                </a:solidFill>
              </a:rPr>
              <a:t>In </a:t>
            </a:r>
            <a:r>
              <a:rPr lang="en-US" sz="1100" b="1" dirty="0" err="1" smtClean="0">
                <a:solidFill>
                  <a:prstClr val="black"/>
                </a:solidFill>
              </a:rPr>
              <a:t>Spania</a:t>
            </a:r>
            <a:r>
              <a:rPr lang="vi-VN" sz="1100" dirty="0" smtClean="0">
                <a:solidFill>
                  <a:prstClr val="black"/>
                </a:solidFill>
              </a:rPr>
              <a:t>, programul solicită </a:t>
            </a:r>
            <a:r>
              <a:rPr lang="vi-VN" sz="1100" b="1" dirty="0" smtClean="0">
                <a:solidFill>
                  <a:prstClr val="black"/>
                </a:solidFill>
              </a:rPr>
              <a:t>8.</a:t>
            </a:r>
            <a:r>
              <a:rPr lang="en-US" sz="1100" b="1" dirty="0" smtClean="0">
                <a:solidFill>
                  <a:prstClr val="black"/>
                </a:solidFill>
              </a:rPr>
              <a:t>5</a:t>
            </a:r>
            <a:r>
              <a:rPr lang="vi-VN" sz="1100" b="1" dirty="0" smtClean="0">
                <a:solidFill>
                  <a:prstClr val="black"/>
                </a:solidFill>
              </a:rPr>
              <a:t>00</a:t>
            </a:r>
            <a:r>
              <a:rPr lang="vi-VN" sz="1100" dirty="0" smtClean="0">
                <a:solidFill>
                  <a:prstClr val="black"/>
                </a:solidFill>
              </a:rPr>
              <a:t> de puncte de încărcare până în 2022</a:t>
            </a:r>
            <a:endParaRPr lang="en-US" sz="1100" dirty="0" smtClean="0">
              <a:solidFill>
                <a:prstClr val="black"/>
              </a:solidFill>
            </a:endParaRPr>
          </a:p>
          <a:p>
            <a:pPr marL="171450" indent="-171450" algn="just" defTabSz="914377" fontAlgn="b">
              <a:buFont typeface="Wingdings" panose="05000000000000000000" pitchFamily="2" charset="2"/>
              <a:buChar char="§"/>
            </a:pPr>
            <a:r>
              <a:rPr lang="en-US" sz="1100" dirty="0" smtClean="0">
                <a:solidFill>
                  <a:prstClr val="black"/>
                </a:solidFill>
              </a:rPr>
              <a:t>In </a:t>
            </a:r>
            <a:r>
              <a:rPr lang="en-US" sz="1100" b="1" dirty="0" smtClean="0">
                <a:solidFill>
                  <a:prstClr val="black"/>
                </a:solidFill>
              </a:rPr>
              <a:t>Romania</a:t>
            </a:r>
            <a:r>
              <a:rPr lang="vi-VN" sz="1100" dirty="0" smtClean="0">
                <a:solidFill>
                  <a:prstClr val="black"/>
                </a:solidFill>
              </a:rPr>
              <a:t>, programul solicită </a:t>
            </a:r>
            <a:r>
              <a:rPr lang="vi-VN" sz="1100" b="1" dirty="0" smtClean="0">
                <a:solidFill>
                  <a:prstClr val="black"/>
                </a:solidFill>
              </a:rPr>
              <a:t>2.</a:t>
            </a:r>
            <a:r>
              <a:rPr lang="en-US" sz="1100" b="1" dirty="0" smtClean="0">
                <a:solidFill>
                  <a:prstClr val="black"/>
                </a:solidFill>
              </a:rPr>
              <a:t>3</a:t>
            </a:r>
            <a:r>
              <a:rPr lang="vi-VN" sz="1100" b="1" dirty="0" smtClean="0">
                <a:solidFill>
                  <a:prstClr val="black"/>
                </a:solidFill>
              </a:rPr>
              <a:t>00</a:t>
            </a:r>
            <a:r>
              <a:rPr lang="vi-VN" sz="1100" dirty="0" smtClean="0">
                <a:solidFill>
                  <a:prstClr val="black"/>
                </a:solidFill>
              </a:rPr>
              <a:t> de puncte de încărcare până în 2022</a:t>
            </a:r>
            <a:endParaRPr lang="en-US" sz="1100" dirty="0" smtClean="0">
              <a:solidFill>
                <a:prstClr val="black"/>
              </a:solidFill>
            </a:endParaRPr>
          </a:p>
          <a:p>
            <a:pPr marL="171450" indent="-171450" algn="just" defTabSz="914377" fontAlgn="b"/>
            <a:r>
              <a:rPr lang="en-US" sz="1100" dirty="0" err="1" smtClean="0">
                <a:solidFill>
                  <a:prstClr val="black"/>
                </a:solidFill>
              </a:rPr>
              <a:t>Aceste</a:t>
            </a:r>
            <a:r>
              <a:rPr lang="en-US" sz="1100" dirty="0" smtClean="0">
                <a:solidFill>
                  <a:prstClr val="black"/>
                </a:solidFill>
              </a:rPr>
              <a:t> p</a:t>
            </a:r>
            <a:r>
              <a:rPr lang="vi-VN" sz="1100" dirty="0" smtClean="0">
                <a:solidFill>
                  <a:prstClr val="black"/>
                </a:solidFill>
              </a:rPr>
              <a:t>lanuri</a:t>
            </a:r>
            <a:r>
              <a:rPr lang="en-US" sz="1100" dirty="0" smtClean="0">
                <a:solidFill>
                  <a:prstClr val="black"/>
                </a:solidFill>
              </a:rPr>
              <a:t> </a:t>
            </a:r>
            <a:r>
              <a:rPr lang="vi-VN" sz="1100" dirty="0" smtClean="0">
                <a:solidFill>
                  <a:prstClr val="black"/>
                </a:solidFill>
              </a:rPr>
              <a:t>prevăd investiții </a:t>
            </a:r>
            <a:r>
              <a:rPr lang="en-US" sz="1100" dirty="0" smtClean="0">
                <a:solidFill>
                  <a:prstClr val="black"/>
                </a:solidFill>
              </a:rPr>
              <a:t>de</a:t>
            </a:r>
            <a:r>
              <a:rPr lang="vi-VN" sz="1100" dirty="0" smtClean="0">
                <a:solidFill>
                  <a:prstClr val="black"/>
                </a:solidFill>
              </a:rPr>
              <a:t> aproximativ 400.000 €.</a:t>
            </a:r>
            <a:endParaRPr lang="en-US" sz="1100" dirty="0"/>
          </a:p>
        </p:txBody>
      </p:sp>
      <p:sp>
        <p:nvSpPr>
          <p:cNvPr id="111" name="Rettangolo 110"/>
          <p:cNvSpPr/>
          <p:nvPr/>
        </p:nvSpPr>
        <p:spPr>
          <a:xfrm>
            <a:off x="1682451" y="2695624"/>
            <a:ext cx="4816839" cy="430887"/>
          </a:xfrm>
          <a:prstGeom prst="rect">
            <a:avLst/>
          </a:prstGeom>
        </p:spPr>
        <p:txBody>
          <a:bodyPr wrap="square">
            <a:spAutoFit/>
          </a:bodyPr>
          <a:lstStyle/>
          <a:p>
            <a:pPr algn="just" defTabSz="914377" fontAlgn="b"/>
            <a:r>
              <a:rPr lang="en-US" sz="1100" b="1" i="1" dirty="0" err="1" smtClean="0">
                <a:solidFill>
                  <a:schemeClr val="accent6">
                    <a:lumMod val="75000"/>
                  </a:schemeClr>
                </a:solidFill>
                <a:latin typeface="+mj-lt"/>
                <a:ea typeface="+mj-ea"/>
                <a:cs typeface="+mj-cs"/>
              </a:rPr>
              <a:t>Solutiile</a:t>
            </a:r>
            <a:r>
              <a:rPr lang="en-US" sz="1100" b="1" i="1" dirty="0" smtClean="0">
                <a:solidFill>
                  <a:schemeClr val="accent6">
                    <a:lumMod val="75000"/>
                  </a:schemeClr>
                </a:solidFill>
                <a:latin typeface="+mj-lt"/>
                <a:ea typeface="+mj-ea"/>
                <a:cs typeface="+mj-cs"/>
              </a:rPr>
              <a:t> de </a:t>
            </a:r>
            <a:r>
              <a:rPr lang="en-US" sz="1100" b="1" i="1" dirty="0" err="1" smtClean="0">
                <a:solidFill>
                  <a:schemeClr val="accent6">
                    <a:lumMod val="75000"/>
                  </a:schemeClr>
                </a:solidFill>
                <a:latin typeface="+mj-lt"/>
                <a:ea typeface="+mj-ea"/>
                <a:cs typeface="+mj-cs"/>
              </a:rPr>
              <a:t>infrastructura</a:t>
            </a:r>
            <a:r>
              <a:rPr lang="en-US" sz="1100" b="1" i="1" dirty="0" smtClean="0">
                <a:solidFill>
                  <a:schemeClr val="accent6">
                    <a:lumMod val="75000"/>
                  </a:schemeClr>
                </a:solidFill>
                <a:latin typeface="+mj-lt"/>
                <a:ea typeface="+mj-ea"/>
                <a:cs typeface="+mj-cs"/>
              </a:rPr>
              <a:t> se </a:t>
            </a:r>
            <a:r>
              <a:rPr lang="en-US" sz="1100" b="1" i="1" dirty="0" err="1" smtClean="0">
                <a:solidFill>
                  <a:schemeClr val="accent6">
                    <a:lumMod val="75000"/>
                  </a:schemeClr>
                </a:solidFill>
                <a:latin typeface="+mj-lt"/>
                <a:ea typeface="+mj-ea"/>
                <a:cs typeface="+mj-cs"/>
              </a:rPr>
              <a:t>refera</a:t>
            </a:r>
            <a:r>
              <a:rPr lang="en-US" sz="1100" b="1" i="1" dirty="0" smtClean="0">
                <a:solidFill>
                  <a:schemeClr val="accent6">
                    <a:lumMod val="75000"/>
                  </a:schemeClr>
                </a:solidFill>
                <a:latin typeface="+mj-lt"/>
                <a:ea typeface="+mj-ea"/>
                <a:cs typeface="+mj-cs"/>
              </a:rPr>
              <a:t> la </a:t>
            </a:r>
            <a:r>
              <a:rPr lang="en-US" sz="1100" b="1" i="1" dirty="0" err="1" smtClean="0">
                <a:solidFill>
                  <a:schemeClr val="accent6">
                    <a:lumMod val="75000"/>
                  </a:schemeClr>
                </a:solidFill>
                <a:latin typeface="+mj-lt"/>
                <a:ea typeface="+mj-ea"/>
                <a:cs typeface="+mj-cs"/>
              </a:rPr>
              <a:t>statiile</a:t>
            </a:r>
            <a:r>
              <a:rPr lang="en-US" sz="1100" b="1" i="1" dirty="0" smtClean="0">
                <a:solidFill>
                  <a:schemeClr val="accent6">
                    <a:lumMod val="75000"/>
                  </a:schemeClr>
                </a:solidFill>
                <a:latin typeface="+mj-lt"/>
                <a:ea typeface="+mj-ea"/>
                <a:cs typeface="+mj-cs"/>
              </a:rPr>
              <a:t> de </a:t>
            </a:r>
            <a:r>
              <a:rPr lang="en-US" sz="1100" b="1" i="1" dirty="0" err="1" smtClean="0">
                <a:solidFill>
                  <a:schemeClr val="accent6">
                    <a:lumMod val="75000"/>
                  </a:schemeClr>
                </a:solidFill>
                <a:latin typeface="+mj-lt"/>
                <a:ea typeface="+mj-ea"/>
                <a:cs typeface="+mj-cs"/>
              </a:rPr>
              <a:t>incarcare</a:t>
            </a:r>
            <a:r>
              <a:rPr lang="en-US" sz="1100" b="1" i="1" dirty="0" smtClean="0">
                <a:solidFill>
                  <a:schemeClr val="accent6">
                    <a:lumMod val="75000"/>
                  </a:schemeClr>
                </a:solidFill>
                <a:latin typeface="+mj-lt"/>
                <a:ea typeface="+mj-ea"/>
                <a:cs typeface="+mj-cs"/>
              </a:rPr>
              <a:t>: Quick </a:t>
            </a:r>
            <a:r>
              <a:rPr lang="en-US" sz="1100" b="1" i="1" dirty="0">
                <a:solidFill>
                  <a:schemeClr val="accent6">
                    <a:lumMod val="75000"/>
                  </a:schemeClr>
                </a:solidFill>
                <a:latin typeface="+mj-lt"/>
                <a:ea typeface="+mj-ea"/>
                <a:cs typeface="+mj-cs"/>
              </a:rPr>
              <a:t>(22 kW</a:t>
            </a:r>
            <a:r>
              <a:rPr lang="en-US" sz="1100" b="1" i="1" dirty="0" smtClean="0">
                <a:solidFill>
                  <a:schemeClr val="accent6">
                    <a:lumMod val="75000"/>
                  </a:schemeClr>
                </a:solidFill>
                <a:latin typeface="+mj-lt"/>
                <a:ea typeface="+mj-ea"/>
                <a:cs typeface="+mj-cs"/>
              </a:rPr>
              <a:t>), </a:t>
            </a:r>
            <a:r>
              <a:rPr lang="en-US" sz="1100" b="1" i="1" dirty="0">
                <a:solidFill>
                  <a:schemeClr val="accent6">
                    <a:lumMod val="75000"/>
                  </a:schemeClr>
                </a:solidFill>
                <a:latin typeface="+mj-lt"/>
                <a:ea typeface="+mj-ea"/>
                <a:cs typeface="+mj-cs"/>
              </a:rPr>
              <a:t>Fast (50 kW) and Ultra Fast (up to 350 kW</a:t>
            </a:r>
            <a:r>
              <a:rPr lang="en-US" sz="1100" b="1" i="1" dirty="0" smtClean="0">
                <a:solidFill>
                  <a:schemeClr val="accent6">
                    <a:lumMod val="75000"/>
                  </a:schemeClr>
                </a:solidFill>
                <a:latin typeface="+mj-lt"/>
                <a:ea typeface="+mj-ea"/>
                <a:cs typeface="+mj-cs"/>
              </a:rPr>
              <a:t>).</a:t>
            </a:r>
            <a:endParaRPr lang="en-US" sz="1100" b="1" i="1" dirty="0">
              <a:solidFill>
                <a:schemeClr val="accent6">
                  <a:lumMod val="75000"/>
                </a:schemeClr>
              </a:solidFill>
              <a:latin typeface="+mj-lt"/>
              <a:ea typeface="+mj-ea"/>
              <a:cs typeface="+mj-cs"/>
            </a:endParaRPr>
          </a:p>
        </p:txBody>
      </p:sp>
      <p:sp>
        <p:nvSpPr>
          <p:cNvPr id="112" name="Rectangle 182"/>
          <p:cNvSpPr/>
          <p:nvPr/>
        </p:nvSpPr>
        <p:spPr>
          <a:xfrm>
            <a:off x="1669347" y="3457527"/>
            <a:ext cx="4932844" cy="1368000"/>
          </a:xfrm>
          <a:prstGeom prst="rect">
            <a:avLst/>
          </a:prstGeom>
          <a:solidFill>
            <a:schemeClr val="bg1"/>
          </a:solidFill>
          <a:ln w="6350">
            <a:solidFill>
              <a:srgbClr val="00BF6D"/>
            </a:solidFill>
          </a:ln>
          <a:effectLst/>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defTabSz="914377" fontAlgn="b"/>
            <a:endParaRPr lang="it-IT" sz="1200" dirty="0">
              <a:solidFill>
                <a:prstClr val="black"/>
              </a:solidFill>
            </a:endParaRPr>
          </a:p>
        </p:txBody>
      </p:sp>
      <p:sp>
        <p:nvSpPr>
          <p:cNvPr id="113" name="Rettangolo 112"/>
          <p:cNvSpPr/>
          <p:nvPr/>
        </p:nvSpPr>
        <p:spPr>
          <a:xfrm>
            <a:off x="1700956" y="3528228"/>
            <a:ext cx="4780221" cy="938719"/>
          </a:xfrm>
          <a:prstGeom prst="rect">
            <a:avLst/>
          </a:prstGeom>
        </p:spPr>
        <p:txBody>
          <a:bodyPr wrap="square">
            <a:spAutoFit/>
          </a:bodyPr>
          <a:lstStyle/>
          <a:p>
            <a:pPr algn="just" defTabSz="914377" fontAlgn="b"/>
            <a:r>
              <a:rPr lang="vi-VN" sz="1100" dirty="0" smtClean="0"/>
              <a:t>Noua noastră </a:t>
            </a:r>
            <a:r>
              <a:rPr lang="en-US" sz="1100" dirty="0"/>
              <a:t>“smart wall </a:t>
            </a:r>
            <a:r>
              <a:rPr lang="en-US" sz="1100" dirty="0" smtClean="0"/>
              <a:t>box” </a:t>
            </a:r>
            <a:r>
              <a:rPr lang="vi-VN" sz="1100" dirty="0" smtClean="0"/>
              <a:t>poate interacționa cu </a:t>
            </a:r>
            <a:r>
              <a:rPr lang="en-US" sz="1100" dirty="0" err="1" smtClean="0"/>
              <a:t>vehiculele</a:t>
            </a:r>
            <a:r>
              <a:rPr lang="en-US" sz="1100" dirty="0" smtClean="0"/>
              <a:t>, cu</a:t>
            </a:r>
            <a:r>
              <a:rPr lang="vi-VN" sz="1100" dirty="0" smtClean="0"/>
              <a:t> clienții și </a:t>
            </a:r>
            <a:r>
              <a:rPr lang="en-US" sz="1100" dirty="0" smtClean="0"/>
              <a:t>cu </a:t>
            </a:r>
            <a:r>
              <a:rPr lang="en-US" sz="1100" dirty="0" err="1" smtClean="0"/>
              <a:t>reteaua</a:t>
            </a:r>
            <a:r>
              <a:rPr lang="en-US" sz="1100" dirty="0" smtClean="0"/>
              <a:t> </a:t>
            </a:r>
            <a:r>
              <a:rPr lang="en-US" sz="1100" dirty="0" err="1" smtClean="0"/>
              <a:t>electrica</a:t>
            </a:r>
            <a:r>
              <a:rPr lang="vi-VN" sz="1100" dirty="0" smtClean="0"/>
              <a:t>. </a:t>
            </a:r>
            <a:r>
              <a:rPr lang="vi-VN" sz="1100" b="1" dirty="0" smtClean="0"/>
              <a:t>JuiceNet</a:t>
            </a:r>
            <a:r>
              <a:rPr lang="vi-VN" sz="1100" dirty="0" smtClean="0"/>
              <a:t>, o platformă IOT integrată, este capabilă să </a:t>
            </a:r>
            <a:r>
              <a:rPr lang="en-US" sz="1100" dirty="0" err="1" smtClean="0"/>
              <a:t>centralizeze</a:t>
            </a:r>
            <a:r>
              <a:rPr lang="en-US" sz="1100" dirty="0" smtClean="0"/>
              <a:t> </a:t>
            </a:r>
            <a:r>
              <a:rPr lang="vi-VN" sz="1100" dirty="0" smtClean="0"/>
              <a:t>încărcările </a:t>
            </a:r>
            <a:r>
              <a:rPr lang="en-US" sz="1100" dirty="0" err="1" smtClean="0"/>
              <a:t>individuale</a:t>
            </a:r>
            <a:r>
              <a:rPr lang="en-US" sz="1100" dirty="0" smtClean="0"/>
              <a:t> </a:t>
            </a:r>
            <a:r>
              <a:rPr lang="en-US" sz="1100" dirty="0" err="1" smtClean="0"/>
              <a:t>pentru</a:t>
            </a:r>
            <a:r>
              <a:rPr lang="en-US" sz="1100" dirty="0" smtClean="0"/>
              <a:t> </a:t>
            </a:r>
            <a:r>
              <a:rPr lang="vi-VN" sz="1100" dirty="0" smtClean="0"/>
              <a:t>mii de V</a:t>
            </a:r>
            <a:r>
              <a:rPr lang="en-US" sz="1100" dirty="0" err="1" smtClean="0"/>
              <a:t>ehicule</a:t>
            </a:r>
            <a:r>
              <a:rPr lang="en-US" sz="1100" dirty="0" smtClean="0"/>
              <a:t> </a:t>
            </a:r>
            <a:r>
              <a:rPr lang="vi-VN" sz="1100" dirty="0" smtClean="0"/>
              <a:t>E</a:t>
            </a:r>
            <a:r>
              <a:rPr lang="en-US" sz="1100" dirty="0" err="1" smtClean="0"/>
              <a:t>lectrice</a:t>
            </a:r>
            <a:r>
              <a:rPr lang="en-US" sz="1100" dirty="0" smtClean="0"/>
              <a:t>,</a:t>
            </a:r>
            <a:r>
              <a:rPr lang="vi-VN" sz="1100" dirty="0" smtClean="0"/>
              <a:t> utilizându-și </a:t>
            </a:r>
            <a:r>
              <a:rPr lang="en-US" sz="1100" dirty="0" err="1" smtClean="0"/>
              <a:t>acumulatorii</a:t>
            </a:r>
            <a:r>
              <a:rPr lang="vi-VN" sz="1100" dirty="0" smtClean="0"/>
              <a:t> pentru a echilibra dinamic </a:t>
            </a:r>
            <a:r>
              <a:rPr lang="en-US" sz="1100" dirty="0" err="1" smtClean="0"/>
              <a:t>reteaua</a:t>
            </a:r>
            <a:r>
              <a:rPr lang="en-US" sz="1100" dirty="0" smtClean="0"/>
              <a:t> de </a:t>
            </a:r>
            <a:r>
              <a:rPr lang="en-US" sz="1100" dirty="0" err="1" smtClean="0"/>
              <a:t>distributie</a:t>
            </a:r>
            <a:r>
              <a:rPr lang="en-US" sz="1100" dirty="0" smtClean="0"/>
              <a:t> a </a:t>
            </a:r>
            <a:r>
              <a:rPr lang="en-US" sz="1100" dirty="0" err="1" smtClean="0"/>
              <a:t>energiei</a:t>
            </a:r>
            <a:r>
              <a:rPr lang="en-US" sz="1100" dirty="0" smtClean="0"/>
              <a:t> </a:t>
            </a:r>
            <a:r>
              <a:rPr lang="en-US" sz="1100" dirty="0" err="1" smtClean="0"/>
              <a:t>electrice</a:t>
            </a:r>
            <a:r>
              <a:rPr lang="vi-VN" sz="1100" dirty="0" smtClean="0"/>
              <a:t>.</a:t>
            </a:r>
            <a:endParaRPr lang="en-US" sz="1100" dirty="0"/>
          </a:p>
        </p:txBody>
      </p:sp>
      <p:sp>
        <p:nvSpPr>
          <p:cNvPr id="115" name="Rettangolo 114"/>
          <p:cNvSpPr/>
          <p:nvPr/>
        </p:nvSpPr>
        <p:spPr>
          <a:xfrm>
            <a:off x="1824780" y="4012980"/>
            <a:ext cx="4759671" cy="254237"/>
          </a:xfrm>
          <a:prstGeom prst="rect">
            <a:avLst/>
          </a:prstGeom>
        </p:spPr>
        <p:txBody>
          <a:bodyPr wrap="square">
            <a:spAutoFit/>
          </a:bodyPr>
          <a:lstStyle/>
          <a:p>
            <a:pPr algn="just" defTabSz="914377" fontAlgn="b">
              <a:lnSpc>
                <a:spcPts val="1500"/>
              </a:lnSpc>
            </a:pPr>
            <a:endParaRPr lang="en-US" sz="1200" dirty="0">
              <a:solidFill>
                <a:prstClr val="black"/>
              </a:solidFill>
            </a:endParaRPr>
          </a:p>
        </p:txBody>
      </p:sp>
      <p:sp>
        <p:nvSpPr>
          <p:cNvPr id="117" name="Rectangle 182"/>
          <p:cNvSpPr/>
          <p:nvPr/>
        </p:nvSpPr>
        <p:spPr>
          <a:xfrm>
            <a:off x="1669347" y="5183694"/>
            <a:ext cx="4932844" cy="1368000"/>
          </a:xfrm>
          <a:prstGeom prst="rect">
            <a:avLst/>
          </a:prstGeom>
          <a:noFill/>
          <a:ln w="6350">
            <a:solidFill>
              <a:srgbClr val="00BF6D"/>
            </a:solidFill>
          </a:ln>
          <a:effectLst/>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defTabSz="914377" fontAlgn="b"/>
            <a:endParaRPr lang="it-IT" sz="1200" dirty="0">
              <a:solidFill>
                <a:prstClr val="black"/>
              </a:solidFill>
            </a:endParaRPr>
          </a:p>
        </p:txBody>
      </p:sp>
      <p:sp>
        <p:nvSpPr>
          <p:cNvPr id="118" name="Rettangolo 117"/>
          <p:cNvSpPr/>
          <p:nvPr/>
        </p:nvSpPr>
        <p:spPr>
          <a:xfrm>
            <a:off x="1687600" y="5185958"/>
            <a:ext cx="4793577" cy="769441"/>
          </a:xfrm>
          <a:prstGeom prst="rect">
            <a:avLst/>
          </a:prstGeom>
        </p:spPr>
        <p:txBody>
          <a:bodyPr wrap="square">
            <a:spAutoFit/>
          </a:bodyPr>
          <a:lstStyle/>
          <a:p>
            <a:pPr algn="just" defTabSz="914377" fontAlgn="b"/>
            <a:r>
              <a:rPr lang="vi-VN" sz="1100" dirty="0" smtClean="0">
                <a:solidFill>
                  <a:prstClr val="black"/>
                </a:solidFill>
              </a:rPr>
              <a:t>Datorită </a:t>
            </a:r>
            <a:r>
              <a:rPr lang="vi-VN" sz="1100" b="1" dirty="0" smtClean="0">
                <a:solidFill>
                  <a:prstClr val="black"/>
                </a:solidFill>
              </a:rPr>
              <a:t>tehnologiei VGI</a:t>
            </a:r>
            <a:r>
              <a:rPr lang="en-US" sz="1100" b="1" dirty="0" smtClean="0">
                <a:solidFill>
                  <a:prstClr val="black"/>
                </a:solidFill>
              </a:rPr>
              <a:t> </a:t>
            </a:r>
            <a:r>
              <a:rPr lang="en-US" sz="1100" b="1" i="1" dirty="0" smtClean="0">
                <a:solidFill>
                  <a:prstClr val="black"/>
                </a:solidFill>
              </a:rPr>
              <a:t>(vehicle to grid integration)</a:t>
            </a:r>
            <a:r>
              <a:rPr lang="vi-VN" sz="1100" dirty="0" smtClean="0">
                <a:solidFill>
                  <a:prstClr val="black"/>
                </a:solidFill>
              </a:rPr>
              <a:t>, stațiile de încărcare inteligente Enel X pot interacționa cu rețeaua, oferind </a:t>
            </a:r>
            <a:r>
              <a:rPr lang="vi-VN" sz="1100" b="1" dirty="0" smtClean="0">
                <a:solidFill>
                  <a:prstClr val="black"/>
                </a:solidFill>
              </a:rPr>
              <a:t>flexibilitate sistemului</a:t>
            </a:r>
            <a:r>
              <a:rPr lang="en-US" sz="1100" dirty="0" smtClean="0">
                <a:solidFill>
                  <a:prstClr val="black"/>
                </a:solidFill>
              </a:rPr>
              <a:t> </a:t>
            </a:r>
            <a:r>
              <a:rPr lang="vi-VN" sz="1100" dirty="0" smtClean="0">
                <a:solidFill>
                  <a:prstClr val="black"/>
                </a:solidFill>
              </a:rPr>
              <a:t>prin modularea procesului de încărcare în funcție de starea rețelei.</a:t>
            </a:r>
            <a:endParaRPr lang="en-US" sz="1100" dirty="0">
              <a:solidFill>
                <a:prstClr val="black"/>
              </a:solidFill>
            </a:endParaRPr>
          </a:p>
        </p:txBody>
      </p:sp>
      <p:sp>
        <p:nvSpPr>
          <p:cNvPr id="144" name="Rettangolo 143"/>
          <p:cNvSpPr/>
          <p:nvPr/>
        </p:nvSpPr>
        <p:spPr>
          <a:xfrm>
            <a:off x="1824780" y="5981598"/>
            <a:ext cx="1284143" cy="430887"/>
          </a:xfrm>
          <a:prstGeom prst="rect">
            <a:avLst/>
          </a:prstGeom>
        </p:spPr>
        <p:txBody>
          <a:bodyPr wrap="square">
            <a:spAutoFit/>
          </a:bodyPr>
          <a:lstStyle/>
          <a:p>
            <a:pPr algn="just" defTabSz="914377" fontAlgn="b">
              <a:lnSpc>
                <a:spcPts val="1300"/>
              </a:lnSpc>
              <a:spcAft>
                <a:spcPts val="0"/>
              </a:spcAft>
            </a:pPr>
            <a:r>
              <a:rPr lang="it-IT" sz="1100" b="1" i="1" dirty="0" err="1">
                <a:solidFill>
                  <a:schemeClr val="accent6">
                    <a:lumMod val="75000"/>
                  </a:schemeClr>
                </a:solidFill>
                <a:latin typeface="+mj-lt"/>
                <a:ea typeface="+mj-ea"/>
                <a:cs typeface="+mj-cs"/>
              </a:rPr>
              <a:t>Demand</a:t>
            </a:r>
            <a:r>
              <a:rPr lang="it-IT" sz="1100" b="1" i="1" dirty="0">
                <a:solidFill>
                  <a:schemeClr val="accent6">
                    <a:lumMod val="75000"/>
                  </a:schemeClr>
                </a:solidFill>
                <a:latin typeface="+mj-lt"/>
                <a:ea typeface="+mj-ea"/>
                <a:cs typeface="+mj-cs"/>
              </a:rPr>
              <a:t> </a:t>
            </a:r>
            <a:r>
              <a:rPr lang="it-IT" sz="1100" b="1" i="1" dirty="0" err="1">
                <a:solidFill>
                  <a:schemeClr val="accent6">
                    <a:lumMod val="75000"/>
                  </a:schemeClr>
                </a:solidFill>
                <a:latin typeface="+mj-lt"/>
                <a:ea typeface="+mj-ea"/>
                <a:cs typeface="+mj-cs"/>
              </a:rPr>
              <a:t>Response</a:t>
            </a:r>
            <a:endParaRPr lang="it-IT" sz="1100" b="1" i="1" dirty="0">
              <a:solidFill>
                <a:schemeClr val="accent6">
                  <a:lumMod val="75000"/>
                </a:schemeClr>
              </a:solidFill>
              <a:latin typeface="+mj-lt"/>
              <a:ea typeface="+mj-ea"/>
              <a:cs typeface="+mj-cs"/>
            </a:endParaRPr>
          </a:p>
        </p:txBody>
      </p:sp>
      <p:sp>
        <p:nvSpPr>
          <p:cNvPr id="145" name="Rettangolo 144"/>
          <p:cNvSpPr/>
          <p:nvPr/>
        </p:nvSpPr>
        <p:spPr>
          <a:xfrm>
            <a:off x="3108923" y="5897101"/>
            <a:ext cx="1030823" cy="592470"/>
          </a:xfrm>
          <a:prstGeom prst="rect">
            <a:avLst/>
          </a:prstGeom>
        </p:spPr>
        <p:txBody>
          <a:bodyPr wrap="square">
            <a:spAutoFit/>
          </a:bodyPr>
          <a:lstStyle/>
          <a:p>
            <a:pPr algn="just" defTabSz="914377" fontAlgn="b">
              <a:lnSpc>
                <a:spcPts val="1300"/>
              </a:lnSpc>
            </a:pPr>
            <a:r>
              <a:rPr lang="en-US" sz="1100" b="1" i="1" dirty="0" smtClean="0">
                <a:solidFill>
                  <a:schemeClr val="accent6">
                    <a:lumMod val="75000"/>
                  </a:schemeClr>
                </a:solidFill>
                <a:latin typeface="+mj-lt"/>
                <a:ea typeface="+mj-ea"/>
                <a:cs typeface="+mj-cs"/>
              </a:rPr>
              <a:t>Servicii </a:t>
            </a:r>
            <a:r>
              <a:rPr lang="en-US" sz="1100" b="1" i="1" dirty="0" err="1" smtClean="0">
                <a:solidFill>
                  <a:schemeClr val="accent6">
                    <a:lumMod val="75000"/>
                  </a:schemeClr>
                </a:solidFill>
                <a:latin typeface="+mj-lt"/>
                <a:ea typeface="+mj-ea"/>
                <a:cs typeface="+mj-cs"/>
              </a:rPr>
              <a:t>auxiliare</a:t>
            </a:r>
            <a:r>
              <a:rPr lang="en-US" sz="1100" b="1" i="1" dirty="0" smtClean="0">
                <a:solidFill>
                  <a:schemeClr val="accent6">
                    <a:lumMod val="75000"/>
                  </a:schemeClr>
                </a:solidFill>
                <a:latin typeface="+mj-lt"/>
                <a:ea typeface="+mj-ea"/>
                <a:cs typeface="+mj-cs"/>
              </a:rPr>
              <a:t> </a:t>
            </a:r>
            <a:r>
              <a:rPr lang="en-US" sz="1100" b="1" i="1" dirty="0" err="1" smtClean="0">
                <a:solidFill>
                  <a:schemeClr val="accent6">
                    <a:lumMod val="75000"/>
                  </a:schemeClr>
                </a:solidFill>
                <a:latin typeface="+mj-lt"/>
                <a:ea typeface="+mj-ea"/>
                <a:cs typeface="+mj-cs"/>
              </a:rPr>
              <a:t>prin</a:t>
            </a:r>
            <a:r>
              <a:rPr lang="en-US" sz="1100" b="1" i="1" dirty="0" smtClean="0">
                <a:solidFill>
                  <a:schemeClr val="accent6">
                    <a:lumMod val="75000"/>
                  </a:schemeClr>
                </a:solidFill>
                <a:latin typeface="+mj-lt"/>
                <a:ea typeface="+mj-ea"/>
                <a:cs typeface="+mj-cs"/>
              </a:rPr>
              <a:t> V1G</a:t>
            </a:r>
            <a:endParaRPr lang="en-US" sz="1100" b="1" i="1" dirty="0">
              <a:solidFill>
                <a:schemeClr val="accent6">
                  <a:lumMod val="75000"/>
                </a:schemeClr>
              </a:solidFill>
              <a:latin typeface="+mj-lt"/>
              <a:ea typeface="+mj-ea"/>
              <a:cs typeface="+mj-cs"/>
            </a:endParaRPr>
          </a:p>
        </p:txBody>
      </p:sp>
      <p:sp>
        <p:nvSpPr>
          <p:cNvPr id="146" name="Rettangolo 145"/>
          <p:cNvSpPr/>
          <p:nvPr/>
        </p:nvSpPr>
        <p:spPr>
          <a:xfrm>
            <a:off x="4508901" y="5897101"/>
            <a:ext cx="968965" cy="592470"/>
          </a:xfrm>
          <a:prstGeom prst="rect">
            <a:avLst/>
          </a:prstGeom>
        </p:spPr>
        <p:txBody>
          <a:bodyPr wrap="square">
            <a:spAutoFit/>
          </a:bodyPr>
          <a:lstStyle/>
          <a:p>
            <a:pPr algn="just" defTabSz="914377" fontAlgn="b">
              <a:lnSpc>
                <a:spcPts val="1300"/>
              </a:lnSpc>
              <a:spcAft>
                <a:spcPts val="0"/>
              </a:spcAft>
            </a:pPr>
            <a:r>
              <a:rPr lang="en-US" sz="1100" b="1" i="1" dirty="0" smtClean="0">
                <a:solidFill>
                  <a:schemeClr val="accent6">
                    <a:lumMod val="75000"/>
                  </a:schemeClr>
                </a:solidFill>
                <a:latin typeface="+mj-lt"/>
                <a:ea typeface="+mj-ea"/>
                <a:cs typeface="+mj-cs"/>
              </a:rPr>
              <a:t>Servicii </a:t>
            </a:r>
            <a:r>
              <a:rPr lang="en-US" sz="1100" b="1" i="1" dirty="0" err="1" smtClean="0">
                <a:solidFill>
                  <a:schemeClr val="accent6">
                    <a:lumMod val="75000"/>
                  </a:schemeClr>
                </a:solidFill>
                <a:latin typeface="+mj-lt"/>
                <a:ea typeface="+mj-ea"/>
                <a:cs typeface="+mj-cs"/>
              </a:rPr>
              <a:t>auxiliare</a:t>
            </a:r>
            <a:r>
              <a:rPr lang="en-US" sz="1100" b="1" i="1" dirty="0" smtClean="0">
                <a:solidFill>
                  <a:schemeClr val="accent6">
                    <a:lumMod val="75000"/>
                  </a:schemeClr>
                </a:solidFill>
                <a:latin typeface="+mj-lt"/>
                <a:ea typeface="+mj-ea"/>
                <a:cs typeface="+mj-cs"/>
              </a:rPr>
              <a:t> </a:t>
            </a:r>
            <a:r>
              <a:rPr lang="en-US" sz="1100" b="1" i="1" dirty="0" err="1" smtClean="0">
                <a:solidFill>
                  <a:schemeClr val="accent6">
                    <a:lumMod val="75000"/>
                  </a:schemeClr>
                </a:solidFill>
                <a:latin typeface="+mj-lt"/>
                <a:ea typeface="+mj-ea"/>
                <a:cs typeface="+mj-cs"/>
              </a:rPr>
              <a:t>prin</a:t>
            </a:r>
            <a:r>
              <a:rPr lang="en-US" sz="1100" b="1" i="1" dirty="0" smtClean="0">
                <a:solidFill>
                  <a:schemeClr val="accent6">
                    <a:lumMod val="75000"/>
                  </a:schemeClr>
                </a:solidFill>
                <a:latin typeface="+mj-lt"/>
                <a:ea typeface="+mj-ea"/>
                <a:cs typeface="+mj-cs"/>
              </a:rPr>
              <a:t> V2G</a:t>
            </a:r>
            <a:endParaRPr lang="en-US" sz="1100" b="1" i="1" dirty="0">
              <a:solidFill>
                <a:schemeClr val="accent6">
                  <a:lumMod val="75000"/>
                </a:schemeClr>
              </a:solidFill>
              <a:latin typeface="+mj-lt"/>
              <a:ea typeface="+mj-ea"/>
              <a:cs typeface="+mj-cs"/>
            </a:endParaRPr>
          </a:p>
        </p:txBody>
      </p:sp>
      <p:sp>
        <p:nvSpPr>
          <p:cNvPr id="147" name="Rettangolo 146"/>
          <p:cNvSpPr/>
          <p:nvPr/>
        </p:nvSpPr>
        <p:spPr>
          <a:xfrm>
            <a:off x="5768592" y="5993888"/>
            <a:ext cx="694520" cy="425758"/>
          </a:xfrm>
          <a:prstGeom prst="rect">
            <a:avLst/>
          </a:prstGeom>
        </p:spPr>
        <p:txBody>
          <a:bodyPr wrap="square">
            <a:spAutoFit/>
          </a:bodyPr>
          <a:lstStyle/>
          <a:p>
            <a:pPr algn="just" defTabSz="914377" fontAlgn="b">
              <a:lnSpc>
                <a:spcPts val="1300"/>
              </a:lnSpc>
            </a:pPr>
            <a:r>
              <a:rPr lang="it-IT" sz="1100" b="1" i="1" dirty="0">
                <a:solidFill>
                  <a:schemeClr val="accent6">
                    <a:lumMod val="75000"/>
                  </a:schemeClr>
                </a:solidFill>
                <a:latin typeface="+mj-lt"/>
                <a:ea typeface="+mj-ea"/>
                <a:cs typeface="+mj-cs"/>
              </a:rPr>
              <a:t>Energy 2 </a:t>
            </a:r>
            <a:r>
              <a:rPr lang="it-IT" sz="1100" b="1" i="1" dirty="0" err="1">
                <a:solidFill>
                  <a:schemeClr val="accent6">
                    <a:lumMod val="75000"/>
                  </a:schemeClr>
                </a:solidFill>
                <a:latin typeface="+mj-lt"/>
                <a:ea typeface="+mj-ea"/>
                <a:cs typeface="+mj-cs"/>
              </a:rPr>
              <a:t>Grid</a:t>
            </a:r>
            <a:endParaRPr lang="it-IT" sz="1100" b="1" i="1" dirty="0">
              <a:solidFill>
                <a:schemeClr val="accent6">
                  <a:lumMod val="75000"/>
                </a:schemeClr>
              </a:solidFill>
              <a:latin typeface="+mj-lt"/>
              <a:ea typeface="+mj-ea"/>
              <a:cs typeface="+mj-cs"/>
            </a:endParaRPr>
          </a:p>
        </p:txBody>
      </p:sp>
      <p:sp>
        <p:nvSpPr>
          <p:cNvPr id="152" name="Rettangolo 151"/>
          <p:cNvSpPr/>
          <p:nvPr/>
        </p:nvSpPr>
        <p:spPr>
          <a:xfrm>
            <a:off x="1700954" y="4431848"/>
            <a:ext cx="4883497" cy="430887"/>
          </a:xfrm>
          <a:prstGeom prst="rect">
            <a:avLst/>
          </a:prstGeom>
        </p:spPr>
        <p:txBody>
          <a:bodyPr wrap="square">
            <a:spAutoFit/>
          </a:bodyPr>
          <a:lstStyle/>
          <a:p>
            <a:pPr algn="just" defTabSz="914377" fontAlgn="b"/>
            <a:r>
              <a:rPr lang="pt-BR" sz="1100" b="1" i="1" dirty="0" smtClean="0">
                <a:solidFill>
                  <a:schemeClr val="accent6">
                    <a:lumMod val="75000"/>
                  </a:schemeClr>
                </a:solidFill>
                <a:latin typeface="+mj-lt"/>
                <a:ea typeface="+mj-ea"/>
                <a:cs typeface="+mj-cs"/>
              </a:rPr>
              <a:t>Infrastructura de încărcare permite dezvoltarea sistemului Home to Grid (H2G)</a:t>
            </a:r>
            <a:endParaRPr lang="en-US" sz="1100" b="1" i="1" dirty="0">
              <a:solidFill>
                <a:schemeClr val="accent6">
                  <a:lumMod val="75000"/>
                </a:schemeClr>
              </a:solidFill>
              <a:latin typeface="+mj-lt"/>
              <a:ea typeface="+mj-ea"/>
              <a:cs typeface="+mj-cs"/>
            </a:endParaRPr>
          </a:p>
        </p:txBody>
      </p:sp>
      <p:sp>
        <p:nvSpPr>
          <p:cNvPr id="12" name="CasellaDiTesto 11"/>
          <p:cNvSpPr txBox="1"/>
          <p:nvPr/>
        </p:nvSpPr>
        <p:spPr>
          <a:xfrm>
            <a:off x="-1121414" y="-27020"/>
            <a:ext cx="0" cy="307777"/>
          </a:xfrm>
          <a:prstGeom prst="rect">
            <a:avLst/>
          </a:prstGeom>
          <a:noFill/>
        </p:spPr>
        <p:txBody>
          <a:bodyPr wrap="none" lIns="0" tIns="0" rIns="0" bIns="0" rtlCol="0">
            <a:spAutoFit/>
          </a:bodyPr>
          <a:lstStyle/>
          <a:p>
            <a:endParaRPr lang="it-IT" sz="2000" dirty="0"/>
          </a:p>
        </p:txBody>
      </p:sp>
      <p:sp>
        <p:nvSpPr>
          <p:cNvPr id="49" name="Titolo 30"/>
          <p:cNvSpPr>
            <a:spLocks noGrp="1"/>
          </p:cNvSpPr>
          <p:nvPr>
            <p:ph type="title"/>
          </p:nvPr>
        </p:nvSpPr>
        <p:spPr>
          <a:xfrm>
            <a:off x="1706577" y="718541"/>
            <a:ext cx="7616826" cy="490342"/>
          </a:xfrm>
        </p:spPr>
        <p:txBody>
          <a:bodyPr/>
          <a:lstStyle/>
          <a:p>
            <a:r>
              <a:rPr lang="en-GB" b="1" dirty="0">
                <a:solidFill>
                  <a:schemeClr val="accent6">
                    <a:lumMod val="75000"/>
                  </a:schemeClr>
                </a:solidFill>
              </a:rPr>
              <a:t>e-Mobility</a:t>
            </a:r>
            <a:endParaRPr lang="en-US" b="1" dirty="0">
              <a:solidFill>
                <a:schemeClr val="accent6">
                  <a:lumMod val="75000"/>
                </a:schemeClr>
              </a:solidFill>
            </a:endParaRPr>
          </a:p>
        </p:txBody>
      </p:sp>
      <p:sp>
        <p:nvSpPr>
          <p:cNvPr id="53" name="Segnaposto testo 32"/>
          <p:cNvSpPr>
            <a:spLocks noGrp="1"/>
          </p:cNvSpPr>
          <p:nvPr>
            <p:ph type="body" sz="quarter" idx="13"/>
          </p:nvPr>
        </p:nvSpPr>
        <p:spPr>
          <a:xfrm>
            <a:off x="1706576" y="1133786"/>
            <a:ext cx="7616827" cy="344228"/>
          </a:xfrm>
        </p:spPr>
        <p:txBody>
          <a:bodyPr anchor="ctr"/>
          <a:lstStyle/>
          <a:p>
            <a:pPr>
              <a:lnSpc>
                <a:spcPct val="90000"/>
              </a:lnSpc>
              <a:spcBef>
                <a:spcPct val="0"/>
              </a:spcBef>
            </a:pPr>
            <a:r>
              <a:rPr lang="it-IT" dirty="0" smtClean="0">
                <a:solidFill>
                  <a:schemeClr val="accent6">
                    <a:lumMod val="75000"/>
                  </a:schemeClr>
                </a:solidFill>
                <a:latin typeface="+mj-lt"/>
                <a:ea typeface="+mj-ea"/>
                <a:cs typeface="+mj-cs"/>
              </a:rPr>
              <a:t>Portofoliul de solutii</a:t>
            </a:r>
            <a:endParaRPr lang="it-IT" dirty="0">
              <a:solidFill>
                <a:schemeClr val="accent6">
                  <a:lumMod val="75000"/>
                </a:schemeClr>
              </a:solidFill>
              <a:latin typeface="+mj-lt"/>
              <a:ea typeface="+mj-ea"/>
              <a:cs typeface="+mj-cs"/>
            </a:endParaRPr>
          </a:p>
        </p:txBody>
      </p:sp>
      <p:pic>
        <p:nvPicPr>
          <p:cNvPr id="54" name="Immagine 5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6758" y="808100"/>
            <a:ext cx="711941" cy="671747"/>
          </a:xfrm>
          <a:prstGeom prst="rect">
            <a:avLst/>
          </a:prstGeom>
        </p:spPr>
      </p:pic>
      <p:grpSp>
        <p:nvGrpSpPr>
          <p:cNvPr id="7" name="Gruppo 6"/>
          <p:cNvGrpSpPr/>
          <p:nvPr/>
        </p:nvGrpSpPr>
        <p:grpSpPr>
          <a:xfrm>
            <a:off x="6879104" y="2484480"/>
            <a:ext cx="5199023" cy="3328124"/>
            <a:chOff x="6879104" y="3398880"/>
            <a:chExt cx="5199023" cy="3328124"/>
          </a:xfrm>
        </p:grpSpPr>
        <p:pic>
          <p:nvPicPr>
            <p:cNvPr id="103" name="Immagine" descr="Immagine"/>
            <p:cNvPicPr>
              <a:picLocks noChangeAspect="1"/>
            </p:cNvPicPr>
            <p:nvPr/>
          </p:nvPicPr>
          <p:blipFill>
            <a:blip r:embed="rId4">
              <a:extLst/>
            </a:blip>
            <a:stretch>
              <a:fillRect/>
            </a:stretch>
          </p:blipFill>
          <p:spPr>
            <a:xfrm>
              <a:off x="6879104" y="4836051"/>
              <a:ext cx="5044311" cy="1314055"/>
            </a:xfrm>
            <a:prstGeom prst="rect">
              <a:avLst/>
            </a:prstGeom>
            <a:ln w="3175">
              <a:miter lim="400000"/>
            </a:ln>
          </p:spPr>
        </p:pic>
        <p:pic>
          <p:nvPicPr>
            <p:cNvPr id="58" name="Immagine 57"/>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558928" y="3714680"/>
              <a:ext cx="533348" cy="753971"/>
            </a:xfrm>
            <a:prstGeom prst="rect">
              <a:avLst/>
            </a:prstGeom>
          </p:spPr>
        </p:pic>
        <p:pic>
          <p:nvPicPr>
            <p:cNvPr id="60" name="Immagine" descr="Immagine"/>
            <p:cNvPicPr>
              <a:picLocks noChangeAspect="1"/>
            </p:cNvPicPr>
            <p:nvPr/>
          </p:nvPicPr>
          <p:blipFill>
            <a:blip r:embed="rId6">
              <a:extLst/>
            </a:blip>
            <a:stretch>
              <a:fillRect/>
            </a:stretch>
          </p:blipFill>
          <p:spPr>
            <a:xfrm>
              <a:off x="8525267" y="3809772"/>
              <a:ext cx="3289983" cy="1397547"/>
            </a:xfrm>
            <a:prstGeom prst="rect">
              <a:avLst/>
            </a:prstGeom>
            <a:ln w="3175">
              <a:miter lim="400000"/>
            </a:ln>
          </p:spPr>
        </p:pic>
        <p:grpSp>
          <p:nvGrpSpPr>
            <p:cNvPr id="61" name="Gruppo 60"/>
            <p:cNvGrpSpPr/>
            <p:nvPr/>
          </p:nvGrpSpPr>
          <p:grpSpPr>
            <a:xfrm>
              <a:off x="6879104" y="3398880"/>
              <a:ext cx="5199023" cy="3328124"/>
              <a:chOff x="2822395" y="1055198"/>
              <a:chExt cx="6819492" cy="4804268"/>
            </a:xfrm>
          </p:grpSpPr>
          <p:pic>
            <p:nvPicPr>
              <p:cNvPr id="63" name="Immagine 62"/>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663289" y="4017503"/>
                <a:ext cx="912945" cy="1406266"/>
              </a:xfrm>
              <a:prstGeom prst="rect">
                <a:avLst/>
              </a:prstGeom>
            </p:spPr>
          </p:pic>
          <p:grpSp>
            <p:nvGrpSpPr>
              <p:cNvPr id="64" name="Gruppo 63"/>
              <p:cNvGrpSpPr/>
              <p:nvPr/>
            </p:nvGrpSpPr>
            <p:grpSpPr>
              <a:xfrm>
                <a:off x="2822395" y="1055198"/>
                <a:ext cx="6819492" cy="4804268"/>
                <a:chOff x="1082392" y="1974054"/>
                <a:chExt cx="6819492" cy="4804268"/>
              </a:xfrm>
            </p:grpSpPr>
            <p:pic>
              <p:nvPicPr>
                <p:cNvPr id="67" name="Immagine 66"/>
                <p:cNvPicPr>
                  <a:picLocks noChangeAspect="1"/>
                </p:cNvPicPr>
                <p:nvPr/>
              </p:nvPicPr>
              <p:blipFill>
                <a:blip r:embed="rId8"/>
                <a:stretch>
                  <a:fillRect/>
                </a:stretch>
              </p:blipFill>
              <p:spPr>
                <a:xfrm>
                  <a:off x="5718704" y="2321891"/>
                  <a:ext cx="1937055" cy="1174935"/>
                </a:xfrm>
                <a:prstGeom prst="rect">
                  <a:avLst/>
                </a:prstGeom>
              </p:spPr>
            </p:pic>
            <p:grpSp>
              <p:nvGrpSpPr>
                <p:cNvPr id="68" name="Gruppo 67"/>
                <p:cNvGrpSpPr/>
                <p:nvPr/>
              </p:nvGrpSpPr>
              <p:grpSpPr>
                <a:xfrm>
                  <a:off x="1082392" y="1974054"/>
                  <a:ext cx="6819492" cy="4804268"/>
                  <a:chOff x="7062347" y="1861407"/>
                  <a:chExt cx="4692800" cy="3521420"/>
                </a:xfrm>
              </p:grpSpPr>
              <p:pic>
                <p:nvPicPr>
                  <p:cNvPr id="70" name="JuicePump2.png" descr="JuicePump2.png"/>
                  <p:cNvPicPr>
                    <a:picLocks noChangeAspect="1"/>
                  </p:cNvPicPr>
                  <p:nvPr/>
                </p:nvPicPr>
                <p:blipFill>
                  <a:blip r:embed="rId9">
                    <a:extLst/>
                  </a:blip>
                  <a:srcRect l="23455" r="23456"/>
                  <a:stretch>
                    <a:fillRect/>
                  </a:stretch>
                </p:blipFill>
                <p:spPr>
                  <a:xfrm>
                    <a:off x="7424623" y="3523602"/>
                    <a:ext cx="856723" cy="1333180"/>
                  </a:xfrm>
                  <a:prstGeom prst="rect">
                    <a:avLst/>
                  </a:prstGeom>
                  <a:ln w="3175">
                    <a:miter lim="400000"/>
                  </a:ln>
                </p:spPr>
              </p:pic>
              <p:pic>
                <p:nvPicPr>
                  <p:cNvPr id="72" name="JUICE BOX 2.png" descr="JUICE BOX 2.png"/>
                  <p:cNvPicPr>
                    <a:picLocks noChangeAspect="1"/>
                  </p:cNvPicPr>
                  <p:nvPr/>
                </p:nvPicPr>
                <p:blipFill>
                  <a:blip r:embed="rId10">
                    <a:extLst/>
                  </a:blip>
                  <a:srcRect l="28651" r="28651"/>
                  <a:stretch>
                    <a:fillRect/>
                  </a:stretch>
                </p:blipFill>
                <p:spPr>
                  <a:xfrm>
                    <a:off x="9120837" y="1913433"/>
                    <a:ext cx="307492" cy="767267"/>
                  </a:xfrm>
                  <a:prstGeom prst="rect">
                    <a:avLst/>
                  </a:prstGeom>
                  <a:ln w="3175">
                    <a:miter lim="400000"/>
                  </a:ln>
                </p:spPr>
              </p:pic>
              <p:sp>
                <p:nvSpPr>
                  <p:cNvPr id="73" name="INTELLIGENT CHARGING SOLUTIONS"/>
                  <p:cNvSpPr txBox="1"/>
                  <p:nvPr/>
                </p:nvSpPr>
                <p:spPr>
                  <a:xfrm>
                    <a:off x="8179778" y="3329687"/>
                    <a:ext cx="2223925" cy="504037"/>
                  </a:xfrm>
                  <a:prstGeom prst="rect">
                    <a:avLst/>
                  </a:prstGeom>
                  <a:ln w="3175">
                    <a:miter lim="400000"/>
                  </a:ln>
                  <a:extLst>
                    <a:ext uri="{C572A759-6A51-4108-AA02-DFA0A04FC94B}">
                      <ma14:wrappingTextBoxFlag xmlns="" xmlns:ma14="http://schemas.microsoft.com/office/mac/drawingml/2011/main" val="1"/>
                    </a:ext>
                  </a:extLst>
                </p:spPr>
                <p:txBody>
                  <a:bodyPr wrap="square" lIns="54415" tIns="54415" rIns="54415" bIns="54415" anchor="ctr">
                    <a:spAutoFit/>
                  </a:bodyPr>
                  <a:lstStyle>
                    <a:lvl1pPr>
                      <a:defRPr sz="2800">
                        <a:solidFill>
                          <a:srgbClr val="412278"/>
                        </a:solidFill>
                        <a:latin typeface="Avenir Next"/>
                        <a:ea typeface="Avenir Next"/>
                        <a:cs typeface="Avenir Next"/>
                        <a:sym typeface="Avenir Next"/>
                      </a:defRPr>
                    </a:lvl1pPr>
                  </a:lstStyle>
                  <a:p>
                    <a:pPr algn="ctr" defTabSz="914354"/>
                    <a:r>
                      <a:rPr sz="1100" b="1" dirty="0"/>
                      <a:t>INTELLIGENT CHARGING SOLUTIONS</a:t>
                    </a:r>
                  </a:p>
                </p:txBody>
              </p:sp>
              <p:sp>
                <p:nvSpPr>
                  <p:cNvPr id="74" name="JuicePole…"/>
                  <p:cNvSpPr txBox="1"/>
                  <p:nvPr/>
                </p:nvSpPr>
                <p:spPr>
                  <a:xfrm>
                    <a:off x="9005006" y="5045108"/>
                    <a:ext cx="667832" cy="337719"/>
                  </a:xfrm>
                  <a:prstGeom prst="rect">
                    <a:avLst/>
                  </a:prstGeom>
                  <a:ln w="3175">
                    <a:miter lim="400000"/>
                  </a:ln>
                  <a:extLst>
                    <a:ext uri="{C572A759-6A51-4108-AA02-DFA0A04FC94B}">
                      <ma14:wrappingTextBoxFlag xmlns="" xmlns:ma14="http://schemas.microsoft.com/office/mac/drawingml/2011/main" val="1"/>
                    </a:ext>
                  </a:extLst>
                </p:spPr>
                <p:txBody>
                  <a:bodyPr wrap="none" lIns="54415" tIns="54415" rIns="54415" bIns="54415">
                    <a:spAutoFit/>
                  </a:bodyPr>
                  <a:lstStyle/>
                  <a:p>
                    <a:pPr defTabSz="914354">
                      <a:lnSpc>
                        <a:spcPct val="80000"/>
                      </a:lnSpc>
                      <a:defRPr sz="2000">
                        <a:solidFill>
                          <a:srgbClr val="412278"/>
                        </a:solidFill>
                        <a:latin typeface="Avenir Next Demi Bold"/>
                        <a:ea typeface="Avenir Next Demi Bold"/>
                        <a:cs typeface="Avenir Next Demi Bold"/>
                        <a:sym typeface="Avenir Next Demi Bold"/>
                      </a:defRPr>
                    </a:pPr>
                    <a:r>
                      <a:rPr sz="1000" dirty="0" err="1">
                        <a:solidFill>
                          <a:srgbClr val="412278"/>
                        </a:solidFill>
                        <a:latin typeface="Avenir Next Demi Bold"/>
                        <a:ea typeface="Avenir Next Demi Bold"/>
                        <a:cs typeface="Avenir Next Demi Bold"/>
                        <a:sym typeface="Avenir Next Demi Bold"/>
                      </a:rPr>
                      <a:t>J</a:t>
                    </a:r>
                    <a:r>
                      <a:rPr sz="1000" cap="small" dirty="0" err="1">
                        <a:solidFill>
                          <a:srgbClr val="412278"/>
                        </a:solidFill>
                        <a:latin typeface="Avenir Next Demi Bold"/>
                        <a:ea typeface="Avenir Next Demi Bold"/>
                        <a:cs typeface="Avenir Next Demi Bold"/>
                        <a:sym typeface="Avenir Next Demi Bold"/>
                      </a:rPr>
                      <a:t>uice</a:t>
                    </a:r>
                    <a:r>
                      <a:rPr sz="1000" dirty="0" err="1">
                        <a:solidFill>
                          <a:srgbClr val="412278"/>
                        </a:solidFill>
                        <a:latin typeface="Avenir Next Demi Bold"/>
                        <a:ea typeface="Avenir Next Demi Bold"/>
                        <a:cs typeface="Avenir Next Demi Bold"/>
                        <a:sym typeface="Avenir Next Demi Bold"/>
                      </a:rPr>
                      <a:t>P</a:t>
                    </a:r>
                    <a:r>
                      <a:rPr sz="1000" cap="small" dirty="0" err="1">
                        <a:solidFill>
                          <a:srgbClr val="412278"/>
                        </a:solidFill>
                        <a:latin typeface="Avenir Next Demi Bold"/>
                        <a:ea typeface="Avenir Next Demi Bold"/>
                        <a:cs typeface="Avenir Next Demi Bold"/>
                        <a:sym typeface="Avenir Next Demi Bold"/>
                      </a:rPr>
                      <a:t>ole</a:t>
                    </a:r>
                    <a:endParaRPr sz="1000" cap="small" dirty="0">
                      <a:solidFill>
                        <a:srgbClr val="412278"/>
                      </a:solidFill>
                      <a:latin typeface="Avenir Next Demi Bold"/>
                      <a:ea typeface="Avenir Next Demi Bold"/>
                      <a:cs typeface="Avenir Next Demi Bold"/>
                      <a:sym typeface="Avenir Next Demi Bold"/>
                    </a:endParaRPr>
                  </a:p>
                  <a:p>
                    <a:pPr defTabSz="914354">
                      <a:lnSpc>
                        <a:spcPct val="80000"/>
                      </a:lnSpc>
                      <a:defRPr sz="1500">
                        <a:solidFill>
                          <a:srgbClr val="412278"/>
                        </a:solidFill>
                        <a:latin typeface="Avenir Next"/>
                        <a:ea typeface="Avenir Next"/>
                        <a:cs typeface="Avenir Next"/>
                        <a:sym typeface="Avenir Next"/>
                      </a:defRPr>
                    </a:pPr>
                    <a:r>
                      <a:rPr sz="700" dirty="0">
                        <a:solidFill>
                          <a:srgbClr val="412278"/>
                        </a:solidFill>
                        <a:latin typeface="Avenir Next"/>
                        <a:ea typeface="Avenir Next"/>
                        <a:cs typeface="Avenir Next"/>
                        <a:sym typeface="Avenir Next"/>
                      </a:rPr>
                      <a:t>AC </a:t>
                    </a:r>
                    <a:r>
                      <a:rPr lang="it-IT" sz="700" dirty="0" smtClean="0">
                        <a:solidFill>
                          <a:srgbClr val="412278"/>
                        </a:solidFill>
                        <a:latin typeface="Avenir Next"/>
                        <a:ea typeface="Avenir Next"/>
                        <a:cs typeface="Avenir Next"/>
                        <a:sym typeface="Avenir Next"/>
                      </a:rPr>
                      <a:t>up to </a:t>
                    </a:r>
                    <a:r>
                      <a:rPr sz="700" dirty="0">
                        <a:solidFill>
                          <a:srgbClr val="412278"/>
                        </a:solidFill>
                        <a:latin typeface="Avenir Next"/>
                        <a:ea typeface="Avenir Next"/>
                        <a:cs typeface="Avenir Next"/>
                        <a:sym typeface="Avenir Next"/>
                      </a:rPr>
                      <a:t>22 kW</a:t>
                    </a:r>
                  </a:p>
                </p:txBody>
              </p:sp>
              <p:sp>
                <p:nvSpPr>
                  <p:cNvPr id="75" name="JuiceLamp…"/>
                  <p:cNvSpPr txBox="1"/>
                  <p:nvPr/>
                </p:nvSpPr>
                <p:spPr>
                  <a:xfrm>
                    <a:off x="10496280" y="5007536"/>
                    <a:ext cx="667832" cy="337719"/>
                  </a:xfrm>
                  <a:prstGeom prst="rect">
                    <a:avLst/>
                  </a:prstGeom>
                  <a:ln w="3175">
                    <a:miter lim="400000"/>
                  </a:ln>
                  <a:extLst>
                    <a:ext uri="{C572A759-6A51-4108-AA02-DFA0A04FC94B}">
                      <ma14:wrappingTextBoxFlag xmlns="" xmlns:ma14="http://schemas.microsoft.com/office/mac/drawingml/2011/main" val="1"/>
                    </a:ext>
                  </a:extLst>
                </p:spPr>
                <p:txBody>
                  <a:bodyPr wrap="none" lIns="54415" tIns="54415" rIns="54415" bIns="54415">
                    <a:spAutoFit/>
                  </a:bodyPr>
                  <a:lstStyle/>
                  <a:p>
                    <a:pPr defTabSz="914354">
                      <a:lnSpc>
                        <a:spcPct val="80000"/>
                      </a:lnSpc>
                      <a:defRPr sz="2000">
                        <a:solidFill>
                          <a:srgbClr val="412278"/>
                        </a:solidFill>
                        <a:latin typeface="Avenir Next Demi Bold"/>
                        <a:ea typeface="Avenir Next Demi Bold"/>
                        <a:cs typeface="Avenir Next Demi Bold"/>
                        <a:sym typeface="Avenir Next Demi Bold"/>
                      </a:defRPr>
                    </a:pPr>
                    <a:r>
                      <a:rPr sz="1000" dirty="0" err="1">
                        <a:solidFill>
                          <a:srgbClr val="412278"/>
                        </a:solidFill>
                        <a:latin typeface="Avenir Next Demi Bold"/>
                        <a:ea typeface="Avenir Next Demi Bold"/>
                        <a:cs typeface="Avenir Next Demi Bold"/>
                        <a:sym typeface="Avenir Next Demi Bold"/>
                      </a:rPr>
                      <a:t>J</a:t>
                    </a:r>
                    <a:r>
                      <a:rPr sz="1000" cap="small" dirty="0" err="1">
                        <a:solidFill>
                          <a:srgbClr val="412278"/>
                        </a:solidFill>
                        <a:latin typeface="Avenir Next Demi Bold"/>
                        <a:ea typeface="Avenir Next Demi Bold"/>
                        <a:cs typeface="Avenir Next Demi Bold"/>
                        <a:sym typeface="Avenir Next Demi Bold"/>
                      </a:rPr>
                      <a:t>uice</a:t>
                    </a:r>
                    <a:r>
                      <a:rPr sz="1000" dirty="0" err="1">
                        <a:solidFill>
                          <a:srgbClr val="412278"/>
                        </a:solidFill>
                        <a:latin typeface="Avenir Next Demi Bold"/>
                        <a:ea typeface="Avenir Next Demi Bold"/>
                        <a:cs typeface="Avenir Next Demi Bold"/>
                        <a:sym typeface="Avenir Next Demi Bold"/>
                      </a:rPr>
                      <a:t>L</a:t>
                    </a:r>
                    <a:r>
                      <a:rPr sz="1000" cap="small" dirty="0" err="1">
                        <a:solidFill>
                          <a:srgbClr val="412278"/>
                        </a:solidFill>
                        <a:latin typeface="Avenir Next Demi Bold"/>
                        <a:ea typeface="Avenir Next Demi Bold"/>
                        <a:cs typeface="Avenir Next Demi Bold"/>
                        <a:sym typeface="Avenir Next Demi Bold"/>
                      </a:rPr>
                      <a:t>amp</a:t>
                    </a:r>
                    <a:endParaRPr sz="1000" cap="small" dirty="0">
                      <a:solidFill>
                        <a:srgbClr val="412278"/>
                      </a:solidFill>
                      <a:latin typeface="Avenir Next Demi Bold"/>
                      <a:ea typeface="Avenir Next Demi Bold"/>
                      <a:cs typeface="Avenir Next Demi Bold"/>
                      <a:sym typeface="Avenir Next Demi Bold"/>
                    </a:endParaRPr>
                  </a:p>
                  <a:p>
                    <a:pPr defTabSz="914354">
                      <a:lnSpc>
                        <a:spcPct val="80000"/>
                      </a:lnSpc>
                      <a:defRPr sz="1500">
                        <a:solidFill>
                          <a:srgbClr val="412278"/>
                        </a:solidFill>
                        <a:latin typeface="Avenir Next"/>
                        <a:ea typeface="Avenir Next"/>
                        <a:cs typeface="Avenir Next"/>
                        <a:sym typeface="Avenir Next"/>
                      </a:defRPr>
                    </a:pPr>
                    <a:r>
                      <a:rPr sz="700" dirty="0">
                        <a:solidFill>
                          <a:srgbClr val="412278"/>
                        </a:solidFill>
                        <a:latin typeface="Avenir Next"/>
                        <a:ea typeface="Avenir Next"/>
                        <a:cs typeface="Avenir Next"/>
                        <a:sym typeface="Avenir Next"/>
                      </a:rPr>
                      <a:t>AC </a:t>
                    </a:r>
                    <a:r>
                      <a:rPr lang="it-IT" sz="700" dirty="0" smtClean="0">
                        <a:solidFill>
                          <a:srgbClr val="412278"/>
                        </a:solidFill>
                        <a:latin typeface="Avenir Next"/>
                        <a:ea typeface="Avenir Next"/>
                        <a:cs typeface="Avenir Next"/>
                        <a:sym typeface="Avenir Next"/>
                      </a:rPr>
                      <a:t>up to </a:t>
                    </a:r>
                    <a:r>
                      <a:rPr sz="700" dirty="0" smtClean="0">
                        <a:solidFill>
                          <a:srgbClr val="412278"/>
                        </a:solidFill>
                        <a:latin typeface="Avenir Next"/>
                        <a:ea typeface="Avenir Next"/>
                        <a:cs typeface="Avenir Next"/>
                        <a:sym typeface="Avenir Next"/>
                      </a:rPr>
                      <a:t>22 </a:t>
                    </a:r>
                    <a:r>
                      <a:rPr sz="700" dirty="0">
                        <a:solidFill>
                          <a:srgbClr val="412278"/>
                        </a:solidFill>
                        <a:latin typeface="Avenir Next"/>
                        <a:ea typeface="Avenir Next"/>
                        <a:cs typeface="Avenir Next"/>
                        <a:sym typeface="Avenir Next"/>
                      </a:rPr>
                      <a:t>kW</a:t>
                    </a:r>
                  </a:p>
                </p:txBody>
              </p:sp>
              <p:sp>
                <p:nvSpPr>
                  <p:cNvPr id="76" name="JuiceStation…"/>
                  <p:cNvSpPr txBox="1"/>
                  <p:nvPr/>
                </p:nvSpPr>
                <p:spPr>
                  <a:xfrm>
                    <a:off x="10495157" y="2959833"/>
                    <a:ext cx="795162" cy="350745"/>
                  </a:xfrm>
                  <a:prstGeom prst="rect">
                    <a:avLst/>
                  </a:prstGeom>
                  <a:ln w="3175">
                    <a:miter lim="400000"/>
                  </a:ln>
                  <a:extLst>
                    <a:ext uri="{C572A759-6A51-4108-AA02-DFA0A04FC94B}">
                      <ma14:wrappingTextBoxFlag xmlns="" xmlns:ma14="http://schemas.microsoft.com/office/mac/drawingml/2011/main" val="1"/>
                    </a:ext>
                  </a:extLst>
                </p:spPr>
                <p:txBody>
                  <a:bodyPr wrap="none" lIns="54415" tIns="54415" rIns="54415" bIns="54415">
                    <a:spAutoFit/>
                  </a:bodyPr>
                  <a:lstStyle/>
                  <a:p>
                    <a:pPr defTabSz="914354">
                      <a:lnSpc>
                        <a:spcPct val="80000"/>
                      </a:lnSpc>
                      <a:defRPr sz="2000">
                        <a:solidFill>
                          <a:srgbClr val="412278"/>
                        </a:solidFill>
                        <a:latin typeface="Avenir Next Demi Bold"/>
                        <a:ea typeface="Avenir Next Demi Bold"/>
                        <a:cs typeface="Avenir Next Demi Bold"/>
                        <a:sym typeface="Avenir Next Demi Bold"/>
                      </a:defRPr>
                    </a:pPr>
                    <a:r>
                      <a:rPr sz="1000" dirty="0" err="1">
                        <a:solidFill>
                          <a:srgbClr val="412278"/>
                        </a:solidFill>
                        <a:latin typeface="Avenir Next Demi Bold"/>
                        <a:ea typeface="Avenir Next Demi Bold"/>
                        <a:cs typeface="Avenir Next Demi Bold"/>
                        <a:sym typeface="Avenir Next Demi Bold"/>
                      </a:rPr>
                      <a:t>J</a:t>
                    </a:r>
                    <a:r>
                      <a:rPr sz="1000" cap="small" dirty="0" err="1">
                        <a:solidFill>
                          <a:srgbClr val="412278"/>
                        </a:solidFill>
                        <a:latin typeface="Avenir Next Demi Bold"/>
                        <a:ea typeface="Avenir Next Demi Bold"/>
                        <a:cs typeface="Avenir Next Demi Bold"/>
                        <a:sym typeface="Avenir Next Demi Bold"/>
                      </a:rPr>
                      <a:t>uice</a:t>
                    </a:r>
                    <a:r>
                      <a:rPr sz="1000" dirty="0" err="1">
                        <a:solidFill>
                          <a:srgbClr val="412278"/>
                        </a:solidFill>
                        <a:latin typeface="Avenir Next Demi Bold"/>
                        <a:ea typeface="Avenir Next Demi Bold"/>
                        <a:cs typeface="Avenir Next Demi Bold"/>
                        <a:sym typeface="Avenir Next Demi Bold"/>
                      </a:rPr>
                      <a:t>S</a:t>
                    </a:r>
                    <a:r>
                      <a:rPr sz="1000" cap="small" dirty="0" err="1">
                        <a:solidFill>
                          <a:srgbClr val="412278"/>
                        </a:solidFill>
                        <a:latin typeface="Avenir Next Demi Bold"/>
                        <a:ea typeface="Avenir Next Demi Bold"/>
                        <a:cs typeface="Avenir Next Demi Bold"/>
                        <a:sym typeface="Avenir Next Demi Bold"/>
                      </a:rPr>
                      <a:t>tation</a:t>
                    </a:r>
                    <a:endParaRPr sz="1000" cap="small" dirty="0">
                      <a:solidFill>
                        <a:srgbClr val="412278"/>
                      </a:solidFill>
                      <a:latin typeface="Avenir Next Demi Bold"/>
                      <a:ea typeface="Avenir Next Demi Bold"/>
                      <a:cs typeface="Avenir Next Demi Bold"/>
                      <a:sym typeface="Avenir Next Demi Bold"/>
                    </a:endParaRPr>
                  </a:p>
                  <a:p>
                    <a:pPr defTabSz="914354">
                      <a:lnSpc>
                        <a:spcPct val="80000"/>
                      </a:lnSpc>
                      <a:defRPr sz="1500">
                        <a:solidFill>
                          <a:srgbClr val="412278"/>
                        </a:solidFill>
                        <a:latin typeface="Avenir Next"/>
                        <a:ea typeface="Avenir Next"/>
                        <a:cs typeface="Avenir Next"/>
                        <a:sym typeface="Avenir Next"/>
                      </a:defRPr>
                    </a:pPr>
                    <a:r>
                      <a:rPr sz="700" dirty="0">
                        <a:solidFill>
                          <a:srgbClr val="412278"/>
                        </a:solidFill>
                        <a:latin typeface="Avenir Next"/>
                        <a:ea typeface="Avenir Next"/>
                        <a:cs typeface="Avenir Next"/>
                        <a:sym typeface="Avenir Next"/>
                      </a:rPr>
                      <a:t>AC </a:t>
                    </a:r>
                    <a:r>
                      <a:rPr lang="it-IT" sz="700" dirty="0" smtClean="0">
                        <a:solidFill>
                          <a:srgbClr val="412278"/>
                        </a:solidFill>
                        <a:latin typeface="Avenir Next"/>
                        <a:ea typeface="Avenir Next"/>
                        <a:cs typeface="Avenir Next"/>
                        <a:sym typeface="Avenir Next"/>
                      </a:rPr>
                      <a:t>up to </a:t>
                    </a:r>
                    <a:r>
                      <a:rPr sz="700" dirty="0">
                        <a:solidFill>
                          <a:srgbClr val="412278"/>
                        </a:solidFill>
                        <a:latin typeface="Avenir Next"/>
                        <a:ea typeface="Avenir Next"/>
                        <a:cs typeface="Avenir Next"/>
                        <a:sym typeface="Avenir Next"/>
                      </a:rPr>
                      <a:t>22 kW</a:t>
                    </a:r>
                  </a:p>
                </p:txBody>
              </p:sp>
              <p:sp>
                <p:nvSpPr>
                  <p:cNvPr id="77" name="JuiceBoxC…"/>
                  <p:cNvSpPr txBox="1"/>
                  <p:nvPr/>
                </p:nvSpPr>
                <p:spPr>
                  <a:xfrm>
                    <a:off x="8973245" y="2662994"/>
                    <a:ext cx="673620" cy="337719"/>
                  </a:xfrm>
                  <a:prstGeom prst="rect">
                    <a:avLst/>
                  </a:prstGeom>
                  <a:ln w="3175">
                    <a:miter lim="400000"/>
                  </a:ln>
                  <a:extLst>
                    <a:ext uri="{C572A759-6A51-4108-AA02-DFA0A04FC94B}">
                      <ma14:wrappingTextBoxFlag xmlns="" xmlns:ma14="http://schemas.microsoft.com/office/mac/drawingml/2011/main" val="1"/>
                    </a:ext>
                  </a:extLst>
                </p:spPr>
                <p:txBody>
                  <a:bodyPr wrap="none" lIns="54415" tIns="54415" rIns="54415" bIns="54415">
                    <a:spAutoFit/>
                  </a:bodyPr>
                  <a:lstStyle/>
                  <a:p>
                    <a:pPr defTabSz="914354">
                      <a:lnSpc>
                        <a:spcPct val="80000"/>
                      </a:lnSpc>
                      <a:defRPr sz="2000">
                        <a:solidFill>
                          <a:srgbClr val="412278"/>
                        </a:solidFill>
                        <a:latin typeface="Avenir Next Demi Bold"/>
                        <a:ea typeface="Avenir Next Demi Bold"/>
                        <a:cs typeface="Avenir Next Demi Bold"/>
                        <a:sym typeface="Avenir Next Demi Bold"/>
                      </a:defRPr>
                    </a:pPr>
                    <a:r>
                      <a:rPr sz="1000" dirty="0" err="1">
                        <a:solidFill>
                          <a:srgbClr val="412278"/>
                        </a:solidFill>
                        <a:latin typeface="Avenir Next Demi Bold"/>
                        <a:ea typeface="Avenir Next Demi Bold"/>
                        <a:cs typeface="Avenir Next Demi Bold"/>
                        <a:sym typeface="Avenir Next Demi Bold"/>
                      </a:rPr>
                      <a:t>J</a:t>
                    </a:r>
                    <a:r>
                      <a:rPr sz="1000" cap="small" dirty="0" err="1">
                        <a:solidFill>
                          <a:srgbClr val="412278"/>
                        </a:solidFill>
                        <a:latin typeface="Avenir Next Demi Bold"/>
                        <a:ea typeface="Avenir Next Demi Bold"/>
                        <a:cs typeface="Avenir Next Demi Bold"/>
                        <a:sym typeface="Avenir Next Demi Bold"/>
                      </a:rPr>
                      <a:t>uice</a:t>
                    </a:r>
                    <a:r>
                      <a:rPr sz="1000" dirty="0" err="1">
                        <a:solidFill>
                          <a:srgbClr val="412278"/>
                        </a:solidFill>
                        <a:latin typeface="Avenir Next Demi Bold"/>
                        <a:ea typeface="Avenir Next Demi Bold"/>
                        <a:cs typeface="Avenir Next Demi Bold"/>
                        <a:sym typeface="Avenir Next Demi Bold"/>
                      </a:rPr>
                      <a:t>B</a:t>
                    </a:r>
                    <a:r>
                      <a:rPr sz="1000" cap="small" dirty="0" err="1">
                        <a:solidFill>
                          <a:srgbClr val="412278"/>
                        </a:solidFill>
                        <a:latin typeface="Avenir Next Demi Bold"/>
                        <a:ea typeface="Avenir Next Demi Bold"/>
                        <a:cs typeface="Avenir Next Demi Bold"/>
                        <a:sym typeface="Avenir Next Demi Bold"/>
                      </a:rPr>
                      <a:t>oxC</a:t>
                    </a:r>
                    <a:endParaRPr sz="1000" cap="small" dirty="0">
                      <a:solidFill>
                        <a:srgbClr val="412278"/>
                      </a:solidFill>
                      <a:latin typeface="Avenir Next Demi Bold"/>
                      <a:ea typeface="Avenir Next Demi Bold"/>
                      <a:cs typeface="Avenir Next Demi Bold"/>
                      <a:sym typeface="Avenir Next Demi Bold"/>
                    </a:endParaRPr>
                  </a:p>
                  <a:p>
                    <a:pPr defTabSz="914354">
                      <a:lnSpc>
                        <a:spcPct val="80000"/>
                      </a:lnSpc>
                      <a:defRPr sz="1500">
                        <a:solidFill>
                          <a:srgbClr val="412278"/>
                        </a:solidFill>
                        <a:latin typeface="Avenir Next"/>
                        <a:ea typeface="Avenir Next"/>
                        <a:cs typeface="Avenir Next"/>
                        <a:sym typeface="Avenir Next"/>
                      </a:defRPr>
                    </a:pPr>
                    <a:r>
                      <a:rPr sz="700" dirty="0">
                        <a:solidFill>
                          <a:srgbClr val="412278"/>
                        </a:solidFill>
                        <a:latin typeface="Avenir Next"/>
                        <a:ea typeface="Avenir Next"/>
                        <a:cs typeface="Avenir Next"/>
                        <a:sym typeface="Avenir Next"/>
                      </a:rPr>
                      <a:t>AC </a:t>
                    </a:r>
                    <a:r>
                      <a:rPr lang="it-IT" sz="700" dirty="0" smtClean="0">
                        <a:solidFill>
                          <a:srgbClr val="412278"/>
                        </a:solidFill>
                        <a:latin typeface="Avenir Next"/>
                        <a:ea typeface="Avenir Next"/>
                        <a:cs typeface="Avenir Next"/>
                        <a:sym typeface="Avenir Next"/>
                      </a:rPr>
                      <a:t>up to </a:t>
                    </a:r>
                    <a:r>
                      <a:rPr sz="700" dirty="0">
                        <a:solidFill>
                          <a:srgbClr val="412278"/>
                        </a:solidFill>
                        <a:latin typeface="Avenir Next"/>
                        <a:ea typeface="Avenir Next"/>
                        <a:cs typeface="Avenir Next"/>
                        <a:sym typeface="Avenir Next"/>
                      </a:rPr>
                      <a:t>22 kW</a:t>
                    </a:r>
                  </a:p>
                </p:txBody>
              </p:sp>
              <p:sp>
                <p:nvSpPr>
                  <p:cNvPr id="78" name="JuiceBox…"/>
                  <p:cNvSpPr txBox="1"/>
                  <p:nvPr/>
                </p:nvSpPr>
                <p:spPr>
                  <a:xfrm>
                    <a:off x="7598905" y="2940656"/>
                    <a:ext cx="667832" cy="337719"/>
                  </a:xfrm>
                  <a:prstGeom prst="rect">
                    <a:avLst/>
                  </a:prstGeom>
                  <a:ln w="3175">
                    <a:miter lim="400000"/>
                  </a:ln>
                  <a:extLst>
                    <a:ext uri="{C572A759-6A51-4108-AA02-DFA0A04FC94B}">
                      <ma14:wrappingTextBoxFlag xmlns="" xmlns:ma14="http://schemas.microsoft.com/office/mac/drawingml/2011/main" val="1"/>
                    </a:ext>
                  </a:extLst>
                </p:spPr>
                <p:txBody>
                  <a:bodyPr wrap="none" lIns="54415" tIns="54415" rIns="54415" bIns="54415">
                    <a:spAutoFit/>
                  </a:bodyPr>
                  <a:lstStyle/>
                  <a:p>
                    <a:pPr defTabSz="914354">
                      <a:lnSpc>
                        <a:spcPct val="80000"/>
                      </a:lnSpc>
                      <a:defRPr sz="2000">
                        <a:solidFill>
                          <a:srgbClr val="412278"/>
                        </a:solidFill>
                        <a:latin typeface="Avenir Next Demi Bold"/>
                        <a:ea typeface="Avenir Next Demi Bold"/>
                        <a:cs typeface="Avenir Next Demi Bold"/>
                        <a:sym typeface="Avenir Next Demi Bold"/>
                      </a:defRPr>
                    </a:pPr>
                    <a:r>
                      <a:rPr sz="1000" dirty="0" err="1">
                        <a:solidFill>
                          <a:srgbClr val="412278"/>
                        </a:solidFill>
                        <a:latin typeface="Avenir Next Demi Bold"/>
                        <a:ea typeface="Avenir Next Demi Bold"/>
                        <a:cs typeface="Avenir Next Demi Bold"/>
                        <a:sym typeface="Avenir Next Demi Bold"/>
                      </a:rPr>
                      <a:t>J</a:t>
                    </a:r>
                    <a:r>
                      <a:rPr sz="1000" cap="small" dirty="0" err="1">
                        <a:solidFill>
                          <a:srgbClr val="412278"/>
                        </a:solidFill>
                        <a:latin typeface="Avenir Next Demi Bold"/>
                        <a:ea typeface="Avenir Next Demi Bold"/>
                        <a:cs typeface="Avenir Next Demi Bold"/>
                        <a:sym typeface="Avenir Next Demi Bold"/>
                      </a:rPr>
                      <a:t>uice</a:t>
                    </a:r>
                    <a:r>
                      <a:rPr sz="1000" dirty="0" err="1">
                        <a:solidFill>
                          <a:srgbClr val="412278"/>
                        </a:solidFill>
                        <a:latin typeface="Avenir Next Demi Bold"/>
                        <a:ea typeface="Avenir Next Demi Bold"/>
                        <a:cs typeface="Avenir Next Demi Bold"/>
                        <a:sym typeface="Avenir Next Demi Bold"/>
                      </a:rPr>
                      <a:t>B</a:t>
                    </a:r>
                    <a:r>
                      <a:rPr sz="1000" cap="small" dirty="0" err="1">
                        <a:solidFill>
                          <a:srgbClr val="412278"/>
                        </a:solidFill>
                        <a:latin typeface="Avenir Next Demi Bold"/>
                        <a:ea typeface="Avenir Next Demi Bold"/>
                        <a:cs typeface="Avenir Next Demi Bold"/>
                        <a:sym typeface="Avenir Next Demi Bold"/>
                      </a:rPr>
                      <a:t>ox</a:t>
                    </a:r>
                    <a:endParaRPr sz="1000" cap="small" dirty="0">
                      <a:solidFill>
                        <a:srgbClr val="412278"/>
                      </a:solidFill>
                      <a:latin typeface="Avenir Next Demi Bold"/>
                      <a:ea typeface="Avenir Next Demi Bold"/>
                      <a:cs typeface="Avenir Next Demi Bold"/>
                      <a:sym typeface="Avenir Next Demi Bold"/>
                    </a:endParaRPr>
                  </a:p>
                  <a:p>
                    <a:pPr defTabSz="914354">
                      <a:lnSpc>
                        <a:spcPct val="80000"/>
                      </a:lnSpc>
                      <a:defRPr sz="1500">
                        <a:solidFill>
                          <a:srgbClr val="412278"/>
                        </a:solidFill>
                        <a:latin typeface="Avenir Next"/>
                        <a:ea typeface="Avenir Next"/>
                        <a:cs typeface="Avenir Next"/>
                        <a:sym typeface="Avenir Next"/>
                      </a:defRPr>
                    </a:pPr>
                    <a:r>
                      <a:rPr sz="700" dirty="0">
                        <a:solidFill>
                          <a:srgbClr val="412278"/>
                        </a:solidFill>
                        <a:latin typeface="Avenir Next"/>
                        <a:ea typeface="Avenir Next"/>
                        <a:cs typeface="Avenir Next"/>
                        <a:sym typeface="Avenir Next"/>
                      </a:rPr>
                      <a:t>AC </a:t>
                    </a:r>
                    <a:r>
                      <a:rPr lang="it-IT" sz="700" dirty="0" smtClean="0">
                        <a:solidFill>
                          <a:srgbClr val="412278"/>
                        </a:solidFill>
                        <a:latin typeface="Avenir Next"/>
                        <a:ea typeface="Avenir Next"/>
                        <a:cs typeface="Avenir Next"/>
                        <a:sym typeface="Avenir Next"/>
                      </a:rPr>
                      <a:t>up to</a:t>
                    </a:r>
                    <a:r>
                      <a:rPr sz="700" dirty="0" smtClean="0">
                        <a:solidFill>
                          <a:srgbClr val="412278"/>
                        </a:solidFill>
                        <a:latin typeface="Avenir Next"/>
                        <a:ea typeface="Avenir Next"/>
                        <a:cs typeface="Avenir Next"/>
                        <a:sym typeface="Avenir Next"/>
                      </a:rPr>
                      <a:t> </a:t>
                    </a:r>
                    <a:r>
                      <a:rPr sz="700" dirty="0">
                        <a:solidFill>
                          <a:srgbClr val="412278"/>
                        </a:solidFill>
                        <a:latin typeface="Avenir Next"/>
                        <a:ea typeface="Avenir Next"/>
                        <a:cs typeface="Avenir Next"/>
                        <a:sym typeface="Avenir Next"/>
                      </a:rPr>
                      <a:t>22 kW</a:t>
                    </a:r>
                  </a:p>
                </p:txBody>
              </p:sp>
              <p:grpSp>
                <p:nvGrpSpPr>
                  <p:cNvPr id="79" name="Gruppo"/>
                  <p:cNvGrpSpPr/>
                  <p:nvPr/>
                </p:nvGrpSpPr>
                <p:grpSpPr>
                  <a:xfrm>
                    <a:off x="7062347" y="2261385"/>
                    <a:ext cx="878776" cy="510259"/>
                    <a:chOff x="1249631" y="-479603"/>
                    <a:chExt cx="1241419" cy="730430"/>
                  </a:xfrm>
                </p:grpSpPr>
                <p:sp>
                  <p:nvSpPr>
                    <p:cNvPr id="93" name="A CASA"/>
                    <p:cNvSpPr txBox="1"/>
                    <p:nvPr/>
                  </p:nvSpPr>
                  <p:spPr>
                    <a:xfrm>
                      <a:off x="1249631" y="-80312"/>
                      <a:ext cx="1241419" cy="331139"/>
                    </a:xfrm>
                    <a:prstGeom prst="rect">
                      <a:avLst/>
                    </a:prstGeom>
                    <a:noFill/>
                    <a:ln w="3175" cap="flat">
                      <a:noFill/>
                      <a:miter lim="400000"/>
                    </a:ln>
                    <a:effectLst/>
                    <a:extLst>
                      <a:ext uri="{C572A759-6A51-4108-AA02-DFA0A04FC94B}">
                        <ma14:wrappingTextBoxFlag xmlns="" xmlns:ma14="http://schemas.microsoft.com/office/mac/drawingml/2011/main" val="1"/>
                      </a:ext>
                    </a:extLst>
                  </p:spPr>
                  <p:txBody>
                    <a:bodyPr wrap="square" lIns="54415" tIns="54415" rIns="54415" bIns="54415" numCol="1" anchor="t">
                      <a:spAutoFit/>
                    </a:bodyPr>
                    <a:lstStyle>
                      <a:lvl1pPr algn="l">
                        <a:lnSpc>
                          <a:spcPct val="80000"/>
                        </a:lnSpc>
                        <a:defRPr sz="1800">
                          <a:solidFill>
                            <a:srgbClr val="7F7F7F"/>
                          </a:solidFill>
                          <a:latin typeface="Avenir Next"/>
                          <a:ea typeface="Avenir Next"/>
                          <a:cs typeface="Avenir Next"/>
                          <a:sym typeface="Avenir Next"/>
                        </a:defRPr>
                      </a:lvl1pPr>
                    </a:lstStyle>
                    <a:p>
                      <a:pPr defTabSz="914354"/>
                      <a:r>
                        <a:rPr lang="it-IT" sz="800" dirty="0" smtClean="0"/>
                        <a:t>@HOME</a:t>
                      </a:r>
                      <a:endParaRPr sz="800" dirty="0"/>
                    </a:p>
                  </p:txBody>
                </p:sp>
                <p:pic>
                  <p:nvPicPr>
                    <p:cNvPr id="94" name="Immagine" descr="Immagine"/>
                    <p:cNvPicPr>
                      <a:picLocks noChangeAspect="1"/>
                    </p:cNvPicPr>
                    <p:nvPr/>
                  </p:nvPicPr>
                  <p:blipFill>
                    <a:blip r:embed="rId11">
                      <a:extLst/>
                    </a:blip>
                    <a:stretch>
                      <a:fillRect/>
                    </a:stretch>
                  </p:blipFill>
                  <p:spPr>
                    <a:xfrm>
                      <a:off x="1469734" y="-479603"/>
                      <a:ext cx="348460" cy="320272"/>
                    </a:xfrm>
                    <a:prstGeom prst="rect">
                      <a:avLst/>
                    </a:prstGeom>
                    <a:ln w="3175" cap="flat">
                      <a:noFill/>
                      <a:miter lim="400000"/>
                    </a:ln>
                    <a:effectLst/>
                  </p:spPr>
                </p:pic>
              </p:grpSp>
              <p:grpSp>
                <p:nvGrpSpPr>
                  <p:cNvPr id="80" name="Gruppo"/>
                  <p:cNvGrpSpPr/>
                  <p:nvPr/>
                </p:nvGrpSpPr>
                <p:grpSpPr>
                  <a:xfrm>
                    <a:off x="9797321" y="1861407"/>
                    <a:ext cx="1899618" cy="255414"/>
                    <a:chOff x="-99275" y="87067"/>
                    <a:chExt cx="2843506" cy="335077"/>
                  </a:xfrm>
                </p:grpSpPr>
                <p:sp>
                  <p:nvSpPr>
                    <p:cNvPr id="91" name="IN AZIENDA"/>
                    <p:cNvSpPr txBox="1"/>
                    <p:nvPr/>
                  </p:nvSpPr>
                  <p:spPr>
                    <a:xfrm>
                      <a:off x="267073" y="118670"/>
                      <a:ext cx="2477158" cy="303474"/>
                    </a:xfrm>
                    <a:prstGeom prst="rect">
                      <a:avLst/>
                    </a:prstGeom>
                    <a:noFill/>
                    <a:ln w="3175" cap="flat">
                      <a:noFill/>
                      <a:miter lim="400000"/>
                    </a:ln>
                    <a:effectLst/>
                    <a:extLst>
                      <a:ext uri="{C572A759-6A51-4108-AA02-DFA0A04FC94B}">
                        <ma14:wrappingTextBoxFlag xmlns="" xmlns:ma14="http://schemas.microsoft.com/office/mac/drawingml/2011/main" val="1"/>
                      </a:ext>
                    </a:extLst>
                  </p:spPr>
                  <p:txBody>
                    <a:bodyPr wrap="square" lIns="54415" tIns="54415" rIns="54415" bIns="54415" numCol="1" anchor="t">
                      <a:spAutoFit/>
                    </a:bodyPr>
                    <a:lstStyle>
                      <a:lvl1pPr algn="l">
                        <a:lnSpc>
                          <a:spcPct val="80000"/>
                        </a:lnSpc>
                        <a:defRPr sz="1800">
                          <a:solidFill>
                            <a:srgbClr val="5140F5"/>
                          </a:solidFill>
                          <a:latin typeface="Avenir Next"/>
                          <a:ea typeface="Avenir Next"/>
                          <a:cs typeface="Avenir Next"/>
                          <a:sym typeface="Avenir Next"/>
                        </a:defRPr>
                      </a:lvl1pPr>
                    </a:lstStyle>
                    <a:p>
                      <a:pPr defTabSz="914354"/>
                      <a:r>
                        <a:rPr lang="it-IT" sz="800" dirty="0" smtClean="0"/>
                        <a:t>@WORK</a:t>
                      </a:r>
                      <a:endParaRPr sz="800" dirty="0"/>
                    </a:p>
                  </p:txBody>
                </p:sp>
                <p:pic>
                  <p:nvPicPr>
                    <p:cNvPr id="92" name="Immagine" descr="Immagine"/>
                    <p:cNvPicPr>
                      <a:picLocks noChangeAspect="1"/>
                    </p:cNvPicPr>
                    <p:nvPr/>
                  </p:nvPicPr>
                  <p:blipFill>
                    <a:blip r:embed="rId12">
                      <a:extLst/>
                    </a:blip>
                    <a:stretch>
                      <a:fillRect/>
                    </a:stretch>
                  </p:blipFill>
                  <p:spPr>
                    <a:xfrm>
                      <a:off x="-99275" y="87067"/>
                      <a:ext cx="325904" cy="295209"/>
                    </a:xfrm>
                    <a:prstGeom prst="rect">
                      <a:avLst/>
                    </a:prstGeom>
                    <a:ln w="3175" cap="flat">
                      <a:noFill/>
                      <a:miter lim="400000"/>
                    </a:ln>
                    <a:effectLst/>
                  </p:spPr>
                </p:pic>
              </p:grpSp>
              <p:grpSp>
                <p:nvGrpSpPr>
                  <p:cNvPr id="81" name="Gruppo"/>
                  <p:cNvGrpSpPr/>
                  <p:nvPr/>
                </p:nvGrpSpPr>
                <p:grpSpPr>
                  <a:xfrm>
                    <a:off x="11009903" y="4459329"/>
                    <a:ext cx="745244" cy="413539"/>
                    <a:chOff x="-138239" y="186506"/>
                    <a:chExt cx="1130634" cy="459914"/>
                  </a:xfrm>
                </p:grpSpPr>
                <p:sp>
                  <p:nvSpPr>
                    <p:cNvPr id="88" name="IN MOBILITà"/>
                    <p:cNvSpPr txBox="1"/>
                    <p:nvPr/>
                  </p:nvSpPr>
                  <p:spPr>
                    <a:xfrm>
                      <a:off x="-138239" y="389154"/>
                      <a:ext cx="1130634" cy="257266"/>
                    </a:xfrm>
                    <a:prstGeom prst="rect">
                      <a:avLst/>
                    </a:prstGeom>
                    <a:noFill/>
                    <a:ln w="3175" cap="flat">
                      <a:noFill/>
                      <a:miter lim="400000"/>
                    </a:ln>
                    <a:effectLst/>
                    <a:extLst>
                      <a:ext uri="{C572A759-6A51-4108-AA02-DFA0A04FC94B}">
                        <ma14:wrappingTextBoxFlag xmlns="" xmlns:ma14="http://schemas.microsoft.com/office/mac/drawingml/2011/main" val="1"/>
                      </a:ext>
                    </a:extLst>
                  </p:spPr>
                  <p:txBody>
                    <a:bodyPr wrap="none" lIns="54415" tIns="54415" rIns="54415" bIns="54415" numCol="1" anchor="t">
                      <a:spAutoFit/>
                    </a:bodyPr>
                    <a:lstStyle>
                      <a:lvl1pPr algn="l">
                        <a:lnSpc>
                          <a:spcPct val="80000"/>
                        </a:lnSpc>
                        <a:defRPr sz="1800" cap="all">
                          <a:solidFill>
                            <a:srgbClr val="412278"/>
                          </a:solidFill>
                          <a:latin typeface="Avenir Next"/>
                          <a:ea typeface="Avenir Next"/>
                          <a:cs typeface="Avenir Next"/>
                          <a:sym typeface="Avenir Next"/>
                        </a:defRPr>
                      </a:lvl1pPr>
                    </a:lstStyle>
                    <a:p>
                      <a:pPr defTabSz="914354"/>
                      <a:r>
                        <a:rPr lang="it-IT" sz="800" dirty="0" smtClean="0"/>
                        <a:t>On the road</a:t>
                      </a:r>
                      <a:endParaRPr sz="800" dirty="0"/>
                    </a:p>
                  </p:txBody>
                </p:sp>
                <p:pic>
                  <p:nvPicPr>
                    <p:cNvPr id="90" name="Immagine" descr="Immagine"/>
                    <p:cNvPicPr>
                      <a:picLocks/>
                    </p:cNvPicPr>
                    <p:nvPr/>
                  </p:nvPicPr>
                  <p:blipFill>
                    <a:blip r:embed="rId13">
                      <a:extLst/>
                    </a:blip>
                    <a:stretch>
                      <a:fillRect/>
                    </a:stretch>
                  </p:blipFill>
                  <p:spPr>
                    <a:xfrm>
                      <a:off x="231591" y="186506"/>
                      <a:ext cx="509757" cy="186839"/>
                    </a:xfrm>
                    <a:prstGeom prst="rect">
                      <a:avLst/>
                    </a:prstGeom>
                    <a:ln w="3175" cap="flat">
                      <a:noFill/>
                      <a:miter lim="400000"/>
                    </a:ln>
                    <a:effectLst/>
                  </p:spPr>
                </p:pic>
              </p:grpSp>
              <p:sp>
                <p:nvSpPr>
                  <p:cNvPr id="86" name="JuicePump…"/>
                  <p:cNvSpPr txBox="1"/>
                  <p:nvPr/>
                </p:nvSpPr>
                <p:spPr>
                  <a:xfrm>
                    <a:off x="7526227" y="4908335"/>
                    <a:ext cx="672173" cy="474492"/>
                  </a:xfrm>
                  <a:prstGeom prst="rect">
                    <a:avLst/>
                  </a:prstGeom>
                  <a:ln w="3175">
                    <a:miter lim="400000"/>
                  </a:ln>
                  <a:extLst>
                    <a:ext uri="{C572A759-6A51-4108-AA02-DFA0A04FC94B}">
                      <ma14:wrappingTextBoxFlag xmlns="" xmlns:ma14="http://schemas.microsoft.com/office/mac/drawingml/2011/main" val="1"/>
                    </a:ext>
                  </a:extLst>
                </p:spPr>
                <p:txBody>
                  <a:bodyPr wrap="none" lIns="54415" tIns="54415" rIns="54415" bIns="54415">
                    <a:spAutoFit/>
                  </a:bodyPr>
                  <a:lstStyle/>
                  <a:p>
                    <a:pPr defTabSz="914354">
                      <a:lnSpc>
                        <a:spcPct val="80000"/>
                      </a:lnSpc>
                      <a:defRPr sz="2000">
                        <a:solidFill>
                          <a:srgbClr val="412278"/>
                        </a:solidFill>
                        <a:latin typeface="Avenir Next Demi Bold"/>
                        <a:ea typeface="Avenir Next Demi Bold"/>
                        <a:cs typeface="Avenir Next Demi Bold"/>
                        <a:sym typeface="Avenir Next Demi Bold"/>
                      </a:defRPr>
                    </a:pPr>
                    <a:r>
                      <a:rPr sz="1000" dirty="0" err="1">
                        <a:solidFill>
                          <a:srgbClr val="412278"/>
                        </a:solidFill>
                        <a:latin typeface="Avenir Next Demi Bold"/>
                        <a:ea typeface="Avenir Next Demi Bold"/>
                        <a:cs typeface="Avenir Next Demi Bold"/>
                        <a:sym typeface="Avenir Next Demi Bold"/>
                      </a:rPr>
                      <a:t>J</a:t>
                    </a:r>
                    <a:r>
                      <a:rPr sz="1000" cap="small" dirty="0" err="1">
                        <a:solidFill>
                          <a:srgbClr val="412278"/>
                        </a:solidFill>
                        <a:latin typeface="Avenir Next Demi Bold"/>
                        <a:ea typeface="Avenir Next Demi Bold"/>
                        <a:cs typeface="Avenir Next Demi Bold"/>
                        <a:sym typeface="Avenir Next Demi Bold"/>
                      </a:rPr>
                      <a:t>uice</a:t>
                    </a:r>
                    <a:r>
                      <a:rPr sz="1000" dirty="0" err="1">
                        <a:solidFill>
                          <a:srgbClr val="412278"/>
                        </a:solidFill>
                        <a:latin typeface="Avenir Next Demi Bold"/>
                        <a:ea typeface="Avenir Next Demi Bold"/>
                        <a:cs typeface="Avenir Next Demi Bold"/>
                        <a:sym typeface="Avenir Next Demi Bold"/>
                      </a:rPr>
                      <a:t>P</a:t>
                    </a:r>
                    <a:r>
                      <a:rPr sz="1000" cap="small" dirty="0" err="1">
                        <a:solidFill>
                          <a:srgbClr val="412278"/>
                        </a:solidFill>
                        <a:latin typeface="Avenir Next Demi Bold"/>
                        <a:ea typeface="Avenir Next Demi Bold"/>
                        <a:cs typeface="Avenir Next Demi Bold"/>
                        <a:sym typeface="Avenir Next Demi Bold"/>
                      </a:rPr>
                      <a:t>ump</a:t>
                    </a:r>
                    <a:endParaRPr sz="1000" cap="small" dirty="0">
                      <a:solidFill>
                        <a:srgbClr val="412278"/>
                      </a:solidFill>
                      <a:latin typeface="Avenir Next Demi Bold"/>
                      <a:ea typeface="Avenir Next Demi Bold"/>
                      <a:cs typeface="Avenir Next Demi Bold"/>
                      <a:sym typeface="Avenir Next Demi Bold"/>
                    </a:endParaRPr>
                  </a:p>
                  <a:p>
                    <a:pPr defTabSz="914354">
                      <a:defRPr sz="1500">
                        <a:solidFill>
                          <a:srgbClr val="412278"/>
                        </a:solidFill>
                        <a:latin typeface="Avenir Next"/>
                        <a:ea typeface="Avenir Next"/>
                        <a:cs typeface="Avenir Next"/>
                        <a:sym typeface="Avenir Next"/>
                      </a:defRPr>
                    </a:pPr>
                    <a:r>
                      <a:rPr sz="700" dirty="0" smtClean="0">
                        <a:solidFill>
                          <a:srgbClr val="412278"/>
                        </a:solidFill>
                        <a:latin typeface="Avenir Next"/>
                        <a:ea typeface="Avenir Next"/>
                        <a:cs typeface="Avenir Next"/>
                        <a:sym typeface="Avenir Next"/>
                      </a:rPr>
                      <a:t>AC </a:t>
                    </a:r>
                    <a:r>
                      <a:rPr lang="it-IT" sz="700" dirty="0" smtClean="0">
                        <a:solidFill>
                          <a:srgbClr val="412278"/>
                        </a:solidFill>
                        <a:latin typeface="Avenir Next"/>
                        <a:ea typeface="Avenir Next"/>
                        <a:cs typeface="Avenir Next"/>
                        <a:sym typeface="Avenir Next"/>
                      </a:rPr>
                      <a:t>up to </a:t>
                    </a:r>
                    <a:r>
                      <a:rPr sz="700" dirty="0" smtClean="0">
                        <a:solidFill>
                          <a:srgbClr val="412278"/>
                        </a:solidFill>
                        <a:latin typeface="Avenir Next"/>
                        <a:ea typeface="Avenir Next"/>
                        <a:cs typeface="Avenir Next"/>
                        <a:sym typeface="Avenir Next"/>
                      </a:rPr>
                      <a:t>43 </a:t>
                    </a:r>
                    <a:r>
                      <a:rPr sz="700" dirty="0">
                        <a:solidFill>
                          <a:srgbClr val="412278"/>
                        </a:solidFill>
                        <a:latin typeface="Avenir Next"/>
                        <a:ea typeface="Avenir Next"/>
                        <a:cs typeface="Avenir Next"/>
                        <a:sym typeface="Avenir Next"/>
                      </a:rPr>
                      <a:t>kW</a:t>
                    </a:r>
                  </a:p>
                  <a:p>
                    <a:pPr defTabSz="914354">
                      <a:defRPr sz="1500">
                        <a:solidFill>
                          <a:srgbClr val="412278"/>
                        </a:solidFill>
                        <a:latin typeface="Avenir Next"/>
                        <a:ea typeface="Avenir Next"/>
                        <a:cs typeface="Avenir Next"/>
                        <a:sym typeface="Avenir Next"/>
                      </a:defRPr>
                    </a:pPr>
                    <a:r>
                      <a:rPr sz="700" dirty="0" smtClean="0">
                        <a:solidFill>
                          <a:srgbClr val="412278"/>
                        </a:solidFill>
                        <a:latin typeface="Avenir Next"/>
                        <a:ea typeface="Avenir Next"/>
                        <a:cs typeface="Avenir Next"/>
                        <a:sym typeface="Avenir Next"/>
                      </a:rPr>
                      <a:t>DC </a:t>
                    </a:r>
                    <a:r>
                      <a:rPr lang="it-IT" sz="700" dirty="0" smtClean="0">
                        <a:solidFill>
                          <a:srgbClr val="412278"/>
                        </a:solidFill>
                        <a:latin typeface="Avenir Next"/>
                        <a:ea typeface="Avenir Next"/>
                        <a:cs typeface="Avenir Next"/>
                        <a:sym typeface="Avenir Next"/>
                      </a:rPr>
                      <a:t>up to </a:t>
                    </a:r>
                    <a:r>
                      <a:rPr sz="700" dirty="0">
                        <a:solidFill>
                          <a:srgbClr val="412278"/>
                        </a:solidFill>
                        <a:latin typeface="Avenir Next"/>
                        <a:ea typeface="Avenir Next"/>
                        <a:cs typeface="Avenir Next"/>
                        <a:sym typeface="Avenir Next"/>
                      </a:rPr>
                      <a:t>50 kW</a:t>
                    </a:r>
                  </a:p>
                </p:txBody>
              </p:sp>
            </p:grpSp>
          </p:grpSp>
        </p:grpSp>
        <p:pic>
          <p:nvPicPr>
            <p:cNvPr id="66" name="Immagine" descr="Immagine"/>
            <p:cNvPicPr>
              <a:picLocks noChangeAspect="1"/>
            </p:cNvPicPr>
            <p:nvPr/>
          </p:nvPicPr>
          <p:blipFill>
            <a:blip r:embed="rId14">
              <a:extLst/>
            </a:blip>
            <a:stretch>
              <a:fillRect/>
            </a:stretch>
          </p:blipFill>
          <p:spPr>
            <a:xfrm>
              <a:off x="6976761" y="3943348"/>
              <a:ext cx="3005821" cy="1394399"/>
            </a:xfrm>
            <a:prstGeom prst="rect">
              <a:avLst/>
            </a:prstGeom>
            <a:ln w="3175">
              <a:miter lim="400000"/>
            </a:ln>
          </p:spPr>
        </p:pic>
        <p:grpSp>
          <p:nvGrpSpPr>
            <p:cNvPr id="2" name="Gruppo 1"/>
            <p:cNvGrpSpPr/>
            <p:nvPr/>
          </p:nvGrpSpPr>
          <p:grpSpPr>
            <a:xfrm>
              <a:off x="10857869" y="5396137"/>
              <a:ext cx="563428" cy="474678"/>
              <a:chOff x="10886897" y="5381623"/>
              <a:chExt cx="563428" cy="474678"/>
            </a:xfrm>
          </p:grpSpPr>
          <p:sp>
            <p:nvSpPr>
              <p:cNvPr id="99" name="Ovale 98"/>
              <p:cNvSpPr/>
              <p:nvPr/>
            </p:nvSpPr>
            <p:spPr>
              <a:xfrm>
                <a:off x="10982325" y="5381623"/>
                <a:ext cx="468000" cy="468000"/>
              </a:xfrm>
              <a:prstGeom prst="ellipse">
                <a:avLst/>
              </a:prstGeom>
              <a:solidFill>
                <a:schemeClr val="bg1"/>
              </a:solidFill>
              <a:ln w="12700" cmpd="sng">
                <a:solidFill>
                  <a:srgbClr val="56239A"/>
                </a:solid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200" b="0" i="0" u="none" strike="noStrike" kern="1200" cap="none" spc="0" normalizeH="0" baseline="0" noProof="0" dirty="0" err="1">
                  <a:ln>
                    <a:noFill/>
                  </a:ln>
                  <a:solidFill>
                    <a:schemeClr val="tx1"/>
                  </a:solidFill>
                  <a:effectLst/>
                  <a:uLnTx/>
                  <a:uFillTx/>
                  <a:latin typeface="Avenir Black"/>
                </a:endParaRPr>
              </a:p>
            </p:txBody>
          </p:sp>
          <p:pic>
            <p:nvPicPr>
              <p:cNvPr id="97" name="Immagine 96" descr="palo_juice2.png"/>
              <p:cNvPicPr>
                <a:picLocks noChangeAspect="1"/>
              </p:cNvPicPr>
              <p:nvPr/>
            </p:nvPicPr>
            <p:blipFill rotWithShape="1">
              <a:blip r:embed="rId15">
                <a:extLst>
                  <a:ext uri="{28A0092B-C50C-407E-A947-70E740481C1C}">
                    <a14:useLocalDpi xmlns:a14="http://schemas.microsoft.com/office/drawing/2010/main" val="0"/>
                  </a:ext>
                </a:extLst>
              </a:blip>
              <a:srcRect/>
              <a:stretch/>
            </p:blipFill>
            <p:spPr>
              <a:xfrm>
                <a:off x="10886897" y="5411130"/>
                <a:ext cx="530413" cy="445171"/>
              </a:xfrm>
              <a:prstGeom prst="ellipse">
                <a:avLst/>
              </a:prstGeom>
            </p:spPr>
          </p:pic>
        </p:grpSp>
        <p:pic>
          <p:nvPicPr>
            <p:cNvPr id="100" name="Immagine 99" descr="palo_juice2.png"/>
            <p:cNvPicPr>
              <a:picLocks noChangeAspect="1"/>
            </p:cNvPicPr>
            <p:nvPr/>
          </p:nvPicPr>
          <p:blipFill>
            <a:blip r:embed="rId16">
              <a:extLst>
                <a:ext uri="{28A0092B-C50C-407E-A947-70E740481C1C}">
                  <a14:useLocalDpi xmlns:a14="http://schemas.microsoft.com/office/drawing/2010/main" val="0"/>
                </a:ext>
              </a:extLst>
            </a:blip>
            <a:stretch>
              <a:fillRect/>
            </a:stretch>
          </p:blipFill>
          <p:spPr>
            <a:xfrm>
              <a:off x="10343233" y="4789147"/>
              <a:ext cx="885659" cy="1640177"/>
            </a:xfrm>
            <a:prstGeom prst="rect">
              <a:avLst/>
            </a:prstGeom>
          </p:spPr>
        </p:pic>
      </p:grpSp>
    </p:spTree>
    <p:extLst>
      <p:ext uri="{BB962C8B-B14F-4D97-AF65-F5344CB8AC3E}">
        <p14:creationId xmlns:p14="http://schemas.microsoft.com/office/powerpoint/2010/main" val="296027158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 name="Immagine 50"/>
          <p:cNvPicPr>
            <a:picLocks noChangeAspect="1"/>
          </p:cNvPicPr>
          <p:nvPr/>
        </p:nvPicPr>
        <p:blipFill>
          <a:blip r:embed="rId3">
            <a:duotone>
              <a:schemeClr val="accent1">
                <a:shade val="45000"/>
                <a:satMod val="135000"/>
              </a:schemeClr>
              <a:prstClr val="white"/>
            </a:duotone>
          </a:blip>
          <a:stretch>
            <a:fillRect/>
          </a:stretch>
        </p:blipFill>
        <p:spPr>
          <a:xfrm>
            <a:off x="1874172" y="1787886"/>
            <a:ext cx="7986452" cy="4279763"/>
          </a:xfrm>
          <a:prstGeom prst="rect">
            <a:avLst/>
          </a:prstGeom>
        </p:spPr>
      </p:pic>
      <p:grpSp>
        <p:nvGrpSpPr>
          <p:cNvPr id="3" name="Gruppo 4"/>
          <p:cNvGrpSpPr/>
          <p:nvPr/>
        </p:nvGrpSpPr>
        <p:grpSpPr>
          <a:xfrm>
            <a:off x="461816" y="888169"/>
            <a:ext cx="11425384" cy="5773980"/>
            <a:chOff x="711200" y="1075207"/>
            <a:chExt cx="11425384" cy="5773980"/>
          </a:xfrm>
        </p:grpSpPr>
        <p:pic>
          <p:nvPicPr>
            <p:cNvPr id="44" name="Picture 26"/>
            <p:cNvPicPr>
              <a:picLocks noChangeAspect="1"/>
            </p:cNvPicPr>
            <p:nvPr/>
          </p:nvPicPr>
          <p:blipFill>
            <a:blip r:embed="rId4" cstate="screen">
              <a:duotone>
                <a:schemeClr val="accent2">
                  <a:shade val="45000"/>
                  <a:satMod val="135000"/>
                </a:schemeClr>
                <a:prstClr val="white"/>
              </a:duotone>
              <a:extLst>
                <a:ext uri="{28A0092B-C50C-407E-A947-70E740481C1C}">
                  <a14:useLocalDpi xmlns:a14="http://schemas.microsoft.com/office/drawing/2010/main"/>
                </a:ext>
              </a:extLst>
            </a:blip>
            <a:stretch>
              <a:fillRect/>
            </a:stretch>
          </p:blipFill>
          <p:spPr>
            <a:xfrm>
              <a:off x="8151748" y="4755530"/>
              <a:ext cx="1577920" cy="1143567"/>
            </a:xfrm>
            <a:prstGeom prst="rect">
              <a:avLst/>
            </a:prstGeom>
          </p:spPr>
        </p:pic>
        <p:pic>
          <p:nvPicPr>
            <p:cNvPr id="34" name="Picture 32"/>
            <p:cNvPicPr>
              <a:picLocks noChangeAspect="1"/>
            </p:cNvPicPr>
            <p:nvPr/>
          </p:nvPicPr>
          <p:blipFill>
            <a:blip r:embed="rId5">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2055392" y="2041939"/>
              <a:ext cx="7952232" cy="4445423"/>
            </a:xfrm>
            <a:prstGeom prst="rect">
              <a:avLst/>
            </a:prstGeom>
          </p:spPr>
        </p:pic>
        <p:sp>
          <p:nvSpPr>
            <p:cNvPr id="30" name="Segnaposto testo 6"/>
            <p:cNvSpPr txBox="1">
              <a:spLocks/>
            </p:cNvSpPr>
            <p:nvPr/>
          </p:nvSpPr>
          <p:spPr>
            <a:xfrm>
              <a:off x="711200" y="1075207"/>
              <a:ext cx="8375651" cy="276999"/>
            </a:xfrm>
            <a:prstGeom prst="rect">
              <a:avLst/>
            </a:prstGeom>
          </p:spPr>
          <p:txBody>
            <a:bodyPr vert="horz" wrap="square" lIns="0" tIns="0" rIns="0" bIns="0" rtlCol="0">
              <a:noAutofit/>
            </a:bodyPr>
            <a:lstStyle>
              <a:lvl1pPr marL="0" indent="0" algn="l" defTabSz="685800" rtl="0" eaLnBrk="1" latinLnBrk="0" hangingPunct="1">
                <a:lnSpc>
                  <a:spcPct val="100000"/>
                </a:lnSpc>
                <a:spcBef>
                  <a:spcPts val="450"/>
                </a:spcBef>
                <a:spcAft>
                  <a:spcPts val="450"/>
                </a:spcAft>
                <a:buFont typeface="Arial"/>
                <a:buNone/>
                <a:tabLst>
                  <a:tab pos="792956" algn="l"/>
                </a:tabLst>
                <a:defRPr sz="1400" kern="1200">
                  <a:solidFill>
                    <a:schemeClr val="tx1"/>
                  </a:solidFill>
                  <a:latin typeface="+mn-lt"/>
                  <a:ea typeface="+mn-ea"/>
                  <a:cs typeface="+mn-cs"/>
                </a:defRPr>
              </a:lvl1pPr>
              <a:lvl2pPr marL="214313" indent="-214313" algn="l" defTabSz="685800" rtl="0" eaLnBrk="1" latinLnBrk="0" hangingPunct="1">
                <a:lnSpc>
                  <a:spcPct val="100000"/>
                </a:lnSpc>
                <a:spcBef>
                  <a:spcPts val="0"/>
                </a:spcBef>
                <a:spcAft>
                  <a:spcPts val="450"/>
                </a:spcAft>
                <a:buFont typeface="Lucida Grande"/>
                <a:buChar char="-"/>
                <a:tabLst>
                  <a:tab pos="792956" algn="l"/>
                </a:tabLst>
                <a:defRPr sz="1400" i="0" kern="1200">
                  <a:solidFill>
                    <a:schemeClr val="tx1"/>
                  </a:solidFill>
                  <a:latin typeface="+mn-lt"/>
                  <a:ea typeface="+mn-ea"/>
                  <a:cs typeface="+mn-cs"/>
                </a:defRPr>
              </a:lvl2pPr>
              <a:lvl3pPr marL="404813" indent="-202406" algn="l" defTabSz="685800" rtl="0" eaLnBrk="1" latinLnBrk="0" hangingPunct="1">
                <a:lnSpc>
                  <a:spcPct val="100000"/>
                </a:lnSpc>
                <a:spcBef>
                  <a:spcPts val="0"/>
                </a:spcBef>
                <a:spcAft>
                  <a:spcPts val="450"/>
                </a:spcAft>
                <a:buFont typeface="Lucida Grande"/>
                <a:buChar char="-"/>
                <a:tabLst>
                  <a:tab pos="792956" algn="l"/>
                </a:tabLst>
                <a:defRPr sz="1400" kern="1200">
                  <a:solidFill>
                    <a:schemeClr val="tx1"/>
                  </a:solidFill>
                  <a:latin typeface="+mn-lt"/>
                  <a:ea typeface="+mn-ea"/>
                  <a:cs typeface="+mn-cs"/>
                </a:defRPr>
              </a:lvl3pPr>
              <a:lvl4pPr marL="406004" indent="-203597" algn="l" defTabSz="685800" rtl="0" eaLnBrk="1" latinLnBrk="0" hangingPunct="1">
                <a:lnSpc>
                  <a:spcPct val="100000"/>
                </a:lnSpc>
                <a:spcBef>
                  <a:spcPts val="0"/>
                </a:spcBef>
                <a:spcAft>
                  <a:spcPts val="450"/>
                </a:spcAft>
                <a:buFont typeface="Lucida Grande"/>
                <a:buChar char="-"/>
                <a:tabLst>
                  <a:tab pos="792956" algn="l"/>
                </a:tabLst>
                <a:defRPr sz="1400" kern="1200">
                  <a:solidFill>
                    <a:schemeClr val="tx1"/>
                  </a:solidFill>
                  <a:latin typeface="+mn-lt"/>
                  <a:ea typeface="+mn-ea"/>
                  <a:cs typeface="+mn-cs"/>
                </a:defRPr>
              </a:lvl4pPr>
              <a:lvl5pPr marL="406004" indent="-203597" algn="l" defTabSz="685800" rtl="0" eaLnBrk="1" latinLnBrk="0" hangingPunct="1">
                <a:lnSpc>
                  <a:spcPct val="100000"/>
                </a:lnSpc>
                <a:spcBef>
                  <a:spcPts val="0"/>
                </a:spcBef>
                <a:spcAft>
                  <a:spcPts val="450"/>
                </a:spcAft>
                <a:buFont typeface="Lucida Grande"/>
                <a:buChar char="-"/>
                <a:tabLst/>
                <a:defRPr sz="14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a:buChar char="•"/>
                <a:defRPr sz="140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a:buChar char="•"/>
                <a:defRPr sz="140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a:buChar char="•"/>
                <a:defRPr sz="140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a:buChar char="•"/>
                <a:defRPr sz="1400" kern="1200">
                  <a:solidFill>
                    <a:schemeClr val="tx1"/>
                  </a:solidFill>
                  <a:latin typeface="+mn-lt"/>
                  <a:ea typeface="+mn-ea"/>
                  <a:cs typeface="+mn-cs"/>
                </a:defRPr>
              </a:lvl9pPr>
            </a:lstStyle>
            <a:p>
              <a:endParaRPr lang="en-US" sz="1867" dirty="0">
                <a:solidFill>
                  <a:prstClr val="black"/>
                </a:solidFill>
              </a:endParaRPr>
            </a:p>
          </p:txBody>
        </p:sp>
        <p:pic>
          <p:nvPicPr>
            <p:cNvPr id="33" name="Immagine 56">
              <a:extLst>
                <a:ext uri="{FF2B5EF4-FFF2-40B4-BE49-F238E27FC236}">
                  <a16:creationId xmlns:a16="http://schemas.microsoft.com/office/drawing/2014/main" xmlns="" id="{64FFB653-FF67-4C4D-B5E1-25FDF006DA94}"/>
                </a:ext>
              </a:extLst>
            </p:cNvPr>
            <p:cNvPicPr>
              <a:picLocks noChangeAspect="1"/>
            </p:cNvPicPr>
            <p:nvPr/>
          </p:nvPicPr>
          <p:blipFill rotWithShape="1">
            <a:blip r:embed="rId6">
              <a:clrChange>
                <a:clrFrom>
                  <a:srgbClr val="F7F7F7"/>
                </a:clrFrom>
                <a:clrTo>
                  <a:srgbClr val="F7F7F7">
                    <a:alpha val="0"/>
                  </a:srgbClr>
                </a:clrTo>
              </a:clrChange>
            </a:blip>
            <a:srcRect l="66700" t="-1913" r="21170" b="772"/>
            <a:stretch/>
          </p:blipFill>
          <p:spPr>
            <a:xfrm>
              <a:off x="1007309" y="4306948"/>
              <a:ext cx="436728" cy="327547"/>
            </a:xfrm>
            <a:prstGeom prst="rect">
              <a:avLst/>
            </a:prstGeom>
            <a:solidFill>
              <a:srgbClr val="FFFFFF"/>
            </a:solidFill>
          </p:spPr>
        </p:pic>
        <p:sp>
          <p:nvSpPr>
            <p:cNvPr id="41" name="TextBox 123"/>
            <p:cNvSpPr txBox="1"/>
            <p:nvPr/>
          </p:nvSpPr>
          <p:spPr>
            <a:xfrm>
              <a:off x="5217370" y="2615035"/>
              <a:ext cx="1727343" cy="430887"/>
            </a:xfrm>
            <a:prstGeom prst="rect">
              <a:avLst/>
            </a:prstGeom>
            <a:noFill/>
          </p:spPr>
          <p:txBody>
            <a:bodyPr wrap="square" lIns="0" tIns="0" rIns="0" bIns="0" rtlCol="0">
              <a:spAutoFit/>
            </a:bodyPr>
            <a:lstStyle/>
            <a:p>
              <a:pPr algn="ctr"/>
              <a:r>
                <a:rPr lang="en-US" sz="1400" b="1" dirty="0" err="1" smtClean="0">
                  <a:solidFill>
                    <a:schemeClr val="accent3"/>
                  </a:solidFill>
                  <a:ea typeface="Avenir Next Medium" charset="0"/>
                  <a:cs typeface="Avenir Next Medium" charset="0"/>
                </a:rPr>
                <a:t>Electrificarea</a:t>
              </a:r>
              <a:r>
                <a:rPr lang="en-US" sz="1400" b="1" dirty="0" smtClean="0">
                  <a:solidFill>
                    <a:schemeClr val="accent3"/>
                  </a:solidFill>
                  <a:ea typeface="Avenir Next Medium" charset="0"/>
                  <a:cs typeface="Avenir Next Medium" charset="0"/>
                </a:rPr>
                <a:t> </a:t>
              </a:r>
              <a:r>
                <a:rPr lang="en-US" sz="1400" b="1" dirty="0" err="1" smtClean="0">
                  <a:solidFill>
                    <a:schemeClr val="accent3"/>
                  </a:solidFill>
                  <a:ea typeface="Avenir Next Medium" charset="0"/>
                  <a:cs typeface="Avenir Next Medium" charset="0"/>
                </a:rPr>
                <a:t>consumului</a:t>
              </a:r>
              <a:r>
                <a:rPr lang="en-US" sz="1400" b="1" dirty="0" smtClean="0">
                  <a:solidFill>
                    <a:schemeClr val="accent3"/>
                  </a:solidFill>
                  <a:ea typeface="Avenir Next Medium" charset="0"/>
                  <a:cs typeface="Avenir Next Medium" charset="0"/>
                </a:rPr>
                <a:t>…</a:t>
              </a:r>
              <a:endParaRPr lang="en-US" sz="1400" b="1" dirty="0">
                <a:solidFill>
                  <a:schemeClr val="accent3"/>
                </a:solidFill>
                <a:ea typeface="Avenir Next Medium" charset="0"/>
                <a:cs typeface="Avenir Next Medium" charset="0"/>
              </a:endParaRPr>
            </a:p>
          </p:txBody>
        </p:sp>
        <p:pic>
          <p:nvPicPr>
            <p:cNvPr id="42" name="Picture 24"/>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1695279" y="2444856"/>
              <a:ext cx="1169496" cy="1451445"/>
            </a:xfrm>
            <a:prstGeom prst="rect">
              <a:avLst/>
            </a:prstGeom>
          </p:spPr>
        </p:pic>
        <p:pic>
          <p:nvPicPr>
            <p:cNvPr id="43" name="Picture 25"/>
            <p:cNvPicPr>
              <a:picLocks noChangeAspect="1"/>
            </p:cNvPicPr>
            <p:nvPr/>
          </p:nvPicPr>
          <p:blipFill>
            <a:blip r:embed="rId8" cstate="screen">
              <a:duotone>
                <a:schemeClr val="accent4">
                  <a:shade val="45000"/>
                  <a:satMod val="135000"/>
                </a:schemeClr>
                <a:prstClr val="white"/>
              </a:duotone>
              <a:extLst>
                <a:ext uri="{28A0092B-C50C-407E-A947-70E740481C1C}">
                  <a14:useLocalDpi xmlns:a14="http://schemas.microsoft.com/office/drawing/2010/main"/>
                </a:ext>
              </a:extLst>
            </a:blip>
            <a:stretch>
              <a:fillRect/>
            </a:stretch>
          </p:blipFill>
          <p:spPr>
            <a:xfrm>
              <a:off x="2006984" y="4568232"/>
              <a:ext cx="2409434" cy="1325369"/>
            </a:xfrm>
            <a:prstGeom prst="rect">
              <a:avLst/>
            </a:prstGeom>
          </p:spPr>
        </p:pic>
        <p:pic>
          <p:nvPicPr>
            <p:cNvPr id="45" name="Picture 27"/>
            <p:cNvPicPr>
              <a:picLocks noChangeAspect="1"/>
            </p:cNvPicPr>
            <p:nvPr/>
          </p:nvPicPr>
          <p:blipFill>
            <a:blip r:embed="rId9" cstate="screen">
              <a:duotone>
                <a:schemeClr val="accent6">
                  <a:shade val="45000"/>
                  <a:satMod val="135000"/>
                </a:schemeClr>
                <a:prstClr val="white"/>
              </a:duotone>
              <a:extLst>
                <a:ext uri="{28A0092B-C50C-407E-A947-70E740481C1C}">
                  <a14:useLocalDpi xmlns:a14="http://schemas.microsoft.com/office/drawing/2010/main"/>
                </a:ext>
              </a:extLst>
            </a:blip>
            <a:stretch>
              <a:fillRect/>
            </a:stretch>
          </p:blipFill>
          <p:spPr>
            <a:xfrm>
              <a:off x="8713454" y="2697391"/>
              <a:ext cx="1782579" cy="1152000"/>
            </a:xfrm>
            <a:prstGeom prst="rect">
              <a:avLst/>
            </a:prstGeom>
          </p:spPr>
        </p:pic>
        <p:sp>
          <p:nvSpPr>
            <p:cNvPr id="46" name="TextBox 124"/>
            <p:cNvSpPr txBox="1"/>
            <p:nvPr/>
          </p:nvSpPr>
          <p:spPr>
            <a:xfrm>
              <a:off x="1695846" y="3749676"/>
              <a:ext cx="2124052" cy="215444"/>
            </a:xfrm>
            <a:prstGeom prst="rect">
              <a:avLst/>
            </a:prstGeom>
            <a:noFill/>
          </p:spPr>
          <p:txBody>
            <a:bodyPr wrap="square" lIns="0" tIns="0" rIns="0" bIns="0" rtlCol="0">
              <a:spAutoFit/>
            </a:bodyPr>
            <a:lstStyle/>
            <a:p>
              <a:r>
                <a:rPr lang="en-US" sz="1400" b="1" dirty="0" err="1" smtClean="0">
                  <a:solidFill>
                    <a:schemeClr val="accent1"/>
                  </a:solidFill>
                  <a:ea typeface="Avenir Next Medium" charset="0"/>
                  <a:cs typeface="Avenir Next Medium" charset="0"/>
                </a:rPr>
                <a:t>Eficienta</a:t>
              </a:r>
              <a:r>
                <a:rPr lang="en-US" sz="1400" b="1" dirty="0" smtClean="0">
                  <a:solidFill>
                    <a:schemeClr val="accent1"/>
                  </a:solidFill>
                  <a:ea typeface="Avenir Next Medium" charset="0"/>
                  <a:cs typeface="Avenir Next Medium" charset="0"/>
                </a:rPr>
                <a:t> </a:t>
              </a:r>
              <a:r>
                <a:rPr lang="en-US" sz="1400" b="1" dirty="0" err="1" smtClean="0">
                  <a:solidFill>
                    <a:schemeClr val="accent1"/>
                  </a:solidFill>
                  <a:ea typeface="Avenir Next Medium" charset="0"/>
                  <a:cs typeface="Avenir Next Medium" charset="0"/>
                </a:rPr>
                <a:t>Energetica</a:t>
              </a:r>
              <a:r>
                <a:rPr lang="en-US" sz="1400" b="1" dirty="0" smtClean="0">
                  <a:solidFill>
                    <a:schemeClr val="accent1"/>
                  </a:solidFill>
                  <a:ea typeface="Avenir Next Medium" charset="0"/>
                  <a:cs typeface="Avenir Next Medium" charset="0"/>
                </a:rPr>
                <a:t>…</a:t>
              </a:r>
              <a:endParaRPr lang="en-US" sz="1400" b="1" dirty="0">
                <a:solidFill>
                  <a:schemeClr val="accent1"/>
                </a:solidFill>
                <a:ea typeface="Avenir Next Medium" charset="0"/>
                <a:cs typeface="Avenir Next Medium" charset="0"/>
              </a:endParaRPr>
            </a:p>
          </p:txBody>
        </p:sp>
        <p:sp>
          <p:nvSpPr>
            <p:cNvPr id="47" name="TextBox 125"/>
            <p:cNvSpPr txBox="1"/>
            <p:nvPr/>
          </p:nvSpPr>
          <p:spPr>
            <a:xfrm>
              <a:off x="3205670" y="5827667"/>
              <a:ext cx="1727343" cy="215444"/>
            </a:xfrm>
            <a:prstGeom prst="rect">
              <a:avLst/>
            </a:prstGeom>
            <a:noFill/>
          </p:spPr>
          <p:txBody>
            <a:bodyPr wrap="square" lIns="0" tIns="0" rIns="0" bIns="0" rtlCol="0">
              <a:spAutoFit/>
            </a:bodyPr>
            <a:lstStyle/>
            <a:p>
              <a:r>
                <a:rPr lang="en-US" sz="1400" b="1" dirty="0" smtClean="0">
                  <a:solidFill>
                    <a:schemeClr val="accent4"/>
                  </a:solidFill>
                  <a:ea typeface="Avenir Next Medium" charset="0"/>
                  <a:cs typeface="Avenir Next Medium" charset="0"/>
                </a:rPr>
                <a:t>e-Mobility…</a:t>
              </a:r>
              <a:endParaRPr lang="en-US" sz="1400" b="1" dirty="0">
                <a:solidFill>
                  <a:schemeClr val="accent4"/>
                </a:solidFill>
                <a:ea typeface="Avenir Next Medium" charset="0"/>
                <a:cs typeface="Avenir Next Medium" charset="0"/>
              </a:endParaRPr>
            </a:p>
          </p:txBody>
        </p:sp>
        <p:sp>
          <p:nvSpPr>
            <p:cNvPr id="48" name="TextBox 126"/>
            <p:cNvSpPr txBox="1"/>
            <p:nvPr/>
          </p:nvSpPr>
          <p:spPr>
            <a:xfrm>
              <a:off x="8409418" y="5795186"/>
              <a:ext cx="1727343" cy="215444"/>
            </a:xfrm>
            <a:prstGeom prst="rect">
              <a:avLst/>
            </a:prstGeom>
            <a:noFill/>
          </p:spPr>
          <p:txBody>
            <a:bodyPr wrap="square" lIns="0" tIns="0" rIns="0" bIns="0" rtlCol="0">
              <a:spAutoFit/>
            </a:bodyPr>
            <a:lstStyle/>
            <a:p>
              <a:r>
                <a:rPr lang="en-US" sz="1400" b="1" dirty="0" err="1" smtClean="0">
                  <a:solidFill>
                    <a:schemeClr val="accent2"/>
                  </a:solidFill>
                  <a:ea typeface="Avenir Next Medium" charset="0"/>
                  <a:cs typeface="Avenir Next Medium" charset="0"/>
                </a:rPr>
                <a:t>Flexibilitate</a:t>
              </a:r>
              <a:r>
                <a:rPr lang="en-US" sz="1400" b="1" dirty="0" smtClean="0">
                  <a:solidFill>
                    <a:schemeClr val="accent2"/>
                  </a:solidFill>
                  <a:ea typeface="Avenir Next Medium" charset="0"/>
                  <a:cs typeface="Avenir Next Medium" charset="0"/>
                </a:rPr>
                <a:t>…</a:t>
              </a:r>
              <a:endParaRPr lang="en-US" sz="1400" b="1" dirty="0">
                <a:solidFill>
                  <a:schemeClr val="accent2"/>
                </a:solidFill>
                <a:ea typeface="Avenir Next Medium" charset="0"/>
                <a:cs typeface="Avenir Next Medium" charset="0"/>
              </a:endParaRPr>
            </a:p>
          </p:txBody>
        </p:sp>
        <p:sp>
          <p:nvSpPr>
            <p:cNvPr id="49" name="TextBox 127"/>
            <p:cNvSpPr txBox="1"/>
            <p:nvPr/>
          </p:nvSpPr>
          <p:spPr>
            <a:xfrm>
              <a:off x="8679904" y="3755396"/>
              <a:ext cx="2181866" cy="215444"/>
            </a:xfrm>
            <a:prstGeom prst="rect">
              <a:avLst/>
            </a:prstGeom>
            <a:noFill/>
          </p:spPr>
          <p:txBody>
            <a:bodyPr wrap="square" lIns="0" tIns="0" rIns="0" bIns="0" rtlCol="0">
              <a:spAutoFit/>
            </a:bodyPr>
            <a:lstStyle/>
            <a:p>
              <a:r>
                <a:rPr lang="en-US" sz="1400" b="1" dirty="0" err="1" smtClean="0">
                  <a:solidFill>
                    <a:srgbClr val="17D675"/>
                  </a:solidFill>
                  <a:ea typeface="Avenir Next Medium" charset="0"/>
                  <a:cs typeface="Avenir Next Medium" charset="0"/>
                </a:rPr>
                <a:t>Energii</a:t>
              </a:r>
              <a:r>
                <a:rPr lang="en-US" sz="1400" b="1" dirty="0" smtClean="0">
                  <a:solidFill>
                    <a:srgbClr val="17D675"/>
                  </a:solidFill>
                  <a:ea typeface="Avenir Next Medium" charset="0"/>
                  <a:cs typeface="Avenir Next Medium" charset="0"/>
                </a:rPr>
                <a:t> </a:t>
              </a:r>
              <a:r>
                <a:rPr lang="en-US" sz="1400" b="1" dirty="0" err="1" smtClean="0">
                  <a:solidFill>
                    <a:srgbClr val="17D675"/>
                  </a:solidFill>
                  <a:ea typeface="Avenir Next Medium" charset="0"/>
                  <a:cs typeface="Avenir Next Medium" charset="0"/>
                </a:rPr>
                <a:t>regenerabile</a:t>
              </a:r>
              <a:r>
                <a:rPr lang="en-US" sz="1400" b="1" dirty="0" smtClean="0">
                  <a:solidFill>
                    <a:srgbClr val="17D675"/>
                  </a:solidFill>
                  <a:ea typeface="Avenir Next Medium" charset="0"/>
                  <a:cs typeface="Avenir Next Medium" charset="0"/>
                </a:rPr>
                <a:t>…</a:t>
              </a:r>
              <a:endParaRPr lang="en-US" sz="1400" b="1" dirty="0">
                <a:solidFill>
                  <a:srgbClr val="17D675"/>
                </a:solidFill>
                <a:ea typeface="Avenir Next Medium" charset="0"/>
                <a:cs typeface="Avenir Next Medium" charset="0"/>
              </a:endParaRPr>
            </a:p>
          </p:txBody>
        </p:sp>
        <p:sp>
          <p:nvSpPr>
            <p:cNvPr id="69" name="Oval 35"/>
            <p:cNvSpPr/>
            <p:nvPr/>
          </p:nvSpPr>
          <p:spPr>
            <a:xfrm>
              <a:off x="3457232" y="1922503"/>
              <a:ext cx="1065641" cy="97978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algn="ctr"/>
              <a:endParaRPr lang="en-US" sz="2000" dirty="0" err="1" smtClean="0"/>
            </a:p>
          </p:txBody>
        </p:sp>
        <p:sp>
          <p:nvSpPr>
            <p:cNvPr id="70" name="TextBox 132"/>
            <p:cNvSpPr txBox="1"/>
            <p:nvPr/>
          </p:nvSpPr>
          <p:spPr>
            <a:xfrm>
              <a:off x="3141206" y="2280456"/>
              <a:ext cx="1727343" cy="169277"/>
            </a:xfrm>
            <a:prstGeom prst="rect">
              <a:avLst/>
            </a:prstGeom>
            <a:noFill/>
          </p:spPr>
          <p:txBody>
            <a:bodyPr wrap="square" lIns="0" tIns="0" rIns="0" bIns="0" rtlCol="0">
              <a:spAutoFit/>
            </a:bodyPr>
            <a:lstStyle/>
            <a:p>
              <a:pPr algn="ctr">
                <a:spcAft>
                  <a:spcPts val="600"/>
                </a:spcAft>
              </a:pPr>
              <a:r>
                <a:rPr lang="en-US" sz="1100" i="1" dirty="0" smtClean="0">
                  <a:latin typeface="Avenir Next" charset="0"/>
                  <a:ea typeface="Avenir Next" charset="0"/>
                  <a:cs typeface="Avenir Next" charset="0"/>
                </a:rPr>
                <a:t>…</a:t>
              </a:r>
              <a:r>
                <a:rPr lang="en-US" sz="1100" i="1" dirty="0" err="1" smtClean="0">
                  <a:latin typeface="Avenir Next" charset="0"/>
                  <a:ea typeface="Avenir Next" charset="0"/>
                  <a:cs typeface="Avenir Next" charset="0"/>
                </a:rPr>
                <a:t>incurajeaza</a:t>
              </a:r>
              <a:r>
                <a:rPr lang="en-US" sz="1100" i="1" dirty="0" smtClean="0">
                  <a:latin typeface="Avenir Next" charset="0"/>
                  <a:ea typeface="Avenir Next" charset="0"/>
                  <a:cs typeface="Avenir Next" charset="0"/>
                </a:rPr>
                <a:t>…</a:t>
              </a:r>
              <a:endParaRPr lang="en-US" sz="1100" i="1" dirty="0">
                <a:latin typeface="Avenir Next" charset="0"/>
                <a:ea typeface="Avenir Next" charset="0"/>
                <a:cs typeface="Avenir Next" charset="0"/>
              </a:endParaRPr>
            </a:p>
          </p:txBody>
        </p:sp>
        <p:sp>
          <p:nvSpPr>
            <p:cNvPr id="71" name="Oval 133"/>
            <p:cNvSpPr/>
            <p:nvPr/>
          </p:nvSpPr>
          <p:spPr>
            <a:xfrm>
              <a:off x="1462405" y="4034148"/>
              <a:ext cx="1743266" cy="57639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algn="ctr"/>
              <a:endParaRPr lang="en-US" sz="2000" dirty="0" err="1" smtClean="0"/>
            </a:p>
          </p:txBody>
        </p:sp>
        <p:sp>
          <p:nvSpPr>
            <p:cNvPr id="72" name="TextBox 134"/>
            <p:cNvSpPr txBox="1"/>
            <p:nvPr/>
          </p:nvSpPr>
          <p:spPr>
            <a:xfrm>
              <a:off x="1411379" y="4099285"/>
              <a:ext cx="1800000" cy="169277"/>
            </a:xfrm>
            <a:prstGeom prst="rect">
              <a:avLst/>
            </a:prstGeom>
            <a:noFill/>
          </p:spPr>
          <p:txBody>
            <a:bodyPr wrap="square" lIns="0" tIns="0" rIns="0" bIns="0" rtlCol="0">
              <a:spAutoFit/>
            </a:bodyPr>
            <a:lstStyle/>
            <a:p>
              <a:pPr algn="ctr">
                <a:spcAft>
                  <a:spcPts val="600"/>
                </a:spcAft>
              </a:pPr>
              <a:r>
                <a:rPr lang="en-US" sz="1100" i="1" dirty="0" err="1" smtClean="0">
                  <a:latin typeface="Avenir Next" charset="0"/>
                  <a:ea typeface="Avenir Next" charset="0"/>
                  <a:cs typeface="Avenir Next" charset="0"/>
                </a:rPr>
                <a:t>Ce</a:t>
              </a:r>
              <a:r>
                <a:rPr lang="en-US" sz="1100" i="1" dirty="0" smtClean="0">
                  <a:latin typeface="Avenir Next" charset="0"/>
                  <a:ea typeface="Avenir Next" charset="0"/>
                  <a:cs typeface="Avenir Next" charset="0"/>
                </a:rPr>
                <a:t> </a:t>
              </a:r>
              <a:r>
                <a:rPr lang="en-US" sz="1100" i="1" dirty="0" err="1" smtClean="0">
                  <a:latin typeface="Avenir Next" charset="0"/>
                  <a:ea typeface="Avenir Next" charset="0"/>
                  <a:cs typeface="Avenir Next" charset="0"/>
                </a:rPr>
                <a:t>realoca</a:t>
              </a:r>
              <a:r>
                <a:rPr lang="en-US" sz="1100" i="1" dirty="0" smtClean="0">
                  <a:latin typeface="Avenir Next" charset="0"/>
                  <a:ea typeface="Avenir Next" charset="0"/>
                  <a:cs typeface="Avenir Next" charset="0"/>
                </a:rPr>
                <a:t> </a:t>
              </a:r>
              <a:r>
                <a:rPr lang="en-US" sz="1100" i="1" dirty="0" err="1" smtClean="0">
                  <a:latin typeface="Avenir Next" charset="0"/>
                  <a:ea typeface="Avenir Next" charset="0"/>
                  <a:cs typeface="Avenir Next" charset="0"/>
                </a:rPr>
                <a:t>resurse</a:t>
              </a:r>
              <a:r>
                <a:rPr lang="en-US" sz="1100" i="1" dirty="0" smtClean="0">
                  <a:latin typeface="Avenir Next" charset="0"/>
                  <a:ea typeface="Avenir Next" charset="0"/>
                  <a:cs typeface="Avenir Next" charset="0"/>
                </a:rPr>
                <a:t> </a:t>
              </a:r>
              <a:r>
                <a:rPr lang="en-US" sz="1100" i="1" dirty="0" err="1" smtClean="0">
                  <a:latin typeface="Avenir Next" charset="0"/>
                  <a:ea typeface="Avenir Next" charset="0"/>
                  <a:cs typeface="Avenir Next" charset="0"/>
                </a:rPr>
                <a:t>pentru</a:t>
              </a:r>
              <a:r>
                <a:rPr lang="en-US" sz="1100" i="1" dirty="0" smtClean="0">
                  <a:latin typeface="Avenir Next" charset="0"/>
                  <a:ea typeface="Avenir Next" charset="0"/>
                  <a:cs typeface="Avenir Next" charset="0"/>
                </a:rPr>
                <a:t>…</a:t>
              </a:r>
              <a:endParaRPr lang="en-US" sz="1100" i="1" dirty="0">
                <a:latin typeface="Avenir Next" charset="0"/>
                <a:ea typeface="Avenir Next" charset="0"/>
                <a:cs typeface="Avenir Next" charset="0"/>
              </a:endParaRPr>
            </a:p>
          </p:txBody>
        </p:sp>
        <p:sp>
          <p:nvSpPr>
            <p:cNvPr id="73" name="Oval 135"/>
            <p:cNvSpPr/>
            <p:nvPr/>
          </p:nvSpPr>
          <p:spPr>
            <a:xfrm>
              <a:off x="5700621" y="5665944"/>
              <a:ext cx="1524340" cy="118324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algn="ctr"/>
              <a:endParaRPr lang="en-US" sz="2000" dirty="0" err="1" smtClean="0"/>
            </a:p>
          </p:txBody>
        </p:sp>
        <p:sp>
          <p:nvSpPr>
            <p:cNvPr id="74" name="TextBox 136"/>
            <p:cNvSpPr txBox="1"/>
            <p:nvPr/>
          </p:nvSpPr>
          <p:spPr>
            <a:xfrm>
              <a:off x="5740191" y="6165765"/>
              <a:ext cx="1345417" cy="538609"/>
            </a:xfrm>
            <a:prstGeom prst="rect">
              <a:avLst/>
            </a:prstGeom>
            <a:noFill/>
          </p:spPr>
          <p:txBody>
            <a:bodyPr wrap="square" lIns="0" tIns="0" rIns="0" bIns="0" rtlCol="0">
              <a:spAutoFit/>
            </a:bodyPr>
            <a:lstStyle/>
            <a:p>
              <a:pPr algn="ctr">
                <a:lnSpc>
                  <a:spcPts val="1400"/>
                </a:lnSpc>
              </a:pPr>
              <a:r>
                <a:rPr lang="en-US" sz="1100" i="1" dirty="0">
                  <a:latin typeface="Avenir Next" charset="0"/>
                  <a:ea typeface="Avenir Next" charset="0"/>
                  <a:cs typeface="Avenir Next" charset="0"/>
                </a:rPr>
                <a:t>… </a:t>
              </a:r>
              <a:r>
                <a:rPr lang="vi-VN" sz="1100" i="1" dirty="0" smtClean="0">
                  <a:latin typeface="Avenir Next" charset="0"/>
                  <a:ea typeface="Avenir Next" charset="0"/>
                  <a:cs typeface="Avenir Next" charset="0"/>
                </a:rPr>
                <a:t>și amplifică disponibilitatea resurselor pentru </a:t>
              </a:r>
              <a:r>
                <a:rPr lang="en-US" sz="1100" i="1" dirty="0" smtClean="0">
                  <a:latin typeface="Avenir Next" charset="0"/>
                  <a:ea typeface="Avenir Next" charset="0"/>
                  <a:cs typeface="Avenir Next" charset="0"/>
                </a:rPr>
                <a:t>…</a:t>
              </a:r>
              <a:endParaRPr lang="en-US" sz="1100" i="1" dirty="0">
                <a:latin typeface="Avenir Next" charset="0"/>
                <a:ea typeface="Avenir Next" charset="0"/>
                <a:cs typeface="Avenir Next" charset="0"/>
              </a:endParaRPr>
            </a:p>
          </p:txBody>
        </p:sp>
        <p:sp>
          <p:nvSpPr>
            <p:cNvPr id="78" name="Oval 139"/>
            <p:cNvSpPr/>
            <p:nvPr/>
          </p:nvSpPr>
          <p:spPr>
            <a:xfrm>
              <a:off x="7625225" y="1831631"/>
              <a:ext cx="1288069" cy="1070651"/>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algn="ctr"/>
              <a:endParaRPr lang="en-US" sz="2000" dirty="0" err="1" smtClean="0"/>
            </a:p>
          </p:txBody>
        </p:sp>
        <p:sp>
          <p:nvSpPr>
            <p:cNvPr id="79" name="TextBox 140"/>
            <p:cNvSpPr txBox="1"/>
            <p:nvPr/>
          </p:nvSpPr>
          <p:spPr>
            <a:xfrm>
              <a:off x="7512461" y="2217112"/>
              <a:ext cx="2961058" cy="359073"/>
            </a:xfrm>
            <a:prstGeom prst="rect">
              <a:avLst/>
            </a:prstGeom>
            <a:noFill/>
          </p:spPr>
          <p:txBody>
            <a:bodyPr wrap="square" lIns="0" tIns="0" rIns="0" bIns="0" rtlCol="0">
              <a:spAutoFit/>
            </a:bodyPr>
            <a:lstStyle/>
            <a:p>
              <a:pPr algn="ctr">
                <a:lnSpc>
                  <a:spcPts val="1400"/>
                </a:lnSpc>
              </a:pPr>
              <a:r>
                <a:rPr lang="en-US" sz="1100" i="1" dirty="0">
                  <a:latin typeface="Avenir Next" charset="0"/>
                  <a:ea typeface="Avenir Next" charset="0"/>
                  <a:cs typeface="Avenir Next" charset="0"/>
                </a:rPr>
                <a:t>… </a:t>
              </a:r>
              <a:r>
                <a:rPr lang="en-US" sz="1100" i="1" dirty="0" smtClean="0">
                  <a:latin typeface="Avenir Next" charset="0"/>
                  <a:ea typeface="Avenir Next" charset="0"/>
                  <a:cs typeface="Avenir Next" charset="0"/>
                </a:rPr>
                <a:t>care </a:t>
              </a:r>
              <a:r>
                <a:rPr lang="en-US" sz="1100" i="1" dirty="0" err="1" smtClean="0">
                  <a:latin typeface="Avenir Next" charset="0"/>
                  <a:ea typeface="Avenir Next" charset="0"/>
                  <a:cs typeface="Avenir Next" charset="0"/>
                </a:rPr>
                <a:t>reduc</a:t>
              </a:r>
              <a:r>
                <a:rPr lang="en-US" sz="1100" i="1" dirty="0" smtClean="0">
                  <a:latin typeface="Avenir Next" charset="0"/>
                  <a:ea typeface="Avenir Next" charset="0"/>
                  <a:cs typeface="Avenir Next" charset="0"/>
                </a:rPr>
                <a:t> </a:t>
              </a:r>
              <a:r>
                <a:rPr lang="en-US" sz="1100" i="1" dirty="0" err="1" smtClean="0">
                  <a:latin typeface="Avenir Next" charset="0"/>
                  <a:ea typeface="Avenir Next" charset="0"/>
                  <a:cs typeface="Avenir Next" charset="0"/>
                </a:rPr>
                <a:t>costul</a:t>
              </a:r>
              <a:r>
                <a:rPr lang="en-US" sz="1100" i="1" dirty="0" smtClean="0">
                  <a:latin typeface="Avenir Next" charset="0"/>
                  <a:ea typeface="Avenir Next" charset="0"/>
                  <a:cs typeface="Avenir Next" charset="0"/>
                </a:rPr>
                <a:t> </a:t>
              </a:r>
              <a:r>
                <a:rPr lang="en-US" sz="1100" i="1" dirty="0" err="1" smtClean="0">
                  <a:latin typeface="Avenir Next" charset="0"/>
                  <a:ea typeface="Avenir Next" charset="0"/>
                  <a:cs typeface="Avenir Next" charset="0"/>
                </a:rPr>
                <a:t>energiei</a:t>
              </a:r>
              <a:r>
                <a:rPr lang="en-US" sz="1100" i="1" dirty="0" smtClean="0">
                  <a:latin typeface="Avenir Next" charset="0"/>
                  <a:ea typeface="Avenir Next" charset="0"/>
                  <a:cs typeface="Avenir Next" charset="0"/>
                </a:rPr>
                <a:t> care </a:t>
              </a:r>
              <a:r>
                <a:rPr lang="en-US" sz="1100" i="1" dirty="0" err="1" smtClean="0">
                  <a:latin typeface="Avenir Next" charset="0"/>
                  <a:ea typeface="Avenir Next" charset="0"/>
                  <a:cs typeface="Avenir Next" charset="0"/>
                </a:rPr>
                <a:t>contribuie</a:t>
              </a:r>
              <a:r>
                <a:rPr lang="en-US" sz="1100" i="1" dirty="0" smtClean="0">
                  <a:latin typeface="Avenir Next" charset="0"/>
                  <a:ea typeface="Avenir Next" charset="0"/>
                  <a:cs typeface="Avenir Next" charset="0"/>
                </a:rPr>
                <a:t> la </a:t>
              </a:r>
              <a:r>
                <a:rPr lang="en-US" sz="1100" i="1" dirty="0" err="1" smtClean="0">
                  <a:latin typeface="Avenir Next" charset="0"/>
                  <a:ea typeface="Avenir Next" charset="0"/>
                  <a:cs typeface="Avenir Next" charset="0"/>
                </a:rPr>
                <a:t>decarbonizarea</a:t>
              </a:r>
              <a:r>
                <a:rPr lang="en-US" sz="1100" i="1" dirty="0" smtClean="0">
                  <a:latin typeface="Avenir Next" charset="0"/>
                  <a:ea typeface="Avenir Next" charset="0"/>
                  <a:cs typeface="Avenir Next" charset="0"/>
                </a:rPr>
                <a:t> </a:t>
              </a:r>
              <a:r>
                <a:rPr lang="en-US" sz="1100" i="1" dirty="0" err="1" smtClean="0">
                  <a:latin typeface="Avenir Next" charset="0"/>
                  <a:ea typeface="Avenir Next" charset="0"/>
                  <a:cs typeface="Avenir Next" charset="0"/>
                </a:rPr>
                <a:t>și</a:t>
              </a:r>
              <a:r>
                <a:rPr lang="en-US" sz="1100" i="1" dirty="0" smtClean="0">
                  <a:latin typeface="Avenir Next" charset="0"/>
                  <a:ea typeface="Avenir Next" charset="0"/>
                  <a:cs typeface="Avenir Next" charset="0"/>
                </a:rPr>
                <a:t> </a:t>
              </a:r>
              <a:r>
                <a:rPr lang="en-US" sz="1100" i="1" dirty="0" err="1" smtClean="0">
                  <a:latin typeface="Avenir Next" charset="0"/>
                  <a:ea typeface="Avenir Next" charset="0"/>
                  <a:cs typeface="Avenir Next" charset="0"/>
                </a:rPr>
                <a:t>declanșarea</a:t>
              </a:r>
              <a:r>
                <a:rPr lang="en-US" sz="1100" i="1" dirty="0" smtClean="0">
                  <a:latin typeface="Avenir Next" charset="0"/>
                  <a:ea typeface="Avenir Next" charset="0"/>
                  <a:cs typeface="Avenir Next" charset="0"/>
                </a:rPr>
                <a:t> … </a:t>
              </a:r>
              <a:endParaRPr lang="en-US" sz="1100" i="1" dirty="0">
                <a:latin typeface="Avenir Next" charset="0"/>
                <a:ea typeface="Avenir Next" charset="0"/>
                <a:cs typeface="Avenir Next" charset="0"/>
              </a:endParaRPr>
            </a:p>
          </p:txBody>
        </p:sp>
        <p:sp>
          <p:nvSpPr>
            <p:cNvPr id="80" name="TextBox 40"/>
            <p:cNvSpPr txBox="1"/>
            <p:nvPr/>
          </p:nvSpPr>
          <p:spPr>
            <a:xfrm>
              <a:off x="3160962" y="6139260"/>
              <a:ext cx="1772051" cy="153888"/>
            </a:xfrm>
            <a:prstGeom prst="rect">
              <a:avLst/>
            </a:prstGeom>
            <a:noFill/>
          </p:spPr>
          <p:txBody>
            <a:bodyPr wrap="square" lIns="0" tIns="0" rIns="0" bIns="0" rtlCol="0">
              <a:spAutoFit/>
            </a:bodyPr>
            <a:lstStyle/>
            <a:p>
              <a:r>
                <a:rPr lang="en-US" sz="1000" b="1" kern="0" dirty="0" err="1" smtClean="0">
                  <a:solidFill>
                    <a:schemeClr val="accent4"/>
                  </a:solidFill>
                </a:rPr>
                <a:t>Produsul</a:t>
              </a:r>
              <a:r>
                <a:rPr lang="en-US" sz="1000" b="1" kern="0" dirty="0" smtClean="0">
                  <a:solidFill>
                    <a:schemeClr val="accent4"/>
                  </a:solidFill>
                </a:rPr>
                <a:t> </a:t>
              </a:r>
              <a:r>
                <a:rPr lang="en-US" sz="1000" b="1" kern="0" dirty="0" err="1" smtClean="0">
                  <a:solidFill>
                    <a:schemeClr val="accent4"/>
                  </a:solidFill>
                </a:rPr>
                <a:t>precum</a:t>
              </a:r>
              <a:r>
                <a:rPr lang="en-US" sz="1000" b="1" kern="0" dirty="0" smtClean="0">
                  <a:solidFill>
                    <a:schemeClr val="accent4"/>
                  </a:solidFill>
                </a:rPr>
                <a:t> un </a:t>
              </a:r>
              <a:r>
                <a:rPr lang="en-US" sz="1000" b="1" kern="0" dirty="0" err="1" smtClean="0">
                  <a:solidFill>
                    <a:schemeClr val="accent4"/>
                  </a:solidFill>
                </a:rPr>
                <a:t>serviciu</a:t>
              </a:r>
              <a:endParaRPr lang="en-US" sz="1100" b="1" dirty="0">
                <a:solidFill>
                  <a:schemeClr val="accent4"/>
                </a:solidFill>
                <a:latin typeface="Avenir Next Medium" charset="0"/>
                <a:ea typeface="Avenir Next Medium" charset="0"/>
                <a:cs typeface="Avenir Next Medium" charset="0"/>
              </a:endParaRPr>
            </a:p>
          </p:txBody>
        </p:sp>
        <p:sp>
          <p:nvSpPr>
            <p:cNvPr id="81" name="TextBox 42"/>
            <p:cNvSpPr txBox="1"/>
            <p:nvPr/>
          </p:nvSpPr>
          <p:spPr>
            <a:xfrm>
              <a:off x="8773473" y="6184619"/>
              <a:ext cx="1727343" cy="153888"/>
            </a:xfrm>
            <a:prstGeom prst="rect">
              <a:avLst/>
            </a:prstGeom>
            <a:noFill/>
          </p:spPr>
          <p:txBody>
            <a:bodyPr wrap="square" lIns="0" tIns="0" rIns="0" bIns="0" rtlCol="0">
              <a:spAutoFit/>
            </a:bodyPr>
            <a:lstStyle/>
            <a:p>
              <a:r>
                <a:rPr lang="en-US" sz="1000" b="1" kern="0" dirty="0" err="1" smtClean="0">
                  <a:solidFill>
                    <a:srgbClr val="0070C0"/>
                  </a:solidFill>
                </a:rPr>
                <a:t>Partajarea</a:t>
              </a:r>
              <a:r>
                <a:rPr lang="en-US" sz="1000" b="1" kern="0" dirty="0" smtClean="0">
                  <a:solidFill>
                    <a:srgbClr val="0070C0"/>
                  </a:solidFill>
                </a:rPr>
                <a:t> </a:t>
              </a:r>
              <a:r>
                <a:rPr lang="en-US" sz="1000" b="1" kern="0" dirty="0" err="1" smtClean="0">
                  <a:solidFill>
                    <a:srgbClr val="0070C0"/>
                  </a:solidFill>
                </a:rPr>
                <a:t>platformelor</a:t>
              </a:r>
              <a:endParaRPr lang="en-US" sz="1000" b="1" kern="0" dirty="0">
                <a:solidFill>
                  <a:srgbClr val="0070C0"/>
                </a:solidFill>
              </a:endParaRPr>
            </a:p>
          </p:txBody>
        </p:sp>
        <p:sp>
          <p:nvSpPr>
            <p:cNvPr id="82" name="TextBox 44"/>
            <p:cNvSpPr txBox="1"/>
            <p:nvPr/>
          </p:nvSpPr>
          <p:spPr>
            <a:xfrm>
              <a:off x="11060758" y="3434016"/>
              <a:ext cx="1075826" cy="307777"/>
            </a:xfrm>
            <a:prstGeom prst="rect">
              <a:avLst/>
            </a:prstGeom>
            <a:noFill/>
          </p:spPr>
          <p:txBody>
            <a:bodyPr wrap="square" lIns="0" tIns="0" rIns="0" bIns="0" rtlCol="0">
              <a:spAutoFit/>
            </a:bodyPr>
            <a:lstStyle/>
            <a:p>
              <a:r>
                <a:rPr lang="en-US" sz="1000" b="1" kern="0" dirty="0" err="1" smtClean="0">
                  <a:solidFill>
                    <a:srgbClr val="FF255D"/>
                  </a:solidFill>
                </a:rPr>
                <a:t>Sustainabilitatea</a:t>
              </a:r>
              <a:r>
                <a:rPr lang="en-US" sz="1000" b="1" kern="0" dirty="0" smtClean="0">
                  <a:solidFill>
                    <a:srgbClr val="FF255D"/>
                  </a:solidFill>
                </a:rPr>
                <a:t> </a:t>
              </a:r>
              <a:r>
                <a:rPr lang="en-US" sz="1000" b="1" kern="0" dirty="0" err="1" smtClean="0">
                  <a:solidFill>
                    <a:srgbClr val="FF255D"/>
                  </a:solidFill>
                </a:rPr>
                <a:t>resourselor</a:t>
              </a:r>
              <a:endParaRPr lang="en-US" sz="1000" b="1" kern="0" dirty="0">
                <a:solidFill>
                  <a:srgbClr val="FF255D"/>
                </a:solidFill>
              </a:endParaRPr>
            </a:p>
          </p:txBody>
        </p:sp>
        <p:sp>
          <p:nvSpPr>
            <p:cNvPr id="83" name="TextBox 40"/>
            <p:cNvSpPr txBox="1"/>
            <p:nvPr/>
          </p:nvSpPr>
          <p:spPr>
            <a:xfrm>
              <a:off x="1411378" y="4383514"/>
              <a:ext cx="2045853" cy="153888"/>
            </a:xfrm>
            <a:prstGeom prst="rect">
              <a:avLst/>
            </a:prstGeom>
            <a:noFill/>
          </p:spPr>
          <p:txBody>
            <a:bodyPr wrap="square" lIns="0" tIns="0" rIns="0" bIns="0" rtlCol="0">
              <a:spAutoFit/>
            </a:bodyPr>
            <a:lstStyle/>
            <a:p>
              <a:r>
                <a:rPr lang="en-US" sz="1000" b="1" kern="0" dirty="0" err="1" smtClean="0">
                  <a:solidFill>
                    <a:srgbClr val="00B0F0"/>
                  </a:solidFill>
                </a:rPr>
                <a:t>Prelungirea</a:t>
              </a:r>
              <a:r>
                <a:rPr lang="en-US" sz="1000" b="1" kern="0" dirty="0" smtClean="0">
                  <a:solidFill>
                    <a:srgbClr val="00B0F0"/>
                  </a:solidFill>
                </a:rPr>
                <a:t> </a:t>
              </a:r>
              <a:r>
                <a:rPr lang="en-US" sz="1000" b="1" kern="0" dirty="0" err="1" smtClean="0">
                  <a:solidFill>
                    <a:srgbClr val="00B0F0"/>
                  </a:solidFill>
                </a:rPr>
                <a:t>ciclurilor</a:t>
              </a:r>
              <a:r>
                <a:rPr lang="en-US" sz="1000" b="1" kern="0" dirty="0" smtClean="0">
                  <a:solidFill>
                    <a:srgbClr val="00B0F0"/>
                  </a:solidFill>
                </a:rPr>
                <a:t> de </a:t>
              </a:r>
              <a:r>
                <a:rPr lang="en-US" sz="1000" b="1" kern="0" dirty="0" err="1" smtClean="0">
                  <a:solidFill>
                    <a:srgbClr val="00B0F0"/>
                  </a:solidFill>
                </a:rPr>
                <a:t>viata</a:t>
              </a:r>
              <a:endParaRPr lang="en-US" sz="1100" b="1" dirty="0">
                <a:solidFill>
                  <a:srgbClr val="FFC000"/>
                </a:solidFill>
                <a:latin typeface="Avenir Next Medium" charset="0"/>
                <a:ea typeface="Avenir Next Medium" charset="0"/>
                <a:cs typeface="Avenir Next Medium" charset="0"/>
              </a:endParaRPr>
            </a:p>
          </p:txBody>
        </p:sp>
        <p:pic>
          <p:nvPicPr>
            <p:cNvPr id="90" name="Immagine 68">
              <a:extLst>
                <a:ext uri="{FF2B5EF4-FFF2-40B4-BE49-F238E27FC236}">
                  <a16:creationId xmlns:a16="http://schemas.microsoft.com/office/drawing/2014/main" xmlns="" id="{E34E13D3-52FF-46EA-9092-1D7374313C6D}"/>
                </a:ext>
              </a:extLst>
            </p:cNvPr>
            <p:cNvPicPr>
              <a:picLocks noChangeAspect="1"/>
            </p:cNvPicPr>
            <p:nvPr/>
          </p:nvPicPr>
          <p:blipFill rotWithShape="1">
            <a:blip r:embed="rId6">
              <a:clrChange>
                <a:clrFrom>
                  <a:srgbClr val="F7F7F7"/>
                </a:clrFrom>
                <a:clrTo>
                  <a:srgbClr val="F7F7F7">
                    <a:alpha val="0"/>
                  </a:srgbClr>
                </a:clrTo>
              </a:clrChange>
            </a:blip>
            <a:srcRect r="89227" b="3198"/>
            <a:stretch/>
          </p:blipFill>
          <p:spPr>
            <a:xfrm>
              <a:off x="10641934" y="3426209"/>
              <a:ext cx="387863" cy="313495"/>
            </a:xfrm>
            <a:prstGeom prst="rect">
              <a:avLst/>
            </a:prstGeom>
            <a:solidFill>
              <a:srgbClr val="FFFFFF"/>
            </a:solidFill>
          </p:spPr>
        </p:pic>
        <p:pic>
          <p:nvPicPr>
            <p:cNvPr id="92" name="Immagine 60">
              <a:extLst>
                <a:ext uri="{FF2B5EF4-FFF2-40B4-BE49-F238E27FC236}">
                  <a16:creationId xmlns:a16="http://schemas.microsoft.com/office/drawing/2014/main" xmlns="" id="{33F64E71-3046-484F-9C6A-9A49470EB3A1}"/>
                </a:ext>
              </a:extLst>
            </p:cNvPr>
            <p:cNvPicPr>
              <a:picLocks noChangeAspect="1"/>
            </p:cNvPicPr>
            <p:nvPr/>
          </p:nvPicPr>
          <p:blipFill rotWithShape="1">
            <a:blip r:embed="rId6">
              <a:clrChange>
                <a:clrFrom>
                  <a:srgbClr val="F7F7F7"/>
                </a:clrFrom>
                <a:clrTo>
                  <a:srgbClr val="F7F7F7">
                    <a:alpha val="0"/>
                  </a:srgbClr>
                </a:clrTo>
              </a:clrChange>
            </a:blip>
            <a:srcRect l="45030" r="43598" b="5688"/>
            <a:stretch/>
          </p:blipFill>
          <p:spPr>
            <a:xfrm>
              <a:off x="2722718" y="6019670"/>
              <a:ext cx="409433" cy="305429"/>
            </a:xfrm>
            <a:prstGeom prst="rect">
              <a:avLst/>
            </a:prstGeom>
            <a:solidFill>
              <a:srgbClr val="FFFFFF"/>
            </a:solidFill>
          </p:spPr>
        </p:pic>
        <p:pic>
          <p:nvPicPr>
            <p:cNvPr id="93" name="Immagine 64">
              <a:extLst>
                <a:ext uri="{FF2B5EF4-FFF2-40B4-BE49-F238E27FC236}">
                  <a16:creationId xmlns:a16="http://schemas.microsoft.com/office/drawing/2014/main" xmlns="" id="{8062A019-7EB0-46E9-8253-BF62E7E4ECF6}"/>
                </a:ext>
              </a:extLst>
            </p:cNvPr>
            <p:cNvPicPr>
              <a:picLocks noChangeAspect="1"/>
            </p:cNvPicPr>
            <p:nvPr/>
          </p:nvPicPr>
          <p:blipFill rotWithShape="1">
            <a:blip r:embed="rId6">
              <a:clrChange>
                <a:clrFrom>
                  <a:srgbClr val="F7F7F7"/>
                </a:clrFrom>
                <a:clrTo>
                  <a:srgbClr val="F7F7F7">
                    <a:alpha val="0"/>
                  </a:srgbClr>
                </a:clrTo>
              </a:clrChange>
            </a:blip>
            <a:srcRect l="21465" t="-3318" r="65268" b="6390"/>
            <a:stretch/>
          </p:blipFill>
          <p:spPr>
            <a:xfrm>
              <a:off x="8289673" y="6079658"/>
              <a:ext cx="477673" cy="313899"/>
            </a:xfrm>
            <a:prstGeom prst="rect">
              <a:avLst/>
            </a:prstGeom>
            <a:solidFill>
              <a:srgbClr val="FFFFFF"/>
            </a:solidFill>
          </p:spPr>
        </p:pic>
        <p:pic>
          <p:nvPicPr>
            <p:cNvPr id="95" name="Immagine 94"/>
            <p:cNvPicPr>
              <a:picLocks noChangeAspect="1"/>
            </p:cNvPicPr>
            <p:nvPr/>
          </p:nvPicPr>
          <p:blipFill rotWithShape="1">
            <a:blip r:embed="rId10" cstate="email">
              <a:duotone>
                <a:schemeClr val="accent3">
                  <a:shade val="45000"/>
                  <a:satMod val="135000"/>
                </a:schemeClr>
                <a:prstClr val="white"/>
              </a:duotone>
              <a:lum contrast="20000"/>
              <a:extLst>
                <a:ext uri="{28A0092B-C50C-407E-A947-70E740481C1C}">
                  <a14:useLocalDpi xmlns:a14="http://schemas.microsoft.com/office/drawing/2010/main"/>
                </a:ext>
              </a:extLst>
            </a:blip>
            <a:srcRect r="48040"/>
            <a:stretch/>
          </p:blipFill>
          <p:spPr>
            <a:xfrm>
              <a:off x="5334972" y="1362310"/>
              <a:ext cx="1711066" cy="1158885"/>
            </a:xfrm>
            <a:prstGeom prst="rect">
              <a:avLst/>
            </a:prstGeom>
          </p:spPr>
        </p:pic>
      </p:grpSp>
      <p:sp>
        <p:nvSpPr>
          <p:cNvPr id="62" name="Title 1"/>
          <p:cNvSpPr txBox="1">
            <a:spLocks/>
          </p:cNvSpPr>
          <p:nvPr/>
        </p:nvSpPr>
        <p:spPr>
          <a:xfrm>
            <a:off x="725001" y="670123"/>
            <a:ext cx="8796452" cy="394980"/>
          </a:xfrm>
          <a:prstGeom prst="rect">
            <a:avLst/>
          </a:prstGeom>
        </p:spPr>
        <p:txBody>
          <a:bodyPr vert="horz" wrap="square" lIns="0" tIns="0" rIns="0" bIns="0" rtlCol="0" anchor="t">
            <a:noAutofit/>
          </a:bodyPr>
          <a:lstStyle>
            <a:lvl1pPr>
              <a:lnSpc>
                <a:spcPct val="90000"/>
              </a:lnSpc>
              <a:spcBef>
                <a:spcPct val="0"/>
              </a:spcBef>
              <a:buNone/>
              <a:defRPr sz="2800" b="1">
                <a:solidFill>
                  <a:schemeClr val="accent1"/>
                </a:solidFill>
                <a:latin typeface="+mj-lt"/>
                <a:ea typeface="+mj-ea"/>
                <a:cs typeface="+mj-cs"/>
              </a:defRPr>
            </a:lvl1pPr>
          </a:lstStyle>
          <a:p>
            <a:r>
              <a:rPr lang="en-GB" dirty="0" smtClean="0"/>
              <a:t>Ce ne </a:t>
            </a:r>
            <a:r>
              <a:rPr lang="en-GB" dirty="0" err="1" smtClean="0"/>
              <a:t>dorim</a:t>
            </a:r>
            <a:r>
              <a:rPr lang="en-GB" dirty="0" smtClean="0"/>
              <a:t> </a:t>
            </a:r>
            <a:r>
              <a:rPr lang="en-GB" dirty="0" err="1" smtClean="0"/>
              <a:t>sa</a:t>
            </a:r>
            <a:r>
              <a:rPr lang="en-GB" dirty="0" smtClean="0"/>
              <a:t> </a:t>
            </a:r>
            <a:r>
              <a:rPr lang="en-GB" dirty="0" err="1" smtClean="0"/>
              <a:t>incurajam</a:t>
            </a:r>
            <a:r>
              <a:rPr lang="en-GB" dirty="0" smtClean="0"/>
              <a:t>...</a:t>
            </a:r>
            <a:endParaRPr lang="en-US" dirty="0"/>
          </a:p>
        </p:txBody>
      </p:sp>
      <p:cxnSp>
        <p:nvCxnSpPr>
          <p:cNvPr id="39" name="Straight Connector 15"/>
          <p:cNvCxnSpPr/>
          <p:nvPr/>
        </p:nvCxnSpPr>
        <p:spPr>
          <a:xfrm>
            <a:off x="378103" y="6305021"/>
            <a:ext cx="16560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40" name="TextBox 113"/>
          <p:cNvSpPr txBox="1"/>
          <p:nvPr/>
        </p:nvSpPr>
        <p:spPr>
          <a:xfrm>
            <a:off x="692445" y="5952223"/>
            <a:ext cx="1341658" cy="307777"/>
          </a:xfrm>
          <a:prstGeom prst="rect">
            <a:avLst/>
          </a:prstGeom>
          <a:noFill/>
        </p:spPr>
        <p:txBody>
          <a:bodyPr wrap="square" lIns="0" tIns="0" rIns="0" bIns="0" rtlCol="0">
            <a:spAutoFit/>
          </a:bodyPr>
          <a:lstStyle/>
          <a:p>
            <a:r>
              <a:rPr lang="en-GB" sz="1000" dirty="0" err="1" smtClean="0">
                <a:latin typeface="Avenir Next" charset="0"/>
                <a:ea typeface="Avenir Next" charset="0"/>
                <a:cs typeface="Avenir Next" charset="0"/>
              </a:rPr>
              <a:t>Conceptul</a:t>
            </a:r>
            <a:r>
              <a:rPr lang="en-GB" sz="1000" dirty="0" smtClean="0">
                <a:latin typeface="Avenir Next" charset="0"/>
                <a:ea typeface="Avenir Next" charset="0"/>
                <a:cs typeface="Avenir Next" charset="0"/>
              </a:rPr>
              <a:t> de</a:t>
            </a:r>
          </a:p>
          <a:p>
            <a:r>
              <a:rPr lang="en-GB" sz="1000" dirty="0" err="1" smtClean="0">
                <a:latin typeface="Avenir Next" charset="0"/>
                <a:ea typeface="Avenir Next" charset="0"/>
                <a:cs typeface="Avenir Next" charset="0"/>
              </a:rPr>
              <a:t>Economie</a:t>
            </a:r>
            <a:r>
              <a:rPr lang="en-GB" sz="1000" dirty="0" smtClean="0">
                <a:latin typeface="Avenir Next" charset="0"/>
                <a:ea typeface="Avenir Next" charset="0"/>
                <a:cs typeface="Avenir Next" charset="0"/>
              </a:rPr>
              <a:t> </a:t>
            </a:r>
            <a:r>
              <a:rPr lang="en-GB" sz="1000" dirty="0" err="1" smtClean="0">
                <a:latin typeface="Avenir Next" charset="0"/>
                <a:ea typeface="Avenir Next" charset="0"/>
                <a:cs typeface="Avenir Next" charset="0"/>
              </a:rPr>
              <a:t>circulara</a:t>
            </a:r>
            <a:endParaRPr lang="en-GB" sz="1000" dirty="0">
              <a:latin typeface="Avenir Next" charset="0"/>
              <a:ea typeface="Avenir Next" charset="0"/>
              <a:cs typeface="Avenir Next" charset="0"/>
            </a:endParaRPr>
          </a:p>
        </p:txBody>
      </p:sp>
      <p:grpSp>
        <p:nvGrpSpPr>
          <p:cNvPr id="4" name="Gruppo 83"/>
          <p:cNvGrpSpPr/>
          <p:nvPr/>
        </p:nvGrpSpPr>
        <p:grpSpPr>
          <a:xfrm>
            <a:off x="327552" y="6324284"/>
            <a:ext cx="1714514" cy="362238"/>
            <a:chOff x="336855" y="2208824"/>
            <a:chExt cx="1714514" cy="362238"/>
          </a:xfrm>
        </p:grpSpPr>
        <p:pic>
          <p:nvPicPr>
            <p:cNvPr id="85" name="Immagine 64">
              <a:extLst>
                <a:ext uri="{FF2B5EF4-FFF2-40B4-BE49-F238E27FC236}">
                  <a16:creationId xmlns:a16="http://schemas.microsoft.com/office/drawing/2014/main" xmlns="" id="{8062A019-7EB0-46E9-8253-BF62E7E4ECF6}"/>
                </a:ext>
              </a:extLst>
            </p:cNvPr>
            <p:cNvPicPr>
              <a:picLocks noChangeAspect="1"/>
            </p:cNvPicPr>
            <p:nvPr/>
          </p:nvPicPr>
          <p:blipFill rotWithShape="1">
            <a:blip r:embed="rId6">
              <a:clrChange>
                <a:clrFrom>
                  <a:srgbClr val="F7F7F7"/>
                </a:clrFrom>
                <a:clrTo>
                  <a:srgbClr val="F7F7F7">
                    <a:alpha val="0"/>
                  </a:srgbClr>
                </a:clrTo>
              </a:clrChange>
            </a:blip>
            <a:srcRect l="21465" t="-3318" r="65268" b="6390"/>
            <a:stretch/>
          </p:blipFill>
          <p:spPr>
            <a:xfrm>
              <a:off x="928530" y="2208824"/>
              <a:ext cx="527044" cy="346343"/>
            </a:xfrm>
            <a:prstGeom prst="rect">
              <a:avLst/>
            </a:prstGeom>
            <a:solidFill>
              <a:srgbClr val="FFFFFF"/>
            </a:solidFill>
          </p:spPr>
        </p:pic>
        <p:pic>
          <p:nvPicPr>
            <p:cNvPr id="86" name="Immagine 68">
              <a:extLst>
                <a:ext uri="{FF2B5EF4-FFF2-40B4-BE49-F238E27FC236}">
                  <a16:creationId xmlns:a16="http://schemas.microsoft.com/office/drawing/2014/main" xmlns="" id="{E34E13D3-52FF-46EA-9092-1D7374313C6D}"/>
                </a:ext>
              </a:extLst>
            </p:cNvPr>
            <p:cNvPicPr>
              <a:picLocks noChangeAspect="1"/>
            </p:cNvPicPr>
            <p:nvPr/>
          </p:nvPicPr>
          <p:blipFill rotWithShape="1">
            <a:blip r:embed="rId6">
              <a:clrChange>
                <a:clrFrom>
                  <a:srgbClr val="F7F7F7"/>
                </a:clrFrom>
                <a:clrTo>
                  <a:srgbClr val="F7F7F7">
                    <a:alpha val="0"/>
                  </a:srgbClr>
                </a:clrTo>
              </a:clrChange>
            </a:blip>
            <a:srcRect r="89227" b="3198"/>
            <a:stretch/>
          </p:blipFill>
          <p:spPr>
            <a:xfrm>
              <a:off x="336855" y="2244973"/>
              <a:ext cx="387863" cy="313495"/>
            </a:xfrm>
            <a:prstGeom prst="rect">
              <a:avLst/>
            </a:prstGeom>
            <a:solidFill>
              <a:srgbClr val="FFFFFF"/>
            </a:solidFill>
          </p:spPr>
        </p:pic>
        <p:pic>
          <p:nvPicPr>
            <p:cNvPr id="87" name="Immagine 60">
              <a:extLst>
                <a:ext uri="{FF2B5EF4-FFF2-40B4-BE49-F238E27FC236}">
                  <a16:creationId xmlns:a16="http://schemas.microsoft.com/office/drawing/2014/main" xmlns="" id="{33F64E71-3046-484F-9C6A-9A49470EB3A1}"/>
                </a:ext>
              </a:extLst>
            </p:cNvPr>
            <p:cNvPicPr>
              <a:picLocks noChangeAspect="1"/>
            </p:cNvPicPr>
            <p:nvPr/>
          </p:nvPicPr>
          <p:blipFill rotWithShape="1">
            <a:blip r:embed="rId6">
              <a:clrChange>
                <a:clrFrom>
                  <a:srgbClr val="F7F7F7"/>
                </a:clrFrom>
                <a:clrTo>
                  <a:srgbClr val="F7F7F7">
                    <a:alpha val="0"/>
                  </a:srgbClr>
                </a:clrTo>
              </a:clrChange>
            </a:blip>
            <a:srcRect l="45030" t="1" r="44690" b="4542"/>
            <a:stretch/>
          </p:blipFill>
          <p:spPr>
            <a:xfrm>
              <a:off x="653142" y="2249005"/>
              <a:ext cx="370115" cy="309138"/>
            </a:xfrm>
            <a:prstGeom prst="rect">
              <a:avLst/>
            </a:prstGeom>
            <a:solidFill>
              <a:srgbClr val="FFFFFF"/>
            </a:solidFill>
          </p:spPr>
        </p:pic>
        <p:pic>
          <p:nvPicPr>
            <p:cNvPr id="88" name="Immagine 52">
              <a:extLst>
                <a:ext uri="{FF2B5EF4-FFF2-40B4-BE49-F238E27FC236}">
                  <a16:creationId xmlns:a16="http://schemas.microsoft.com/office/drawing/2014/main" xmlns="" id="{8F5EC982-E512-4ACC-ACE4-84EDF4A4E1AF}"/>
                </a:ext>
              </a:extLst>
            </p:cNvPr>
            <p:cNvPicPr>
              <a:picLocks noChangeAspect="1"/>
            </p:cNvPicPr>
            <p:nvPr/>
          </p:nvPicPr>
          <p:blipFill rotWithShape="1">
            <a:blip r:embed="rId6">
              <a:clrChange>
                <a:clrFrom>
                  <a:srgbClr val="F7F7F7"/>
                </a:clrFrom>
                <a:clrTo>
                  <a:srgbClr val="F7F7F7">
                    <a:alpha val="0"/>
                  </a:srgbClr>
                </a:clrTo>
              </a:clrChange>
            </a:blip>
            <a:srcRect l="90264" t="-5425"/>
            <a:stretch/>
          </p:blipFill>
          <p:spPr>
            <a:xfrm>
              <a:off x="1700835" y="2229643"/>
              <a:ext cx="350534" cy="341419"/>
            </a:xfrm>
            <a:prstGeom prst="rect">
              <a:avLst/>
            </a:prstGeom>
            <a:solidFill>
              <a:srgbClr val="FFFFFF"/>
            </a:solidFill>
          </p:spPr>
        </p:pic>
        <p:pic>
          <p:nvPicPr>
            <p:cNvPr id="89" name="Immagine 56">
              <a:extLst>
                <a:ext uri="{FF2B5EF4-FFF2-40B4-BE49-F238E27FC236}">
                  <a16:creationId xmlns:a16="http://schemas.microsoft.com/office/drawing/2014/main" xmlns="" id="{64FFB653-FF67-4C4D-B5E1-25FDF006DA94}"/>
                </a:ext>
              </a:extLst>
            </p:cNvPr>
            <p:cNvPicPr>
              <a:picLocks noChangeAspect="1"/>
            </p:cNvPicPr>
            <p:nvPr/>
          </p:nvPicPr>
          <p:blipFill rotWithShape="1">
            <a:blip r:embed="rId6">
              <a:clrChange>
                <a:clrFrom>
                  <a:srgbClr val="F7F7F7"/>
                </a:clrFrom>
                <a:clrTo>
                  <a:srgbClr val="F7F7F7">
                    <a:alpha val="0"/>
                  </a:srgbClr>
                </a:clrTo>
              </a:clrChange>
            </a:blip>
            <a:srcRect l="67499" t="-1913" r="22826" b="26983"/>
            <a:stretch/>
          </p:blipFill>
          <p:spPr>
            <a:xfrm>
              <a:off x="1360714" y="2261053"/>
              <a:ext cx="348343" cy="242661"/>
            </a:xfrm>
            <a:prstGeom prst="rect">
              <a:avLst/>
            </a:prstGeom>
            <a:solidFill>
              <a:srgbClr val="FFFFFF"/>
            </a:solidFill>
          </p:spPr>
        </p:pic>
      </p:grpSp>
      <p:sp>
        <p:nvSpPr>
          <p:cNvPr id="108" name="Oval 139"/>
          <p:cNvSpPr/>
          <p:nvPr/>
        </p:nvSpPr>
        <p:spPr>
          <a:xfrm>
            <a:off x="9227163" y="4217058"/>
            <a:ext cx="890624" cy="587146"/>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algn="ctr"/>
            <a:endParaRPr lang="en-US" sz="2000" dirty="0" err="1" smtClean="0"/>
          </a:p>
        </p:txBody>
      </p:sp>
      <p:sp>
        <p:nvSpPr>
          <p:cNvPr id="109" name="TextBox 138"/>
          <p:cNvSpPr txBox="1"/>
          <p:nvPr/>
        </p:nvSpPr>
        <p:spPr>
          <a:xfrm>
            <a:off x="8551011" y="4326943"/>
            <a:ext cx="2333100" cy="338554"/>
          </a:xfrm>
          <a:prstGeom prst="rect">
            <a:avLst/>
          </a:prstGeom>
          <a:solidFill>
            <a:schemeClr val="bg1"/>
          </a:solidFill>
        </p:spPr>
        <p:txBody>
          <a:bodyPr wrap="square" lIns="0" tIns="0" rIns="0" bIns="0" rtlCol="0">
            <a:spAutoFit/>
          </a:bodyPr>
          <a:lstStyle/>
          <a:p>
            <a:pPr algn="ctr">
              <a:spcAft>
                <a:spcPts val="600"/>
              </a:spcAft>
            </a:pPr>
            <a:r>
              <a:rPr lang="en-US" sz="1100" i="1" dirty="0" smtClean="0">
                <a:latin typeface="Avenir Next" charset="0"/>
                <a:ea typeface="Avenir Next" charset="0"/>
                <a:cs typeface="Avenir Next" charset="0"/>
              </a:rPr>
              <a:t>… </a:t>
            </a:r>
            <a:r>
              <a:rPr lang="it-IT" sz="1100" i="1" dirty="0" smtClean="0">
                <a:latin typeface="Avenir Next" charset="0"/>
                <a:ea typeface="Avenir Next" charset="0"/>
                <a:cs typeface="Avenir Next" charset="0"/>
              </a:rPr>
              <a:t>necesare pentru a integra o cantitate tot mai mare de </a:t>
            </a:r>
            <a:r>
              <a:rPr lang="en-US" sz="1100" i="1" dirty="0" smtClean="0">
                <a:latin typeface="Avenir Next" charset="0"/>
                <a:ea typeface="Avenir Next" charset="0"/>
                <a:cs typeface="Avenir Next" charset="0"/>
              </a:rPr>
              <a:t>…</a:t>
            </a:r>
            <a:endParaRPr lang="en-US" sz="1100" i="1" dirty="0">
              <a:latin typeface="Avenir Next" charset="0"/>
              <a:ea typeface="Avenir Next" charset="0"/>
              <a:cs typeface="Avenir Next" charset="0"/>
            </a:endParaRPr>
          </a:p>
        </p:txBody>
      </p:sp>
      <p:pic>
        <p:nvPicPr>
          <p:cNvPr id="2" name="Immagine 1"/>
          <p:cNvPicPr>
            <a:picLocks noChangeAspect="1"/>
          </p:cNvPicPr>
          <p:nvPr/>
        </p:nvPicPr>
        <p:blipFill>
          <a:blip r:embed="rId11"/>
          <a:stretch>
            <a:fillRect/>
          </a:stretch>
        </p:blipFill>
        <p:spPr>
          <a:xfrm>
            <a:off x="5041002" y="3912247"/>
            <a:ext cx="1567410" cy="584458"/>
          </a:xfrm>
          <a:prstGeom prst="rect">
            <a:avLst/>
          </a:prstGeom>
        </p:spPr>
      </p:pic>
      <p:sp>
        <p:nvSpPr>
          <p:cNvPr id="50" name="Rettangolo 49"/>
          <p:cNvSpPr/>
          <p:nvPr/>
        </p:nvSpPr>
        <p:spPr>
          <a:xfrm>
            <a:off x="3973185" y="3393048"/>
            <a:ext cx="3701679" cy="53861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algn="ctr"/>
            <a:r>
              <a:rPr lang="it-IT" b="1" i="1" dirty="0" smtClean="0">
                <a:solidFill>
                  <a:schemeClr val="accent1"/>
                </a:solidFill>
              </a:rPr>
              <a:t>Valorile </a:t>
            </a:r>
          </a:p>
        </p:txBody>
      </p:sp>
    </p:spTree>
    <p:extLst>
      <p:ext uri="{BB962C8B-B14F-4D97-AF65-F5344CB8AC3E}">
        <p14:creationId xmlns:p14="http://schemas.microsoft.com/office/powerpoint/2010/main" val="12530947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olo 2"/>
          <p:cNvSpPr>
            <a:spLocks noGrp="1"/>
          </p:cNvSpPr>
          <p:nvPr>
            <p:ph type="title"/>
          </p:nvPr>
        </p:nvSpPr>
        <p:spPr>
          <a:xfrm>
            <a:off x="1165189" y="2082426"/>
            <a:ext cx="6076985" cy="2054225"/>
          </a:xfrm>
        </p:spPr>
        <p:txBody>
          <a:bodyPr/>
          <a:lstStyle/>
          <a:p>
            <a:r>
              <a:rPr lang="it-IT" b="1" dirty="0" smtClean="0"/>
              <a:t>Multumesc!</a:t>
            </a:r>
            <a:endParaRPr lang="it-IT" b="1" dirty="0"/>
          </a:p>
        </p:txBody>
      </p:sp>
    </p:spTree>
    <p:extLst>
      <p:ext uri="{BB962C8B-B14F-4D97-AF65-F5344CB8AC3E}">
        <p14:creationId xmlns:p14="http://schemas.microsoft.com/office/powerpoint/2010/main" val="15550697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b="1" dirty="0" smtClean="0"/>
              <a:t>Economia Circulara</a:t>
            </a:r>
            <a:endParaRPr lang="it-IT" b="1" dirty="0"/>
          </a:p>
        </p:txBody>
      </p:sp>
      <p:sp>
        <p:nvSpPr>
          <p:cNvPr id="7" name="Segnaposto testo 6"/>
          <p:cNvSpPr>
            <a:spLocks noGrp="1"/>
          </p:cNvSpPr>
          <p:nvPr>
            <p:ph type="body" sz="quarter" idx="13"/>
          </p:nvPr>
        </p:nvSpPr>
        <p:spPr/>
        <p:txBody>
          <a:bodyPr/>
          <a:lstStyle/>
          <a:p>
            <a:r>
              <a:rPr lang="it-IT" dirty="0" smtClean="0">
                <a:solidFill>
                  <a:schemeClr val="accent1"/>
                </a:solidFill>
              </a:rPr>
              <a:t>Abordarea in viziunea Enel</a:t>
            </a:r>
            <a:endParaRPr lang="it-IT" dirty="0">
              <a:solidFill>
                <a:schemeClr val="accent1"/>
              </a:solidFill>
            </a:endParaRPr>
          </a:p>
        </p:txBody>
      </p:sp>
      <p:sp>
        <p:nvSpPr>
          <p:cNvPr id="41" name="Rettangolo 40">
            <a:extLst>
              <a:ext uri="{FF2B5EF4-FFF2-40B4-BE49-F238E27FC236}">
                <a16:creationId xmlns="" xmlns:a16="http://schemas.microsoft.com/office/drawing/2014/main" id="{F0337B11-759B-924E-A954-BCF9722CA67E}"/>
              </a:ext>
            </a:extLst>
          </p:cNvPr>
          <p:cNvSpPr/>
          <p:nvPr/>
        </p:nvSpPr>
        <p:spPr>
          <a:xfrm>
            <a:off x="1154049" y="1407371"/>
            <a:ext cx="184731" cy="276999"/>
          </a:xfrm>
          <a:prstGeom prst="rect">
            <a:avLst/>
          </a:prstGeom>
        </p:spPr>
        <p:txBody>
          <a:bodyPr wrap="non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GB" sz="1200" b="1" i="0" u="none" strike="noStrike" kern="1200" cap="none" spc="0" normalizeH="0" baseline="0" noProof="0" dirty="0">
              <a:ln>
                <a:noFill/>
              </a:ln>
              <a:solidFill>
                <a:srgbClr val="35165E"/>
              </a:solidFill>
              <a:effectLst/>
              <a:uLnTx/>
              <a:uFillTx/>
              <a:latin typeface="Arial" panose="020B0604020202020204" pitchFamily="34" charset="0"/>
              <a:ea typeface="+mn-ea"/>
              <a:cs typeface="Arial" panose="020B0604020202020204" pitchFamily="34" charset="0"/>
            </a:endParaRPr>
          </a:p>
        </p:txBody>
      </p:sp>
      <p:pic>
        <p:nvPicPr>
          <p:cNvPr id="6" name="Immagine 5">
            <a:extLst>
              <a:ext uri="{FF2B5EF4-FFF2-40B4-BE49-F238E27FC236}">
                <a16:creationId xmlns="" xmlns:a16="http://schemas.microsoft.com/office/drawing/2014/main" id="{F9CB2CEA-0A3D-9143-9F9E-1C7931B731FA}"/>
              </a:ext>
            </a:extLst>
          </p:cNvPr>
          <p:cNvPicPr>
            <a:picLocks noChangeAspect="1"/>
          </p:cNvPicPr>
          <p:nvPr/>
        </p:nvPicPr>
        <p:blipFill rotWithShape="1">
          <a:blip r:embed="rId2"/>
          <a:srcRect l="5872" t="6970" r="12162" b="17683"/>
          <a:stretch/>
        </p:blipFill>
        <p:spPr>
          <a:xfrm>
            <a:off x="599716" y="6177065"/>
            <a:ext cx="1111231" cy="507649"/>
          </a:xfrm>
          <a:prstGeom prst="rect">
            <a:avLst/>
          </a:prstGeom>
        </p:spPr>
      </p:pic>
      <p:pic>
        <p:nvPicPr>
          <p:cNvPr id="8" name="Immagine 7">
            <a:extLst>
              <a:ext uri="{FF2B5EF4-FFF2-40B4-BE49-F238E27FC236}">
                <a16:creationId xmlns="" xmlns:a16="http://schemas.microsoft.com/office/drawing/2014/main" id="{68620B39-827B-144E-BF11-63C0CBF3BE5E}"/>
              </a:ext>
            </a:extLst>
          </p:cNvPr>
          <p:cNvPicPr>
            <a:picLocks noChangeAspect="1"/>
          </p:cNvPicPr>
          <p:nvPr/>
        </p:nvPicPr>
        <p:blipFill rotWithShape="1">
          <a:blip r:embed="rId3"/>
          <a:srcRect l="8801" t="12019" r="6608" b="15294"/>
          <a:stretch/>
        </p:blipFill>
        <p:spPr>
          <a:xfrm>
            <a:off x="10572258" y="6163620"/>
            <a:ext cx="1134374" cy="534538"/>
          </a:xfrm>
          <a:prstGeom prst="rect">
            <a:avLst/>
          </a:prstGeom>
        </p:spPr>
      </p:pic>
      <p:pic>
        <p:nvPicPr>
          <p:cNvPr id="10" name="Immagine 9">
            <a:extLst>
              <a:ext uri="{FF2B5EF4-FFF2-40B4-BE49-F238E27FC236}">
                <a16:creationId xmlns="" xmlns:a16="http://schemas.microsoft.com/office/drawing/2014/main" id="{7E4822B4-F6B9-4843-A6C6-CAF2E7370994}"/>
              </a:ext>
            </a:extLst>
          </p:cNvPr>
          <p:cNvPicPr>
            <a:picLocks noChangeAspect="1"/>
          </p:cNvPicPr>
          <p:nvPr/>
        </p:nvPicPr>
        <p:blipFill rotWithShape="1">
          <a:blip r:embed="rId4"/>
          <a:srcRect l="11706" t="24938" r="9752" b="24938"/>
          <a:stretch/>
        </p:blipFill>
        <p:spPr>
          <a:xfrm>
            <a:off x="610226" y="1719843"/>
            <a:ext cx="1108665" cy="562607"/>
          </a:xfrm>
          <a:prstGeom prst="rect">
            <a:avLst/>
          </a:prstGeom>
        </p:spPr>
      </p:pic>
      <p:pic>
        <p:nvPicPr>
          <p:cNvPr id="11" name="Immagine 10">
            <a:extLst>
              <a:ext uri="{FF2B5EF4-FFF2-40B4-BE49-F238E27FC236}">
                <a16:creationId xmlns="" xmlns:a16="http://schemas.microsoft.com/office/drawing/2014/main" id="{594E0C3C-4226-D848-9403-7C30EED82257}"/>
              </a:ext>
            </a:extLst>
          </p:cNvPr>
          <p:cNvPicPr>
            <a:picLocks noChangeAspect="1"/>
          </p:cNvPicPr>
          <p:nvPr/>
        </p:nvPicPr>
        <p:blipFill rotWithShape="1">
          <a:blip r:embed="rId5"/>
          <a:srcRect l="10703" t="14535" r="11101" b="24540"/>
          <a:stretch/>
        </p:blipFill>
        <p:spPr>
          <a:xfrm>
            <a:off x="10582768" y="1734490"/>
            <a:ext cx="1083844" cy="554333"/>
          </a:xfrm>
          <a:prstGeom prst="rect">
            <a:avLst/>
          </a:prstGeom>
        </p:spPr>
      </p:pic>
      <p:grpSp>
        <p:nvGrpSpPr>
          <p:cNvPr id="3" name="Gruppo 2"/>
          <p:cNvGrpSpPr/>
          <p:nvPr/>
        </p:nvGrpSpPr>
        <p:grpSpPr>
          <a:xfrm>
            <a:off x="761999" y="1668352"/>
            <a:ext cx="11052000" cy="4860000"/>
            <a:chOff x="859311" y="1668352"/>
            <a:chExt cx="10589395" cy="4448060"/>
          </a:xfrm>
        </p:grpSpPr>
        <p:pic>
          <p:nvPicPr>
            <p:cNvPr id="9" name="Immagine 8">
              <a:extLst>
                <a:ext uri="{FF2B5EF4-FFF2-40B4-BE49-F238E27FC236}">
                  <a16:creationId xmlns="" xmlns:a16="http://schemas.microsoft.com/office/drawing/2014/main" id="{8C8F4717-12C6-0F40-900F-F34DB44FF11D}"/>
                </a:ext>
              </a:extLst>
            </p:cNvPr>
            <p:cNvPicPr>
              <a:picLocks noChangeAspect="1"/>
            </p:cNvPicPr>
            <p:nvPr/>
          </p:nvPicPr>
          <p:blipFill>
            <a:blip r:embed="rId6"/>
            <a:stretch>
              <a:fillRect/>
            </a:stretch>
          </p:blipFill>
          <p:spPr>
            <a:xfrm>
              <a:off x="3633145" y="1668352"/>
              <a:ext cx="4780005" cy="4448060"/>
            </a:xfrm>
            <a:prstGeom prst="rect">
              <a:avLst/>
            </a:prstGeom>
          </p:spPr>
        </p:pic>
        <p:pic>
          <p:nvPicPr>
            <p:cNvPr id="12" name="Immagine 11">
              <a:extLst>
                <a:ext uri="{FF2B5EF4-FFF2-40B4-BE49-F238E27FC236}">
                  <a16:creationId xmlns="" xmlns:a16="http://schemas.microsoft.com/office/drawing/2014/main" id="{779B2CFB-7499-B646-AC26-7117FAC808BC}"/>
                </a:ext>
              </a:extLst>
            </p:cNvPr>
            <p:cNvPicPr>
              <a:picLocks noChangeAspect="1"/>
            </p:cNvPicPr>
            <p:nvPr/>
          </p:nvPicPr>
          <p:blipFill>
            <a:blip r:embed="rId7"/>
            <a:stretch>
              <a:fillRect/>
            </a:stretch>
          </p:blipFill>
          <p:spPr>
            <a:xfrm>
              <a:off x="4558446" y="2484212"/>
              <a:ext cx="2904692" cy="2930782"/>
            </a:xfrm>
            <a:prstGeom prst="rect">
              <a:avLst/>
            </a:prstGeom>
          </p:spPr>
        </p:pic>
        <p:pic>
          <p:nvPicPr>
            <p:cNvPr id="13" name="Immagine 12">
              <a:extLst>
                <a:ext uri="{FF2B5EF4-FFF2-40B4-BE49-F238E27FC236}">
                  <a16:creationId xmlns="" xmlns:a16="http://schemas.microsoft.com/office/drawing/2014/main" id="{C08DC8DB-655C-7A4B-A2AB-52780C3F4B87}"/>
                </a:ext>
              </a:extLst>
            </p:cNvPr>
            <p:cNvPicPr>
              <a:picLocks noChangeAspect="1"/>
            </p:cNvPicPr>
            <p:nvPr/>
          </p:nvPicPr>
          <p:blipFill>
            <a:blip r:embed="rId8"/>
            <a:stretch>
              <a:fillRect/>
            </a:stretch>
          </p:blipFill>
          <p:spPr>
            <a:xfrm>
              <a:off x="2504775" y="1880189"/>
              <a:ext cx="1721661" cy="4138828"/>
            </a:xfrm>
            <a:prstGeom prst="rect">
              <a:avLst/>
            </a:prstGeom>
          </p:spPr>
        </p:pic>
        <p:pic>
          <p:nvPicPr>
            <p:cNvPr id="14" name="Immagine 13">
              <a:extLst>
                <a:ext uri="{FF2B5EF4-FFF2-40B4-BE49-F238E27FC236}">
                  <a16:creationId xmlns="" xmlns:a16="http://schemas.microsoft.com/office/drawing/2014/main" id="{27D5588E-1A07-2E48-A2D9-D2BF38CD7A37}"/>
                </a:ext>
              </a:extLst>
            </p:cNvPr>
            <p:cNvPicPr>
              <a:picLocks noChangeAspect="1"/>
            </p:cNvPicPr>
            <p:nvPr/>
          </p:nvPicPr>
          <p:blipFill>
            <a:blip r:embed="rId9"/>
            <a:stretch>
              <a:fillRect/>
            </a:stretch>
          </p:blipFill>
          <p:spPr>
            <a:xfrm>
              <a:off x="859311" y="2184303"/>
              <a:ext cx="2133600" cy="3530600"/>
            </a:xfrm>
            <a:prstGeom prst="rect">
              <a:avLst/>
            </a:prstGeom>
          </p:spPr>
        </p:pic>
        <p:pic>
          <p:nvPicPr>
            <p:cNvPr id="15" name="Immagine 14">
              <a:extLst>
                <a:ext uri="{FF2B5EF4-FFF2-40B4-BE49-F238E27FC236}">
                  <a16:creationId xmlns="" xmlns:a16="http://schemas.microsoft.com/office/drawing/2014/main" id="{1847D03D-A648-9E4B-BB9D-5B748E5A3F1F}"/>
                </a:ext>
              </a:extLst>
            </p:cNvPr>
            <p:cNvPicPr>
              <a:picLocks noChangeAspect="1"/>
            </p:cNvPicPr>
            <p:nvPr/>
          </p:nvPicPr>
          <p:blipFill rotWithShape="1">
            <a:blip r:embed="rId10"/>
            <a:srcRect l="19162" t="2981" r="4547" b="3949"/>
            <a:stretch/>
          </p:blipFill>
          <p:spPr>
            <a:xfrm>
              <a:off x="7891978" y="1668352"/>
              <a:ext cx="2749379" cy="4350665"/>
            </a:xfrm>
            <a:prstGeom prst="rect">
              <a:avLst/>
            </a:prstGeom>
          </p:spPr>
        </p:pic>
        <p:pic>
          <p:nvPicPr>
            <p:cNvPr id="16" name="Immagine 15">
              <a:extLst>
                <a:ext uri="{FF2B5EF4-FFF2-40B4-BE49-F238E27FC236}">
                  <a16:creationId xmlns="" xmlns:a16="http://schemas.microsoft.com/office/drawing/2014/main" id="{895FA719-5E7E-5243-BBEB-054357FDBB1A}"/>
                </a:ext>
              </a:extLst>
            </p:cNvPr>
            <p:cNvPicPr>
              <a:picLocks noChangeAspect="1"/>
            </p:cNvPicPr>
            <p:nvPr/>
          </p:nvPicPr>
          <p:blipFill>
            <a:blip r:embed="rId11"/>
            <a:stretch>
              <a:fillRect/>
            </a:stretch>
          </p:blipFill>
          <p:spPr>
            <a:xfrm>
              <a:off x="10064406" y="2133543"/>
              <a:ext cx="1384300" cy="3619500"/>
            </a:xfrm>
            <a:prstGeom prst="rect">
              <a:avLst/>
            </a:prstGeom>
          </p:spPr>
        </p:pic>
      </p:grpSp>
    </p:spTree>
    <p:extLst>
      <p:ext uri="{BB962C8B-B14F-4D97-AF65-F5344CB8AC3E}">
        <p14:creationId xmlns:p14="http://schemas.microsoft.com/office/powerpoint/2010/main" val="656809451"/>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1" name="Titolo 30"/>
          <p:cNvSpPr>
            <a:spLocks noGrp="1"/>
          </p:cNvSpPr>
          <p:nvPr>
            <p:ph type="title"/>
          </p:nvPr>
        </p:nvSpPr>
        <p:spPr/>
        <p:txBody>
          <a:bodyPr/>
          <a:lstStyle/>
          <a:p>
            <a:r>
              <a:rPr lang="en-US" b="1" dirty="0">
                <a:solidFill>
                  <a:schemeClr val="accent1"/>
                </a:solidFill>
              </a:rPr>
              <a:t>Enel X</a:t>
            </a:r>
          </a:p>
        </p:txBody>
      </p:sp>
      <p:sp>
        <p:nvSpPr>
          <p:cNvPr id="33" name="Segnaposto testo 32"/>
          <p:cNvSpPr>
            <a:spLocks noGrp="1"/>
          </p:cNvSpPr>
          <p:nvPr>
            <p:ph type="body" sz="quarter" idx="13"/>
          </p:nvPr>
        </p:nvSpPr>
        <p:spPr/>
        <p:txBody>
          <a:bodyPr/>
          <a:lstStyle/>
          <a:p>
            <a:r>
              <a:rPr lang="it-IT" dirty="0" err="1">
                <a:solidFill>
                  <a:schemeClr val="accent1"/>
                </a:solidFill>
              </a:rPr>
              <a:t>Our</a:t>
            </a:r>
            <a:r>
              <a:rPr lang="it-IT" dirty="0">
                <a:solidFill>
                  <a:schemeClr val="accent1"/>
                </a:solidFill>
              </a:rPr>
              <a:t> </a:t>
            </a:r>
            <a:r>
              <a:rPr lang="it-IT" dirty="0" err="1">
                <a:solidFill>
                  <a:schemeClr val="accent1"/>
                </a:solidFill>
              </a:rPr>
              <a:t>mission</a:t>
            </a:r>
            <a:endParaRPr lang="it-IT" dirty="0">
              <a:solidFill>
                <a:schemeClr val="accent1"/>
              </a:solidFill>
            </a:endParaRPr>
          </a:p>
        </p:txBody>
      </p:sp>
      <p:sp>
        <p:nvSpPr>
          <p:cNvPr id="20" name="CasellaDiTesto 19"/>
          <p:cNvSpPr txBox="1"/>
          <p:nvPr/>
        </p:nvSpPr>
        <p:spPr>
          <a:xfrm>
            <a:off x="761999" y="2016750"/>
            <a:ext cx="6438901" cy="900246"/>
          </a:xfrm>
          <a:prstGeom prst="rect">
            <a:avLst/>
          </a:prstGeom>
          <a:solidFill>
            <a:schemeClr val="bg1"/>
          </a:solidFill>
          <a:ln>
            <a:solidFill>
              <a:schemeClr val="accent1"/>
            </a:solidFill>
          </a:ln>
          <a:effectLst/>
        </p:spPr>
        <p:txBody>
          <a:bodyPr wrap="square" rtlCol="0" anchor="ctr">
            <a:spAutoFit/>
          </a:bodyPr>
          <a:lstStyle>
            <a:defPPr>
              <a:defRPr lang="it-IT"/>
            </a:defPPr>
            <a:lvl1pPr algn="just">
              <a:lnSpc>
                <a:spcPts val="2300"/>
              </a:lnSpc>
              <a:defRPr sz="1600"/>
            </a:lvl1pPr>
          </a:lstStyle>
          <a:p>
            <a:pPr>
              <a:lnSpc>
                <a:spcPts val="2100"/>
              </a:lnSpc>
            </a:pPr>
            <a:r>
              <a:rPr lang="en-US" sz="1400" dirty="0"/>
              <a:t>The mission of </a:t>
            </a:r>
            <a:r>
              <a:rPr lang="en-US" sz="1400" b="1" dirty="0">
                <a:solidFill>
                  <a:schemeClr val="accent1"/>
                </a:solidFill>
              </a:rPr>
              <a:t>Enel X </a:t>
            </a:r>
            <a:r>
              <a:rPr lang="en-US" sz="1400" dirty="0"/>
              <a:t>is to provide innovative technological solutions </a:t>
            </a:r>
            <a:r>
              <a:rPr lang="en-US" sz="1400" dirty="0" smtClean="0"/>
              <a:t>to </a:t>
            </a:r>
            <a:r>
              <a:rPr lang="en-US" sz="1400" dirty="0"/>
              <a:t>help businesses, cities and people around the world to create </a:t>
            </a:r>
            <a:r>
              <a:rPr lang="en-US" sz="1400" b="1" dirty="0">
                <a:solidFill>
                  <a:schemeClr val="accent1"/>
                </a:solidFill>
              </a:rPr>
              <a:t>New Value </a:t>
            </a:r>
            <a:r>
              <a:rPr lang="en-US" sz="1400" dirty="0"/>
              <a:t>by changing the paradigms of the energy industry.</a:t>
            </a:r>
          </a:p>
        </p:txBody>
      </p:sp>
      <p:sp>
        <p:nvSpPr>
          <p:cNvPr id="22" name="Rettangolo 21"/>
          <p:cNvSpPr/>
          <p:nvPr/>
        </p:nvSpPr>
        <p:spPr>
          <a:xfrm>
            <a:off x="703278" y="5292924"/>
            <a:ext cx="6388102" cy="861774"/>
          </a:xfrm>
          <a:prstGeom prst="rect">
            <a:avLst/>
          </a:prstGeom>
        </p:spPr>
        <p:txBody>
          <a:bodyPr wrap="square" anchor="ctr">
            <a:spAutoFit/>
          </a:bodyPr>
          <a:lstStyle/>
          <a:p>
            <a:pPr>
              <a:lnSpc>
                <a:spcPts val="3000"/>
              </a:lnSpc>
            </a:pPr>
            <a:r>
              <a:rPr lang="en-US" sz="2000" b="1" dirty="0">
                <a:solidFill>
                  <a:schemeClr val="accent1"/>
                </a:solidFill>
                <a:cs typeface="Calibri Light"/>
              </a:rPr>
              <a:t>Enel X was born to create the new power economy transforming energy into power for everyone</a:t>
            </a:r>
          </a:p>
        </p:txBody>
      </p:sp>
      <p:sp>
        <p:nvSpPr>
          <p:cNvPr id="2" name="Rettangolo 1"/>
          <p:cNvSpPr/>
          <p:nvPr/>
        </p:nvSpPr>
        <p:spPr>
          <a:xfrm>
            <a:off x="10916898" y="1440470"/>
            <a:ext cx="1275102" cy="541753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algn="ctr"/>
            <a:endParaRPr lang="it-IT" sz="2000" dirty="0" err="1"/>
          </a:p>
        </p:txBody>
      </p:sp>
      <p:sp>
        <p:nvSpPr>
          <p:cNvPr id="23" name="Rettangolo 22"/>
          <p:cNvSpPr/>
          <p:nvPr/>
        </p:nvSpPr>
        <p:spPr>
          <a:xfrm>
            <a:off x="761999" y="3705464"/>
            <a:ext cx="6438901" cy="900246"/>
          </a:xfrm>
          <a:prstGeom prst="rect">
            <a:avLst/>
          </a:prstGeom>
          <a:solidFill>
            <a:schemeClr val="bg1"/>
          </a:solidFill>
          <a:ln>
            <a:solidFill>
              <a:schemeClr val="accent1"/>
            </a:solidFill>
          </a:ln>
          <a:effectLst/>
        </p:spPr>
        <p:txBody>
          <a:bodyPr wrap="square" rtlCol="0" anchor="ctr">
            <a:spAutoFit/>
          </a:bodyPr>
          <a:lstStyle/>
          <a:p>
            <a:pPr algn="just">
              <a:lnSpc>
                <a:spcPts val="2100"/>
              </a:lnSpc>
            </a:pPr>
            <a:r>
              <a:rPr lang="en-US" sz="1400" dirty="0"/>
              <a:t>Enel X wants to accelerate the transition to </a:t>
            </a:r>
            <a:r>
              <a:rPr lang="en-US" sz="1400" b="1" dirty="0">
                <a:solidFill>
                  <a:schemeClr val="accent1"/>
                </a:solidFill>
              </a:rPr>
              <a:t>sustainable mobility</a:t>
            </a:r>
            <a:r>
              <a:rPr lang="en-US" sz="1400" dirty="0"/>
              <a:t>, </a:t>
            </a:r>
            <a:r>
              <a:rPr lang="en-US" sz="1400" b="1" dirty="0">
                <a:solidFill>
                  <a:schemeClr val="accent1"/>
                </a:solidFill>
              </a:rPr>
              <a:t>conscious</a:t>
            </a:r>
            <a:r>
              <a:rPr lang="en-US" sz="1400" dirty="0">
                <a:solidFill>
                  <a:schemeClr val="accent1"/>
                </a:solidFill>
              </a:rPr>
              <a:t> </a:t>
            </a:r>
            <a:r>
              <a:rPr lang="en-US" sz="1400" dirty="0"/>
              <a:t>and </a:t>
            </a:r>
            <a:r>
              <a:rPr lang="en-US" sz="1400" b="1" dirty="0">
                <a:solidFill>
                  <a:schemeClr val="accent1"/>
                </a:solidFill>
              </a:rPr>
              <a:t>efficient consumption</a:t>
            </a:r>
            <a:r>
              <a:rPr lang="en-US" sz="1400" dirty="0"/>
              <a:t>, and the generation of electricity from </a:t>
            </a:r>
            <a:r>
              <a:rPr lang="en-US" sz="1400" b="1" dirty="0">
                <a:solidFill>
                  <a:schemeClr val="accent1"/>
                </a:solidFill>
              </a:rPr>
              <a:t>renewable sources</a:t>
            </a:r>
            <a:r>
              <a:rPr lang="en-US" sz="1400" dirty="0"/>
              <a:t>, helping companies, cities and individuals to live, work and grow.</a:t>
            </a:r>
            <a:endParaRPr lang="en-US" sz="1400" dirty="0">
              <a:cs typeface="Calibri Light"/>
            </a:endParaRPr>
          </a:p>
        </p:txBody>
      </p:sp>
      <p:pic>
        <p:nvPicPr>
          <p:cNvPr id="6" name="Immagine 5"/>
          <p:cNvPicPr>
            <a:picLocks noChangeAspect="1"/>
          </p:cNvPicPr>
          <p:nvPr/>
        </p:nvPicPr>
        <p:blipFill rotWithShape="1">
          <a:blip r:embed="rId3" cstate="email">
            <a:extLst>
              <a:ext uri="{28A0092B-C50C-407E-A947-70E740481C1C}">
                <a14:useLocalDpi xmlns:a14="http://schemas.microsoft.com/office/drawing/2010/main"/>
              </a:ext>
            </a:extLst>
          </a:blip>
          <a:srcRect r="24253"/>
          <a:stretch/>
        </p:blipFill>
        <p:spPr>
          <a:xfrm>
            <a:off x="7624849" y="1443559"/>
            <a:ext cx="4567151" cy="5424055"/>
          </a:xfrm>
          <a:prstGeom prst="parallelogram">
            <a:avLst/>
          </a:prstGeom>
          <a:ln>
            <a:noFill/>
          </a:ln>
        </p:spPr>
      </p:pic>
      <p:cxnSp>
        <p:nvCxnSpPr>
          <p:cNvPr id="7" name="Connettore 1 6"/>
          <p:cNvCxnSpPr/>
          <p:nvPr/>
        </p:nvCxnSpPr>
        <p:spPr>
          <a:xfrm>
            <a:off x="7200900" y="2321845"/>
            <a:ext cx="1619354" cy="0"/>
          </a:xfrm>
          <a:prstGeom prst="line">
            <a:avLst/>
          </a:prstGeom>
          <a:ln w="6350">
            <a:solidFill>
              <a:schemeClr val="accent1"/>
            </a:solidFill>
            <a:tailEnd type="oval"/>
          </a:ln>
        </p:spPr>
        <p:style>
          <a:lnRef idx="1">
            <a:schemeClr val="accent1"/>
          </a:lnRef>
          <a:fillRef idx="0">
            <a:schemeClr val="accent1"/>
          </a:fillRef>
          <a:effectRef idx="0">
            <a:schemeClr val="accent1"/>
          </a:effectRef>
          <a:fontRef idx="minor">
            <a:schemeClr val="tx1"/>
          </a:fontRef>
        </p:style>
      </p:cxnSp>
      <p:cxnSp>
        <p:nvCxnSpPr>
          <p:cNvPr id="19" name="Connettore 1 18"/>
          <p:cNvCxnSpPr/>
          <p:nvPr/>
        </p:nvCxnSpPr>
        <p:spPr>
          <a:xfrm>
            <a:off x="7200900" y="4035096"/>
            <a:ext cx="1166796" cy="0"/>
          </a:xfrm>
          <a:prstGeom prst="line">
            <a:avLst/>
          </a:prstGeom>
          <a:ln w="6350">
            <a:solidFill>
              <a:schemeClr val="accent1"/>
            </a:solidFill>
            <a:tailEnd type="ova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57907814"/>
      </p:ext>
    </p:extLst>
  </p:cSld>
  <p:clrMapOvr>
    <a:masterClrMapping/>
  </p:clrMapOv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1" name="Titolo 30"/>
          <p:cNvSpPr>
            <a:spLocks noGrp="1"/>
          </p:cNvSpPr>
          <p:nvPr>
            <p:ph type="title"/>
          </p:nvPr>
        </p:nvSpPr>
        <p:spPr/>
        <p:txBody>
          <a:bodyPr/>
          <a:lstStyle/>
          <a:p>
            <a:r>
              <a:rPr lang="en-US" b="1" dirty="0">
                <a:solidFill>
                  <a:schemeClr val="accent1"/>
                </a:solidFill>
              </a:rPr>
              <a:t>Enel X’s presence</a:t>
            </a:r>
          </a:p>
        </p:txBody>
      </p:sp>
      <p:sp>
        <p:nvSpPr>
          <p:cNvPr id="33" name="Segnaposto testo 32"/>
          <p:cNvSpPr>
            <a:spLocks noGrp="1"/>
          </p:cNvSpPr>
          <p:nvPr>
            <p:ph type="body" sz="quarter" idx="13"/>
          </p:nvPr>
        </p:nvSpPr>
        <p:spPr>
          <a:xfrm>
            <a:off x="795578" y="1084290"/>
            <a:ext cx="7616827" cy="344228"/>
          </a:xfrm>
        </p:spPr>
        <p:txBody>
          <a:bodyPr/>
          <a:lstStyle/>
          <a:p>
            <a:r>
              <a:rPr lang="it-IT" dirty="0" err="1">
                <a:solidFill>
                  <a:schemeClr val="accent1"/>
                </a:solidFill>
              </a:rPr>
              <a:t>Where</a:t>
            </a:r>
            <a:r>
              <a:rPr lang="it-IT" dirty="0">
                <a:solidFill>
                  <a:schemeClr val="accent1"/>
                </a:solidFill>
              </a:rPr>
              <a:t> </a:t>
            </a:r>
            <a:r>
              <a:rPr lang="it-IT" dirty="0" err="1">
                <a:solidFill>
                  <a:schemeClr val="accent1"/>
                </a:solidFill>
              </a:rPr>
              <a:t>we</a:t>
            </a:r>
            <a:r>
              <a:rPr lang="it-IT" dirty="0">
                <a:solidFill>
                  <a:schemeClr val="accent1"/>
                </a:solidFill>
              </a:rPr>
              <a:t> are in the world</a:t>
            </a:r>
          </a:p>
        </p:txBody>
      </p:sp>
      <p:sp>
        <p:nvSpPr>
          <p:cNvPr id="340" name="Freeform 682"/>
          <p:cNvSpPr>
            <a:spLocks noEditPoints="1"/>
          </p:cNvSpPr>
          <p:nvPr/>
        </p:nvSpPr>
        <p:spPr bwMode="gray">
          <a:xfrm>
            <a:off x="8205516" y="2852133"/>
            <a:ext cx="134530" cy="72910"/>
          </a:xfrm>
          <a:custGeom>
            <a:avLst/>
            <a:gdLst/>
            <a:ahLst/>
            <a:cxnLst>
              <a:cxn ang="0">
                <a:pos x="64" y="0"/>
              </a:cxn>
              <a:cxn ang="0">
                <a:pos x="0" y="6"/>
              </a:cxn>
              <a:cxn ang="0">
                <a:pos x="0" y="6"/>
              </a:cxn>
              <a:cxn ang="0">
                <a:pos x="0" y="9"/>
              </a:cxn>
              <a:cxn ang="0">
                <a:pos x="0" y="37"/>
              </a:cxn>
              <a:cxn ang="0">
                <a:pos x="0" y="40"/>
              </a:cxn>
              <a:cxn ang="0">
                <a:pos x="0" y="40"/>
              </a:cxn>
              <a:cxn ang="0">
                <a:pos x="13" y="46"/>
              </a:cxn>
              <a:cxn ang="0">
                <a:pos x="15" y="48"/>
              </a:cxn>
              <a:cxn ang="0">
                <a:pos x="17" y="44"/>
              </a:cxn>
              <a:cxn ang="0">
                <a:pos x="20" y="20"/>
              </a:cxn>
              <a:cxn ang="0">
                <a:pos x="20" y="22"/>
              </a:cxn>
              <a:cxn ang="0">
                <a:pos x="66" y="4"/>
              </a:cxn>
              <a:cxn ang="0">
                <a:pos x="64" y="0"/>
              </a:cxn>
              <a:cxn ang="0">
                <a:pos x="17" y="20"/>
              </a:cxn>
              <a:cxn ang="0">
                <a:pos x="13" y="44"/>
              </a:cxn>
              <a:cxn ang="0">
                <a:pos x="15" y="44"/>
              </a:cxn>
              <a:cxn ang="0">
                <a:pos x="2" y="35"/>
              </a:cxn>
              <a:cxn ang="0">
                <a:pos x="2" y="37"/>
              </a:cxn>
              <a:cxn ang="0">
                <a:pos x="2" y="9"/>
              </a:cxn>
              <a:cxn ang="0">
                <a:pos x="0" y="11"/>
              </a:cxn>
              <a:cxn ang="0">
                <a:pos x="64" y="4"/>
              </a:cxn>
              <a:cxn ang="0">
                <a:pos x="64" y="0"/>
              </a:cxn>
              <a:cxn ang="0">
                <a:pos x="17" y="18"/>
              </a:cxn>
              <a:cxn ang="0">
                <a:pos x="17" y="18"/>
              </a:cxn>
              <a:cxn ang="0">
                <a:pos x="17" y="20"/>
              </a:cxn>
            </a:cxnLst>
            <a:rect l="0" t="0" r="r" b="b"/>
            <a:pathLst>
              <a:path w="66" h="48">
                <a:moveTo>
                  <a:pt x="64" y="0"/>
                </a:moveTo>
                <a:lnTo>
                  <a:pt x="0" y="6"/>
                </a:lnTo>
                <a:lnTo>
                  <a:pt x="0" y="6"/>
                </a:lnTo>
                <a:lnTo>
                  <a:pt x="0" y="9"/>
                </a:lnTo>
                <a:lnTo>
                  <a:pt x="0" y="37"/>
                </a:lnTo>
                <a:lnTo>
                  <a:pt x="0" y="40"/>
                </a:lnTo>
                <a:lnTo>
                  <a:pt x="0" y="40"/>
                </a:lnTo>
                <a:lnTo>
                  <a:pt x="13" y="46"/>
                </a:lnTo>
                <a:lnTo>
                  <a:pt x="15" y="48"/>
                </a:lnTo>
                <a:lnTo>
                  <a:pt x="17" y="44"/>
                </a:lnTo>
                <a:lnTo>
                  <a:pt x="20" y="20"/>
                </a:lnTo>
                <a:lnTo>
                  <a:pt x="20" y="22"/>
                </a:lnTo>
                <a:lnTo>
                  <a:pt x="66" y="4"/>
                </a:lnTo>
                <a:lnTo>
                  <a:pt x="64" y="0"/>
                </a:lnTo>
                <a:close/>
                <a:moveTo>
                  <a:pt x="17" y="20"/>
                </a:moveTo>
                <a:lnTo>
                  <a:pt x="13" y="44"/>
                </a:lnTo>
                <a:lnTo>
                  <a:pt x="15" y="44"/>
                </a:lnTo>
                <a:lnTo>
                  <a:pt x="2" y="35"/>
                </a:lnTo>
                <a:lnTo>
                  <a:pt x="2" y="37"/>
                </a:lnTo>
                <a:lnTo>
                  <a:pt x="2" y="9"/>
                </a:lnTo>
                <a:lnTo>
                  <a:pt x="0" y="11"/>
                </a:lnTo>
                <a:lnTo>
                  <a:pt x="64" y="4"/>
                </a:lnTo>
                <a:lnTo>
                  <a:pt x="64" y="0"/>
                </a:lnTo>
                <a:lnTo>
                  <a:pt x="17" y="18"/>
                </a:lnTo>
                <a:lnTo>
                  <a:pt x="17" y="18"/>
                </a:lnTo>
                <a:lnTo>
                  <a:pt x="17" y="20"/>
                </a:lnTo>
                <a:close/>
              </a:path>
            </a:pathLst>
          </a:custGeom>
          <a:solidFill>
            <a:schemeClr val="bg1">
              <a:lumMod val="85000"/>
            </a:schemeClr>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341" name="Freeform 687"/>
          <p:cNvSpPr>
            <a:spLocks/>
          </p:cNvSpPr>
          <p:nvPr/>
        </p:nvSpPr>
        <p:spPr bwMode="gray">
          <a:xfrm>
            <a:off x="570252" y="2314419"/>
            <a:ext cx="59111" cy="30379"/>
          </a:xfrm>
          <a:custGeom>
            <a:avLst/>
            <a:gdLst/>
            <a:ahLst/>
            <a:cxnLst>
              <a:cxn ang="0">
                <a:pos x="0" y="13"/>
              </a:cxn>
              <a:cxn ang="0">
                <a:pos x="22" y="0"/>
              </a:cxn>
              <a:cxn ang="0">
                <a:pos x="29" y="13"/>
              </a:cxn>
              <a:cxn ang="0">
                <a:pos x="6" y="20"/>
              </a:cxn>
              <a:cxn ang="0">
                <a:pos x="0" y="13"/>
              </a:cxn>
            </a:cxnLst>
            <a:rect l="0" t="0" r="r" b="b"/>
            <a:pathLst>
              <a:path w="29" h="20">
                <a:moveTo>
                  <a:pt x="0" y="13"/>
                </a:moveTo>
                <a:lnTo>
                  <a:pt x="22" y="0"/>
                </a:lnTo>
                <a:lnTo>
                  <a:pt x="29" y="13"/>
                </a:lnTo>
                <a:lnTo>
                  <a:pt x="6" y="20"/>
                </a:lnTo>
                <a:lnTo>
                  <a:pt x="0" y="13"/>
                </a:lnTo>
                <a:close/>
              </a:path>
            </a:pathLst>
          </a:custGeom>
          <a:solidFill>
            <a:schemeClr val="accent1"/>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342" name="Freeform 688"/>
          <p:cNvSpPr>
            <a:spLocks noEditPoints="1"/>
          </p:cNvSpPr>
          <p:nvPr/>
        </p:nvSpPr>
        <p:spPr bwMode="gray">
          <a:xfrm>
            <a:off x="566176" y="2308342"/>
            <a:ext cx="67264" cy="39494"/>
          </a:xfrm>
          <a:custGeom>
            <a:avLst/>
            <a:gdLst/>
            <a:ahLst/>
            <a:cxnLst>
              <a:cxn ang="0">
                <a:pos x="2" y="20"/>
              </a:cxn>
              <a:cxn ang="0">
                <a:pos x="24" y="4"/>
              </a:cxn>
              <a:cxn ang="0">
                <a:pos x="22" y="4"/>
              </a:cxn>
              <a:cxn ang="0">
                <a:pos x="28" y="17"/>
              </a:cxn>
              <a:cxn ang="0">
                <a:pos x="31" y="15"/>
              </a:cxn>
              <a:cxn ang="0">
                <a:pos x="8" y="24"/>
              </a:cxn>
              <a:cxn ang="0">
                <a:pos x="11" y="24"/>
              </a:cxn>
              <a:cxn ang="0">
                <a:pos x="2" y="17"/>
              </a:cxn>
              <a:cxn ang="0">
                <a:pos x="2" y="20"/>
              </a:cxn>
              <a:cxn ang="0">
                <a:pos x="8" y="26"/>
              </a:cxn>
              <a:cxn ang="0">
                <a:pos x="31" y="20"/>
              </a:cxn>
              <a:cxn ang="0">
                <a:pos x="33" y="20"/>
              </a:cxn>
              <a:cxn ang="0">
                <a:pos x="31" y="17"/>
              </a:cxn>
              <a:cxn ang="0">
                <a:pos x="24" y="2"/>
              </a:cxn>
              <a:cxn ang="0">
                <a:pos x="24" y="0"/>
              </a:cxn>
              <a:cxn ang="0">
                <a:pos x="22" y="2"/>
              </a:cxn>
              <a:cxn ang="0">
                <a:pos x="0" y="15"/>
              </a:cxn>
              <a:cxn ang="0">
                <a:pos x="0" y="17"/>
              </a:cxn>
              <a:cxn ang="0">
                <a:pos x="0" y="20"/>
              </a:cxn>
              <a:cxn ang="0">
                <a:pos x="8" y="26"/>
              </a:cxn>
              <a:cxn ang="0">
                <a:pos x="8" y="26"/>
              </a:cxn>
              <a:cxn ang="0">
                <a:pos x="8" y="26"/>
              </a:cxn>
            </a:cxnLst>
            <a:rect l="0" t="0" r="r" b="b"/>
            <a:pathLst>
              <a:path w="33" h="26">
                <a:moveTo>
                  <a:pt x="2" y="20"/>
                </a:moveTo>
                <a:lnTo>
                  <a:pt x="24" y="4"/>
                </a:lnTo>
                <a:lnTo>
                  <a:pt x="22" y="4"/>
                </a:lnTo>
                <a:lnTo>
                  <a:pt x="28" y="17"/>
                </a:lnTo>
                <a:lnTo>
                  <a:pt x="31" y="15"/>
                </a:lnTo>
                <a:lnTo>
                  <a:pt x="8" y="24"/>
                </a:lnTo>
                <a:lnTo>
                  <a:pt x="11" y="24"/>
                </a:lnTo>
                <a:lnTo>
                  <a:pt x="2" y="17"/>
                </a:lnTo>
                <a:lnTo>
                  <a:pt x="2" y="20"/>
                </a:lnTo>
                <a:close/>
                <a:moveTo>
                  <a:pt x="8" y="26"/>
                </a:moveTo>
                <a:lnTo>
                  <a:pt x="31" y="20"/>
                </a:lnTo>
                <a:lnTo>
                  <a:pt x="33" y="20"/>
                </a:lnTo>
                <a:lnTo>
                  <a:pt x="31" y="17"/>
                </a:lnTo>
                <a:lnTo>
                  <a:pt x="24" y="2"/>
                </a:lnTo>
                <a:lnTo>
                  <a:pt x="24" y="0"/>
                </a:lnTo>
                <a:lnTo>
                  <a:pt x="22" y="2"/>
                </a:lnTo>
                <a:lnTo>
                  <a:pt x="0" y="15"/>
                </a:lnTo>
                <a:lnTo>
                  <a:pt x="0" y="17"/>
                </a:lnTo>
                <a:lnTo>
                  <a:pt x="0" y="20"/>
                </a:lnTo>
                <a:lnTo>
                  <a:pt x="8" y="26"/>
                </a:lnTo>
                <a:lnTo>
                  <a:pt x="8" y="26"/>
                </a:lnTo>
                <a:lnTo>
                  <a:pt x="8" y="26"/>
                </a:lnTo>
                <a:close/>
              </a:path>
            </a:pathLst>
          </a:custGeom>
          <a:solidFill>
            <a:schemeClr val="accent1"/>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343" name="Freeform 689"/>
          <p:cNvSpPr>
            <a:spLocks/>
          </p:cNvSpPr>
          <p:nvPr/>
        </p:nvSpPr>
        <p:spPr bwMode="gray">
          <a:xfrm>
            <a:off x="452028" y="2358468"/>
            <a:ext cx="73380" cy="9114"/>
          </a:xfrm>
          <a:custGeom>
            <a:avLst/>
            <a:gdLst/>
            <a:ahLst/>
            <a:cxnLst>
              <a:cxn ang="0">
                <a:pos x="0" y="0"/>
              </a:cxn>
              <a:cxn ang="0">
                <a:pos x="36" y="0"/>
              </a:cxn>
              <a:cxn ang="0">
                <a:pos x="29" y="6"/>
              </a:cxn>
              <a:cxn ang="0">
                <a:pos x="0" y="6"/>
              </a:cxn>
              <a:cxn ang="0">
                <a:pos x="0" y="0"/>
              </a:cxn>
            </a:cxnLst>
            <a:rect l="0" t="0" r="r" b="b"/>
            <a:pathLst>
              <a:path w="36" h="6">
                <a:moveTo>
                  <a:pt x="0" y="0"/>
                </a:moveTo>
                <a:lnTo>
                  <a:pt x="36" y="0"/>
                </a:lnTo>
                <a:lnTo>
                  <a:pt x="29" y="6"/>
                </a:lnTo>
                <a:lnTo>
                  <a:pt x="0" y="6"/>
                </a:lnTo>
                <a:lnTo>
                  <a:pt x="0" y="0"/>
                </a:lnTo>
                <a:close/>
              </a:path>
            </a:pathLst>
          </a:custGeom>
          <a:solidFill>
            <a:schemeClr val="accent1"/>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344" name="Freeform 690"/>
          <p:cNvSpPr>
            <a:spLocks noEditPoints="1"/>
          </p:cNvSpPr>
          <p:nvPr/>
        </p:nvSpPr>
        <p:spPr bwMode="gray">
          <a:xfrm>
            <a:off x="447952" y="2355430"/>
            <a:ext cx="85609" cy="16708"/>
          </a:xfrm>
          <a:custGeom>
            <a:avLst/>
            <a:gdLst/>
            <a:ahLst/>
            <a:cxnLst>
              <a:cxn ang="0">
                <a:pos x="2" y="2"/>
              </a:cxn>
              <a:cxn ang="0">
                <a:pos x="38" y="2"/>
              </a:cxn>
              <a:cxn ang="0">
                <a:pos x="38" y="0"/>
              </a:cxn>
              <a:cxn ang="0">
                <a:pos x="29" y="6"/>
              </a:cxn>
              <a:cxn ang="0">
                <a:pos x="31" y="6"/>
              </a:cxn>
              <a:cxn ang="0">
                <a:pos x="2" y="6"/>
              </a:cxn>
              <a:cxn ang="0">
                <a:pos x="5" y="8"/>
              </a:cxn>
              <a:cxn ang="0">
                <a:pos x="5" y="2"/>
              </a:cxn>
              <a:cxn ang="0">
                <a:pos x="2" y="2"/>
              </a:cxn>
              <a:cxn ang="0">
                <a:pos x="2" y="11"/>
              </a:cxn>
              <a:cxn ang="0">
                <a:pos x="31" y="11"/>
              </a:cxn>
              <a:cxn ang="0">
                <a:pos x="31" y="11"/>
              </a:cxn>
              <a:cxn ang="0">
                <a:pos x="33" y="8"/>
              </a:cxn>
              <a:cxn ang="0">
                <a:pos x="40" y="2"/>
              </a:cxn>
              <a:cxn ang="0">
                <a:pos x="42" y="0"/>
              </a:cxn>
              <a:cxn ang="0">
                <a:pos x="38" y="0"/>
              </a:cxn>
              <a:cxn ang="0">
                <a:pos x="2" y="0"/>
              </a:cxn>
              <a:cxn ang="0">
                <a:pos x="0" y="0"/>
              </a:cxn>
              <a:cxn ang="0">
                <a:pos x="0" y="2"/>
              </a:cxn>
              <a:cxn ang="0">
                <a:pos x="0" y="8"/>
              </a:cxn>
              <a:cxn ang="0">
                <a:pos x="0" y="11"/>
              </a:cxn>
              <a:cxn ang="0">
                <a:pos x="2" y="11"/>
              </a:cxn>
            </a:cxnLst>
            <a:rect l="0" t="0" r="r" b="b"/>
            <a:pathLst>
              <a:path w="42" h="11">
                <a:moveTo>
                  <a:pt x="2" y="2"/>
                </a:moveTo>
                <a:lnTo>
                  <a:pt x="38" y="2"/>
                </a:lnTo>
                <a:lnTo>
                  <a:pt x="38" y="0"/>
                </a:lnTo>
                <a:lnTo>
                  <a:pt x="29" y="6"/>
                </a:lnTo>
                <a:lnTo>
                  <a:pt x="31" y="6"/>
                </a:lnTo>
                <a:lnTo>
                  <a:pt x="2" y="6"/>
                </a:lnTo>
                <a:lnTo>
                  <a:pt x="5" y="8"/>
                </a:lnTo>
                <a:lnTo>
                  <a:pt x="5" y="2"/>
                </a:lnTo>
                <a:lnTo>
                  <a:pt x="2" y="2"/>
                </a:lnTo>
                <a:close/>
                <a:moveTo>
                  <a:pt x="2" y="11"/>
                </a:moveTo>
                <a:lnTo>
                  <a:pt x="31" y="11"/>
                </a:lnTo>
                <a:lnTo>
                  <a:pt x="31" y="11"/>
                </a:lnTo>
                <a:lnTo>
                  <a:pt x="33" y="8"/>
                </a:lnTo>
                <a:lnTo>
                  <a:pt x="40" y="2"/>
                </a:lnTo>
                <a:lnTo>
                  <a:pt x="42" y="0"/>
                </a:lnTo>
                <a:lnTo>
                  <a:pt x="38" y="0"/>
                </a:lnTo>
                <a:lnTo>
                  <a:pt x="2" y="0"/>
                </a:lnTo>
                <a:lnTo>
                  <a:pt x="0" y="0"/>
                </a:lnTo>
                <a:lnTo>
                  <a:pt x="0" y="2"/>
                </a:lnTo>
                <a:lnTo>
                  <a:pt x="0" y="8"/>
                </a:lnTo>
                <a:lnTo>
                  <a:pt x="0" y="11"/>
                </a:lnTo>
                <a:lnTo>
                  <a:pt x="2" y="11"/>
                </a:lnTo>
                <a:close/>
              </a:path>
            </a:pathLst>
          </a:custGeom>
          <a:solidFill>
            <a:schemeClr val="accent1"/>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345" name="Freeform 692"/>
          <p:cNvSpPr>
            <a:spLocks/>
          </p:cNvSpPr>
          <p:nvPr/>
        </p:nvSpPr>
        <p:spPr bwMode="gray">
          <a:xfrm>
            <a:off x="452028" y="2358468"/>
            <a:ext cx="73380" cy="9114"/>
          </a:xfrm>
          <a:custGeom>
            <a:avLst/>
            <a:gdLst/>
            <a:ahLst/>
            <a:cxnLst>
              <a:cxn ang="0">
                <a:pos x="0" y="0"/>
              </a:cxn>
              <a:cxn ang="0">
                <a:pos x="36" y="0"/>
              </a:cxn>
              <a:cxn ang="0">
                <a:pos x="29" y="6"/>
              </a:cxn>
              <a:cxn ang="0">
                <a:pos x="0" y="6"/>
              </a:cxn>
              <a:cxn ang="0">
                <a:pos x="0" y="0"/>
              </a:cxn>
            </a:cxnLst>
            <a:rect l="0" t="0" r="r" b="b"/>
            <a:pathLst>
              <a:path w="36" h="6">
                <a:moveTo>
                  <a:pt x="0" y="0"/>
                </a:moveTo>
                <a:lnTo>
                  <a:pt x="36" y="0"/>
                </a:lnTo>
                <a:lnTo>
                  <a:pt x="29" y="6"/>
                </a:lnTo>
                <a:lnTo>
                  <a:pt x="0" y="6"/>
                </a:lnTo>
                <a:lnTo>
                  <a:pt x="0" y="0"/>
                </a:lnTo>
                <a:close/>
              </a:path>
            </a:pathLst>
          </a:custGeom>
          <a:solidFill>
            <a:schemeClr val="accent1"/>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346" name="Freeform 722"/>
          <p:cNvSpPr>
            <a:spLocks/>
          </p:cNvSpPr>
          <p:nvPr/>
        </p:nvSpPr>
        <p:spPr bwMode="gray">
          <a:xfrm>
            <a:off x="5730990" y="4175150"/>
            <a:ext cx="130453" cy="208098"/>
          </a:xfrm>
          <a:custGeom>
            <a:avLst/>
            <a:gdLst/>
            <a:ahLst/>
            <a:cxnLst>
              <a:cxn ang="0">
                <a:pos x="0" y="29"/>
              </a:cxn>
              <a:cxn ang="0">
                <a:pos x="37" y="0"/>
              </a:cxn>
              <a:cxn ang="0">
                <a:pos x="57" y="9"/>
              </a:cxn>
              <a:cxn ang="0">
                <a:pos x="64" y="0"/>
              </a:cxn>
              <a:cxn ang="0">
                <a:pos x="57" y="51"/>
              </a:cxn>
              <a:cxn ang="0">
                <a:pos x="44" y="64"/>
              </a:cxn>
              <a:cxn ang="0">
                <a:pos x="51" y="137"/>
              </a:cxn>
              <a:cxn ang="0">
                <a:pos x="28" y="137"/>
              </a:cxn>
              <a:cxn ang="0">
                <a:pos x="22" y="44"/>
              </a:cxn>
              <a:cxn ang="0">
                <a:pos x="9" y="38"/>
              </a:cxn>
              <a:cxn ang="0">
                <a:pos x="0" y="29"/>
              </a:cxn>
            </a:cxnLst>
            <a:rect l="0" t="0" r="r" b="b"/>
            <a:pathLst>
              <a:path w="64" h="137">
                <a:moveTo>
                  <a:pt x="0" y="29"/>
                </a:moveTo>
                <a:lnTo>
                  <a:pt x="37" y="0"/>
                </a:lnTo>
                <a:lnTo>
                  <a:pt x="57" y="9"/>
                </a:lnTo>
                <a:lnTo>
                  <a:pt x="64" y="0"/>
                </a:lnTo>
                <a:lnTo>
                  <a:pt x="57" y="51"/>
                </a:lnTo>
                <a:lnTo>
                  <a:pt x="44" y="64"/>
                </a:lnTo>
                <a:lnTo>
                  <a:pt x="51" y="137"/>
                </a:lnTo>
                <a:lnTo>
                  <a:pt x="28" y="137"/>
                </a:lnTo>
                <a:lnTo>
                  <a:pt x="22" y="44"/>
                </a:lnTo>
                <a:lnTo>
                  <a:pt x="9" y="38"/>
                </a:lnTo>
                <a:lnTo>
                  <a:pt x="0" y="29"/>
                </a:lnTo>
                <a:close/>
              </a:path>
            </a:pathLst>
          </a:custGeom>
          <a:solidFill>
            <a:schemeClr val="bg1">
              <a:lumMod val="85000"/>
            </a:schemeClr>
          </a:solidFill>
          <a:ln w="3175" cap="flat" cmpd="sng">
            <a:solidFill>
              <a:schemeClr val="bg1"/>
            </a:solidFill>
            <a:prstDash val="solid"/>
            <a:round/>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347" name="Freeform 724"/>
          <p:cNvSpPr>
            <a:spLocks/>
          </p:cNvSpPr>
          <p:nvPr/>
        </p:nvSpPr>
        <p:spPr bwMode="gray">
          <a:xfrm>
            <a:off x="6866337" y="4968050"/>
            <a:ext cx="409703" cy="593915"/>
          </a:xfrm>
          <a:custGeom>
            <a:avLst/>
            <a:gdLst/>
            <a:ahLst/>
            <a:cxnLst>
              <a:cxn ang="0">
                <a:pos x="137" y="29"/>
              </a:cxn>
              <a:cxn ang="0">
                <a:pos x="186" y="0"/>
              </a:cxn>
              <a:cxn ang="0">
                <a:pos x="186" y="35"/>
              </a:cxn>
              <a:cxn ang="0">
                <a:pos x="201" y="64"/>
              </a:cxn>
              <a:cxn ang="0">
                <a:pos x="192" y="135"/>
              </a:cxn>
              <a:cxn ang="0">
                <a:pos x="186" y="150"/>
              </a:cxn>
              <a:cxn ang="0">
                <a:pos x="172" y="150"/>
              </a:cxn>
              <a:cxn ang="0">
                <a:pos x="115" y="199"/>
              </a:cxn>
              <a:cxn ang="0">
                <a:pos x="108" y="206"/>
              </a:cxn>
              <a:cxn ang="0">
                <a:pos x="99" y="221"/>
              </a:cxn>
              <a:cxn ang="0">
                <a:pos x="86" y="221"/>
              </a:cxn>
              <a:cxn ang="0">
                <a:pos x="80" y="228"/>
              </a:cxn>
              <a:cxn ang="0">
                <a:pos x="80" y="243"/>
              </a:cxn>
              <a:cxn ang="0">
                <a:pos x="93" y="298"/>
              </a:cxn>
              <a:cxn ang="0">
                <a:pos x="80" y="343"/>
              </a:cxn>
              <a:cxn ang="0">
                <a:pos x="73" y="356"/>
              </a:cxn>
              <a:cxn ang="0">
                <a:pos x="51" y="356"/>
              </a:cxn>
              <a:cxn ang="0">
                <a:pos x="35" y="371"/>
              </a:cxn>
              <a:cxn ang="0">
                <a:pos x="29" y="391"/>
              </a:cxn>
              <a:cxn ang="0">
                <a:pos x="15" y="385"/>
              </a:cxn>
              <a:cxn ang="0">
                <a:pos x="15" y="285"/>
              </a:cxn>
              <a:cxn ang="0">
                <a:pos x="35" y="270"/>
              </a:cxn>
              <a:cxn ang="0">
                <a:pos x="51" y="164"/>
              </a:cxn>
              <a:cxn ang="0">
                <a:pos x="29" y="135"/>
              </a:cxn>
              <a:cxn ang="0">
                <a:pos x="15" y="135"/>
              </a:cxn>
              <a:cxn ang="0">
                <a:pos x="7" y="128"/>
              </a:cxn>
              <a:cxn ang="0">
                <a:pos x="0" y="128"/>
              </a:cxn>
              <a:cxn ang="0">
                <a:pos x="7" y="106"/>
              </a:cxn>
              <a:cxn ang="0">
                <a:pos x="35" y="86"/>
              </a:cxn>
              <a:cxn ang="0">
                <a:pos x="73" y="93"/>
              </a:cxn>
              <a:cxn ang="0">
                <a:pos x="80" y="113"/>
              </a:cxn>
              <a:cxn ang="0">
                <a:pos x="80" y="141"/>
              </a:cxn>
              <a:cxn ang="0">
                <a:pos x="86" y="141"/>
              </a:cxn>
              <a:cxn ang="0">
                <a:pos x="115" y="113"/>
              </a:cxn>
              <a:cxn ang="0">
                <a:pos x="86" y="71"/>
              </a:cxn>
              <a:cxn ang="0">
                <a:pos x="86" y="22"/>
              </a:cxn>
              <a:cxn ang="0">
                <a:pos x="137" y="29"/>
              </a:cxn>
            </a:cxnLst>
            <a:rect l="0" t="0" r="r" b="b"/>
            <a:pathLst>
              <a:path w="201" h="391">
                <a:moveTo>
                  <a:pt x="137" y="29"/>
                </a:moveTo>
                <a:lnTo>
                  <a:pt x="186" y="0"/>
                </a:lnTo>
                <a:lnTo>
                  <a:pt x="186" y="35"/>
                </a:lnTo>
                <a:lnTo>
                  <a:pt x="201" y="64"/>
                </a:lnTo>
                <a:lnTo>
                  <a:pt x="192" y="135"/>
                </a:lnTo>
                <a:lnTo>
                  <a:pt x="186" y="150"/>
                </a:lnTo>
                <a:lnTo>
                  <a:pt x="172" y="150"/>
                </a:lnTo>
                <a:lnTo>
                  <a:pt x="115" y="199"/>
                </a:lnTo>
                <a:lnTo>
                  <a:pt x="108" y="206"/>
                </a:lnTo>
                <a:lnTo>
                  <a:pt x="99" y="221"/>
                </a:lnTo>
                <a:lnTo>
                  <a:pt x="86" y="221"/>
                </a:lnTo>
                <a:lnTo>
                  <a:pt x="80" y="228"/>
                </a:lnTo>
                <a:lnTo>
                  <a:pt x="80" y="243"/>
                </a:lnTo>
                <a:lnTo>
                  <a:pt x="93" y="298"/>
                </a:lnTo>
                <a:lnTo>
                  <a:pt x="80" y="343"/>
                </a:lnTo>
                <a:lnTo>
                  <a:pt x="73" y="356"/>
                </a:lnTo>
                <a:lnTo>
                  <a:pt x="51" y="356"/>
                </a:lnTo>
                <a:lnTo>
                  <a:pt x="35" y="371"/>
                </a:lnTo>
                <a:lnTo>
                  <a:pt x="29" y="391"/>
                </a:lnTo>
                <a:lnTo>
                  <a:pt x="15" y="385"/>
                </a:lnTo>
                <a:lnTo>
                  <a:pt x="15" y="285"/>
                </a:lnTo>
                <a:lnTo>
                  <a:pt x="35" y="270"/>
                </a:lnTo>
                <a:lnTo>
                  <a:pt x="51" y="164"/>
                </a:lnTo>
                <a:lnTo>
                  <a:pt x="29" y="135"/>
                </a:lnTo>
                <a:lnTo>
                  <a:pt x="15" y="135"/>
                </a:lnTo>
                <a:lnTo>
                  <a:pt x="7" y="128"/>
                </a:lnTo>
                <a:lnTo>
                  <a:pt x="0" y="128"/>
                </a:lnTo>
                <a:lnTo>
                  <a:pt x="7" y="106"/>
                </a:lnTo>
                <a:lnTo>
                  <a:pt x="35" y="86"/>
                </a:lnTo>
                <a:lnTo>
                  <a:pt x="73" y="93"/>
                </a:lnTo>
                <a:lnTo>
                  <a:pt x="80" y="113"/>
                </a:lnTo>
                <a:lnTo>
                  <a:pt x="80" y="141"/>
                </a:lnTo>
                <a:lnTo>
                  <a:pt x="86" y="141"/>
                </a:lnTo>
                <a:lnTo>
                  <a:pt x="115" y="113"/>
                </a:lnTo>
                <a:lnTo>
                  <a:pt x="86" y="71"/>
                </a:lnTo>
                <a:lnTo>
                  <a:pt x="86" y="22"/>
                </a:lnTo>
                <a:lnTo>
                  <a:pt x="137" y="29"/>
                </a:lnTo>
                <a:close/>
              </a:path>
            </a:pathLst>
          </a:custGeom>
          <a:solidFill>
            <a:schemeClr val="bg1">
              <a:lumMod val="85000"/>
            </a:schemeClr>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348" name="Freeform 725"/>
          <p:cNvSpPr>
            <a:spLocks noEditPoints="1"/>
          </p:cNvSpPr>
          <p:nvPr/>
        </p:nvSpPr>
        <p:spPr bwMode="gray">
          <a:xfrm>
            <a:off x="6862261" y="4960454"/>
            <a:ext cx="413780" cy="606068"/>
          </a:xfrm>
          <a:custGeom>
            <a:avLst/>
            <a:gdLst/>
            <a:ahLst/>
            <a:cxnLst>
              <a:cxn ang="0">
                <a:pos x="84" y="2"/>
              </a:cxn>
              <a:cxn ang="0">
                <a:pos x="84" y="18"/>
              </a:cxn>
              <a:cxn ang="0">
                <a:pos x="88" y="63"/>
              </a:cxn>
              <a:cxn ang="0">
                <a:pos x="85" y="69"/>
              </a:cxn>
              <a:cxn ang="0">
                <a:pos x="78" y="69"/>
              </a:cxn>
              <a:cxn ang="0">
                <a:pos x="49" y="95"/>
              </a:cxn>
              <a:cxn ang="0">
                <a:pos x="46" y="101"/>
              </a:cxn>
              <a:cxn ang="0">
                <a:pos x="39" y="101"/>
              </a:cxn>
              <a:cxn ang="0">
                <a:pos x="36" y="105"/>
              </a:cxn>
              <a:cxn ang="0">
                <a:pos x="36" y="112"/>
              </a:cxn>
              <a:cxn ang="0">
                <a:pos x="36" y="156"/>
              </a:cxn>
              <a:cxn ang="0">
                <a:pos x="34" y="162"/>
              </a:cxn>
              <a:cxn ang="0">
                <a:pos x="23" y="163"/>
              </a:cxn>
              <a:cxn ang="0">
                <a:pos x="17" y="169"/>
              </a:cxn>
              <a:cxn ang="0">
                <a:pos x="8" y="175"/>
              </a:cxn>
              <a:cxn ang="0">
                <a:pos x="8" y="132"/>
              </a:cxn>
              <a:cxn ang="0">
                <a:pos x="18" y="125"/>
              </a:cxn>
              <a:cxn ang="0">
                <a:pos x="24" y="76"/>
              </a:cxn>
              <a:cxn ang="0">
                <a:pos x="14" y="62"/>
              </a:cxn>
              <a:cxn ang="0">
                <a:pos x="5" y="59"/>
              </a:cxn>
              <a:cxn ang="0">
                <a:pos x="1" y="59"/>
              </a:cxn>
              <a:cxn ang="0">
                <a:pos x="5" y="51"/>
              </a:cxn>
              <a:cxn ang="0">
                <a:pos x="33" y="45"/>
              </a:cxn>
              <a:cxn ang="0">
                <a:pos x="36" y="53"/>
              </a:cxn>
              <a:cxn ang="0">
                <a:pos x="37" y="67"/>
              </a:cxn>
              <a:cxn ang="0">
                <a:pos x="41" y="67"/>
              </a:cxn>
              <a:cxn ang="0">
                <a:pos x="54" y="53"/>
              </a:cxn>
              <a:cxn ang="0">
                <a:pos x="41" y="12"/>
              </a:cxn>
              <a:cxn ang="0">
                <a:pos x="63" y="16"/>
              </a:cxn>
              <a:cxn ang="0">
                <a:pos x="39" y="34"/>
              </a:cxn>
              <a:cxn ang="0">
                <a:pos x="52" y="54"/>
              </a:cxn>
              <a:cxn ang="0">
                <a:pos x="40" y="66"/>
              </a:cxn>
              <a:cxn ang="0">
                <a:pos x="38" y="53"/>
              </a:cxn>
              <a:cxn ang="0">
                <a:pos x="34" y="44"/>
              </a:cxn>
              <a:cxn ang="0">
                <a:pos x="18" y="40"/>
              </a:cxn>
              <a:cxn ang="0">
                <a:pos x="4" y="50"/>
              </a:cxn>
              <a:cxn ang="0">
                <a:pos x="0" y="60"/>
              </a:cxn>
              <a:cxn ang="0">
                <a:pos x="4" y="61"/>
              </a:cxn>
              <a:cxn ang="0">
                <a:pos x="7" y="64"/>
              </a:cxn>
              <a:cxn ang="0">
                <a:pos x="14" y="64"/>
              </a:cxn>
              <a:cxn ang="0">
                <a:pos x="17" y="124"/>
              </a:cxn>
              <a:cxn ang="0">
                <a:pos x="7" y="130"/>
              </a:cxn>
              <a:cxn ang="0">
                <a:pos x="7" y="177"/>
              </a:cxn>
              <a:cxn ang="0">
                <a:pos x="15" y="180"/>
              </a:cxn>
              <a:cxn ang="0">
                <a:pos x="18" y="170"/>
              </a:cxn>
              <a:cxn ang="0">
                <a:pos x="34" y="164"/>
              </a:cxn>
              <a:cxn ang="0">
                <a:pos x="37" y="157"/>
              </a:cxn>
              <a:cxn ang="0">
                <a:pos x="44" y="138"/>
              </a:cxn>
              <a:cxn ang="0">
                <a:pos x="38" y="111"/>
              </a:cxn>
              <a:cxn ang="0">
                <a:pos x="37" y="106"/>
              </a:cxn>
              <a:cxn ang="0">
                <a:pos x="46" y="103"/>
              </a:cxn>
              <a:cxn ang="0">
                <a:pos x="50" y="96"/>
              </a:cxn>
              <a:cxn ang="0">
                <a:pos x="79" y="70"/>
              </a:cxn>
              <a:cxn ang="0">
                <a:pos x="86" y="70"/>
              </a:cxn>
              <a:cxn ang="0">
                <a:pos x="89" y="63"/>
              </a:cxn>
              <a:cxn ang="0">
                <a:pos x="92" y="31"/>
              </a:cxn>
              <a:cxn ang="0">
                <a:pos x="86" y="18"/>
              </a:cxn>
              <a:cxn ang="0">
                <a:pos x="85" y="1"/>
              </a:cxn>
              <a:cxn ang="0">
                <a:pos x="40" y="11"/>
              </a:cxn>
            </a:cxnLst>
            <a:rect l="0" t="0" r="r" b="b"/>
            <a:pathLst>
              <a:path w="92" h="180">
                <a:moveTo>
                  <a:pt x="63" y="15"/>
                </a:moveTo>
                <a:cubicBezTo>
                  <a:pt x="86" y="3"/>
                  <a:pt x="86" y="3"/>
                  <a:pt x="86" y="3"/>
                </a:cubicBezTo>
                <a:cubicBezTo>
                  <a:pt x="84" y="2"/>
                  <a:pt x="84" y="2"/>
                  <a:pt x="84" y="2"/>
                </a:cubicBezTo>
                <a:cubicBezTo>
                  <a:pt x="84" y="18"/>
                  <a:pt x="84" y="18"/>
                  <a:pt x="84" y="18"/>
                </a:cubicBezTo>
                <a:cubicBezTo>
                  <a:pt x="84" y="18"/>
                  <a:pt x="84" y="18"/>
                  <a:pt x="84" y="18"/>
                </a:cubicBezTo>
                <a:cubicBezTo>
                  <a:pt x="84" y="18"/>
                  <a:pt x="84" y="18"/>
                  <a:pt x="84" y="18"/>
                </a:cubicBezTo>
                <a:cubicBezTo>
                  <a:pt x="91" y="31"/>
                  <a:pt x="91" y="31"/>
                  <a:pt x="91" y="31"/>
                </a:cubicBezTo>
                <a:cubicBezTo>
                  <a:pt x="91" y="31"/>
                  <a:pt x="91" y="31"/>
                  <a:pt x="91" y="31"/>
                </a:cubicBezTo>
                <a:cubicBezTo>
                  <a:pt x="88" y="63"/>
                  <a:pt x="88" y="63"/>
                  <a:pt x="88" y="63"/>
                </a:cubicBezTo>
                <a:cubicBezTo>
                  <a:pt x="88" y="63"/>
                  <a:pt x="88" y="63"/>
                  <a:pt x="88" y="63"/>
                </a:cubicBezTo>
                <a:cubicBezTo>
                  <a:pt x="84" y="69"/>
                  <a:pt x="84" y="69"/>
                  <a:pt x="84" y="69"/>
                </a:cubicBezTo>
                <a:cubicBezTo>
                  <a:pt x="85" y="69"/>
                  <a:pt x="85" y="69"/>
                  <a:pt x="85" y="69"/>
                </a:cubicBezTo>
                <a:cubicBezTo>
                  <a:pt x="79" y="69"/>
                  <a:pt x="79" y="69"/>
                  <a:pt x="79" y="69"/>
                </a:cubicBezTo>
                <a:cubicBezTo>
                  <a:pt x="78" y="69"/>
                  <a:pt x="78" y="69"/>
                  <a:pt x="78" y="69"/>
                </a:cubicBezTo>
                <a:cubicBezTo>
                  <a:pt x="78" y="69"/>
                  <a:pt x="78" y="69"/>
                  <a:pt x="78" y="69"/>
                </a:cubicBezTo>
                <a:cubicBezTo>
                  <a:pt x="52" y="92"/>
                  <a:pt x="52" y="92"/>
                  <a:pt x="52" y="92"/>
                </a:cubicBezTo>
                <a:cubicBezTo>
                  <a:pt x="52" y="92"/>
                  <a:pt x="49" y="95"/>
                  <a:pt x="49" y="95"/>
                </a:cubicBezTo>
                <a:cubicBezTo>
                  <a:pt x="49" y="95"/>
                  <a:pt x="49" y="95"/>
                  <a:pt x="49" y="95"/>
                </a:cubicBezTo>
                <a:cubicBezTo>
                  <a:pt x="49" y="95"/>
                  <a:pt x="49" y="95"/>
                  <a:pt x="49" y="95"/>
                </a:cubicBezTo>
                <a:cubicBezTo>
                  <a:pt x="46" y="101"/>
                  <a:pt x="46" y="101"/>
                  <a:pt x="46" y="101"/>
                </a:cubicBezTo>
                <a:cubicBezTo>
                  <a:pt x="46" y="101"/>
                  <a:pt x="46" y="101"/>
                  <a:pt x="46" y="101"/>
                </a:cubicBezTo>
                <a:cubicBezTo>
                  <a:pt x="40" y="101"/>
                  <a:pt x="40" y="101"/>
                  <a:pt x="40" y="101"/>
                </a:cubicBezTo>
                <a:cubicBezTo>
                  <a:pt x="40" y="101"/>
                  <a:pt x="40" y="101"/>
                  <a:pt x="40" y="101"/>
                </a:cubicBezTo>
                <a:cubicBezTo>
                  <a:pt x="39" y="101"/>
                  <a:pt x="39" y="101"/>
                  <a:pt x="39" y="101"/>
                </a:cubicBezTo>
                <a:cubicBezTo>
                  <a:pt x="36" y="104"/>
                  <a:pt x="36" y="104"/>
                  <a:pt x="36" y="104"/>
                </a:cubicBezTo>
                <a:cubicBezTo>
                  <a:pt x="36" y="105"/>
                  <a:pt x="36" y="105"/>
                  <a:pt x="36" y="105"/>
                </a:cubicBezTo>
                <a:cubicBezTo>
                  <a:pt x="36" y="105"/>
                  <a:pt x="36" y="105"/>
                  <a:pt x="36" y="105"/>
                </a:cubicBezTo>
                <a:cubicBezTo>
                  <a:pt x="36" y="112"/>
                  <a:pt x="36" y="112"/>
                  <a:pt x="36" y="112"/>
                </a:cubicBezTo>
                <a:cubicBezTo>
                  <a:pt x="36" y="112"/>
                  <a:pt x="36" y="112"/>
                  <a:pt x="36" y="112"/>
                </a:cubicBezTo>
                <a:cubicBezTo>
                  <a:pt x="36" y="112"/>
                  <a:pt x="36" y="112"/>
                  <a:pt x="36" y="112"/>
                </a:cubicBezTo>
                <a:cubicBezTo>
                  <a:pt x="42" y="137"/>
                  <a:pt x="42" y="137"/>
                  <a:pt x="42" y="137"/>
                </a:cubicBezTo>
                <a:cubicBezTo>
                  <a:pt x="42" y="137"/>
                  <a:pt x="42" y="137"/>
                  <a:pt x="42" y="137"/>
                </a:cubicBezTo>
                <a:cubicBezTo>
                  <a:pt x="36" y="156"/>
                  <a:pt x="36" y="156"/>
                  <a:pt x="36" y="156"/>
                </a:cubicBezTo>
                <a:cubicBezTo>
                  <a:pt x="36" y="156"/>
                  <a:pt x="36" y="156"/>
                  <a:pt x="36" y="156"/>
                </a:cubicBezTo>
                <a:cubicBezTo>
                  <a:pt x="33" y="163"/>
                  <a:pt x="33" y="163"/>
                  <a:pt x="33" y="163"/>
                </a:cubicBezTo>
                <a:cubicBezTo>
                  <a:pt x="34" y="162"/>
                  <a:pt x="34" y="162"/>
                  <a:pt x="34" y="162"/>
                </a:cubicBezTo>
                <a:cubicBezTo>
                  <a:pt x="24" y="162"/>
                  <a:pt x="24" y="162"/>
                  <a:pt x="24" y="162"/>
                </a:cubicBezTo>
                <a:cubicBezTo>
                  <a:pt x="24" y="162"/>
                  <a:pt x="24" y="162"/>
                  <a:pt x="24" y="162"/>
                </a:cubicBezTo>
                <a:cubicBezTo>
                  <a:pt x="23" y="163"/>
                  <a:pt x="23" y="163"/>
                  <a:pt x="23" y="163"/>
                </a:cubicBezTo>
                <a:cubicBezTo>
                  <a:pt x="17" y="169"/>
                  <a:pt x="17" y="169"/>
                  <a:pt x="17" y="169"/>
                </a:cubicBezTo>
                <a:cubicBezTo>
                  <a:pt x="17" y="169"/>
                  <a:pt x="17" y="169"/>
                  <a:pt x="17" y="169"/>
                </a:cubicBezTo>
                <a:cubicBezTo>
                  <a:pt x="17" y="169"/>
                  <a:pt x="17" y="169"/>
                  <a:pt x="17" y="169"/>
                </a:cubicBezTo>
                <a:cubicBezTo>
                  <a:pt x="13" y="179"/>
                  <a:pt x="13" y="179"/>
                  <a:pt x="13" y="179"/>
                </a:cubicBezTo>
                <a:cubicBezTo>
                  <a:pt x="15" y="179"/>
                  <a:pt x="15" y="179"/>
                  <a:pt x="15" y="179"/>
                </a:cubicBezTo>
                <a:cubicBezTo>
                  <a:pt x="8" y="175"/>
                  <a:pt x="8" y="175"/>
                  <a:pt x="8" y="175"/>
                </a:cubicBezTo>
                <a:cubicBezTo>
                  <a:pt x="9" y="176"/>
                  <a:pt x="9" y="176"/>
                  <a:pt x="9" y="176"/>
                </a:cubicBezTo>
                <a:cubicBezTo>
                  <a:pt x="9" y="131"/>
                  <a:pt x="9" y="131"/>
                  <a:pt x="9" y="131"/>
                </a:cubicBezTo>
                <a:cubicBezTo>
                  <a:pt x="8" y="132"/>
                  <a:pt x="8" y="132"/>
                  <a:pt x="8" y="132"/>
                </a:cubicBezTo>
                <a:cubicBezTo>
                  <a:pt x="18" y="125"/>
                  <a:pt x="18" y="125"/>
                  <a:pt x="18" y="125"/>
                </a:cubicBezTo>
                <a:cubicBezTo>
                  <a:pt x="18" y="125"/>
                  <a:pt x="18" y="125"/>
                  <a:pt x="18" y="125"/>
                </a:cubicBezTo>
                <a:cubicBezTo>
                  <a:pt x="18" y="125"/>
                  <a:pt x="18" y="125"/>
                  <a:pt x="18" y="125"/>
                </a:cubicBezTo>
                <a:cubicBezTo>
                  <a:pt x="25" y="76"/>
                  <a:pt x="25" y="76"/>
                  <a:pt x="25" y="76"/>
                </a:cubicBezTo>
                <a:cubicBezTo>
                  <a:pt x="25" y="76"/>
                  <a:pt x="25" y="76"/>
                  <a:pt x="25" y="76"/>
                </a:cubicBezTo>
                <a:cubicBezTo>
                  <a:pt x="24" y="76"/>
                  <a:pt x="24" y="76"/>
                  <a:pt x="24" y="76"/>
                </a:cubicBezTo>
                <a:cubicBezTo>
                  <a:pt x="15" y="63"/>
                  <a:pt x="15" y="63"/>
                  <a:pt x="15" y="63"/>
                </a:cubicBezTo>
                <a:cubicBezTo>
                  <a:pt x="15" y="62"/>
                  <a:pt x="15" y="62"/>
                  <a:pt x="15" y="62"/>
                </a:cubicBezTo>
                <a:cubicBezTo>
                  <a:pt x="14" y="62"/>
                  <a:pt x="14" y="62"/>
                  <a:pt x="14" y="62"/>
                </a:cubicBezTo>
                <a:cubicBezTo>
                  <a:pt x="8" y="62"/>
                  <a:pt x="8" y="62"/>
                  <a:pt x="8" y="62"/>
                </a:cubicBezTo>
                <a:cubicBezTo>
                  <a:pt x="8" y="63"/>
                  <a:pt x="8" y="63"/>
                  <a:pt x="8" y="63"/>
                </a:cubicBezTo>
                <a:cubicBezTo>
                  <a:pt x="5" y="59"/>
                  <a:pt x="5" y="59"/>
                  <a:pt x="5" y="59"/>
                </a:cubicBezTo>
                <a:cubicBezTo>
                  <a:pt x="5" y="59"/>
                  <a:pt x="5" y="59"/>
                  <a:pt x="5" y="59"/>
                </a:cubicBezTo>
                <a:cubicBezTo>
                  <a:pt x="4" y="59"/>
                  <a:pt x="4" y="59"/>
                  <a:pt x="4" y="59"/>
                </a:cubicBezTo>
                <a:cubicBezTo>
                  <a:pt x="1" y="59"/>
                  <a:pt x="1" y="59"/>
                  <a:pt x="1" y="59"/>
                </a:cubicBezTo>
                <a:cubicBezTo>
                  <a:pt x="2" y="60"/>
                  <a:pt x="2" y="60"/>
                  <a:pt x="2" y="60"/>
                </a:cubicBezTo>
                <a:cubicBezTo>
                  <a:pt x="5" y="50"/>
                  <a:pt x="5" y="50"/>
                  <a:pt x="5" y="50"/>
                </a:cubicBezTo>
                <a:cubicBezTo>
                  <a:pt x="5" y="51"/>
                  <a:pt x="5" y="51"/>
                  <a:pt x="5" y="51"/>
                </a:cubicBezTo>
                <a:cubicBezTo>
                  <a:pt x="18" y="41"/>
                  <a:pt x="18" y="41"/>
                  <a:pt x="18" y="41"/>
                </a:cubicBezTo>
                <a:cubicBezTo>
                  <a:pt x="17" y="41"/>
                  <a:pt x="17" y="41"/>
                  <a:pt x="17" y="41"/>
                </a:cubicBezTo>
                <a:cubicBezTo>
                  <a:pt x="33" y="45"/>
                  <a:pt x="33" y="45"/>
                  <a:pt x="33" y="45"/>
                </a:cubicBezTo>
                <a:cubicBezTo>
                  <a:pt x="33" y="44"/>
                  <a:pt x="33" y="44"/>
                  <a:pt x="33" y="44"/>
                </a:cubicBezTo>
                <a:cubicBezTo>
                  <a:pt x="36" y="54"/>
                  <a:pt x="36" y="54"/>
                  <a:pt x="36" y="54"/>
                </a:cubicBezTo>
                <a:cubicBezTo>
                  <a:pt x="36" y="53"/>
                  <a:pt x="36" y="53"/>
                  <a:pt x="36" y="53"/>
                </a:cubicBezTo>
                <a:cubicBezTo>
                  <a:pt x="36" y="66"/>
                  <a:pt x="36" y="66"/>
                  <a:pt x="36" y="66"/>
                </a:cubicBezTo>
                <a:cubicBezTo>
                  <a:pt x="36" y="67"/>
                  <a:pt x="36" y="67"/>
                  <a:pt x="36" y="67"/>
                </a:cubicBezTo>
                <a:cubicBezTo>
                  <a:pt x="37" y="67"/>
                  <a:pt x="37" y="67"/>
                  <a:pt x="37" y="67"/>
                </a:cubicBezTo>
                <a:cubicBezTo>
                  <a:pt x="40" y="67"/>
                  <a:pt x="40" y="67"/>
                  <a:pt x="40" y="67"/>
                </a:cubicBezTo>
                <a:cubicBezTo>
                  <a:pt x="40" y="67"/>
                  <a:pt x="40" y="67"/>
                  <a:pt x="40" y="67"/>
                </a:cubicBezTo>
                <a:cubicBezTo>
                  <a:pt x="41" y="67"/>
                  <a:pt x="41" y="67"/>
                  <a:pt x="41" y="67"/>
                </a:cubicBezTo>
                <a:cubicBezTo>
                  <a:pt x="53" y="54"/>
                  <a:pt x="53" y="54"/>
                  <a:pt x="53" y="54"/>
                </a:cubicBezTo>
                <a:cubicBezTo>
                  <a:pt x="54" y="54"/>
                  <a:pt x="54" y="54"/>
                  <a:pt x="54" y="54"/>
                </a:cubicBezTo>
                <a:cubicBezTo>
                  <a:pt x="54" y="53"/>
                  <a:pt x="54" y="53"/>
                  <a:pt x="54" y="53"/>
                </a:cubicBezTo>
                <a:cubicBezTo>
                  <a:pt x="41" y="34"/>
                  <a:pt x="41" y="34"/>
                  <a:pt x="41" y="34"/>
                </a:cubicBezTo>
                <a:cubicBezTo>
                  <a:pt x="41" y="34"/>
                  <a:pt x="41" y="34"/>
                  <a:pt x="41" y="34"/>
                </a:cubicBezTo>
                <a:cubicBezTo>
                  <a:pt x="41" y="12"/>
                  <a:pt x="41" y="12"/>
                  <a:pt x="41" y="12"/>
                </a:cubicBezTo>
                <a:cubicBezTo>
                  <a:pt x="40" y="12"/>
                  <a:pt x="40" y="12"/>
                  <a:pt x="40" y="12"/>
                </a:cubicBezTo>
                <a:cubicBezTo>
                  <a:pt x="62" y="16"/>
                  <a:pt x="62" y="16"/>
                  <a:pt x="62" y="16"/>
                </a:cubicBezTo>
                <a:cubicBezTo>
                  <a:pt x="63" y="16"/>
                  <a:pt x="63" y="16"/>
                  <a:pt x="63" y="16"/>
                </a:cubicBezTo>
                <a:lnTo>
                  <a:pt x="63" y="15"/>
                </a:lnTo>
                <a:close/>
                <a:moveTo>
                  <a:pt x="39" y="12"/>
                </a:moveTo>
                <a:cubicBezTo>
                  <a:pt x="39" y="34"/>
                  <a:pt x="39" y="34"/>
                  <a:pt x="39" y="34"/>
                </a:cubicBezTo>
                <a:cubicBezTo>
                  <a:pt x="39" y="34"/>
                  <a:pt x="39" y="34"/>
                  <a:pt x="39" y="34"/>
                </a:cubicBezTo>
                <a:cubicBezTo>
                  <a:pt x="39" y="35"/>
                  <a:pt x="39" y="35"/>
                  <a:pt x="39" y="35"/>
                </a:cubicBezTo>
                <a:cubicBezTo>
                  <a:pt x="52" y="54"/>
                  <a:pt x="52" y="54"/>
                  <a:pt x="52" y="54"/>
                </a:cubicBezTo>
                <a:cubicBezTo>
                  <a:pt x="52" y="53"/>
                  <a:pt x="52" y="53"/>
                  <a:pt x="52" y="53"/>
                </a:cubicBezTo>
                <a:cubicBezTo>
                  <a:pt x="39" y="66"/>
                  <a:pt x="39" y="66"/>
                  <a:pt x="39" y="66"/>
                </a:cubicBezTo>
                <a:cubicBezTo>
                  <a:pt x="40" y="66"/>
                  <a:pt x="40" y="66"/>
                  <a:pt x="40" y="66"/>
                </a:cubicBezTo>
                <a:cubicBezTo>
                  <a:pt x="37" y="66"/>
                  <a:pt x="37" y="66"/>
                  <a:pt x="37" y="66"/>
                </a:cubicBezTo>
                <a:cubicBezTo>
                  <a:pt x="38" y="66"/>
                  <a:pt x="38" y="66"/>
                  <a:pt x="38" y="66"/>
                </a:cubicBezTo>
                <a:cubicBezTo>
                  <a:pt x="38" y="53"/>
                  <a:pt x="38" y="53"/>
                  <a:pt x="38" y="53"/>
                </a:cubicBezTo>
                <a:cubicBezTo>
                  <a:pt x="38" y="53"/>
                  <a:pt x="38" y="53"/>
                  <a:pt x="38" y="53"/>
                </a:cubicBezTo>
                <a:cubicBezTo>
                  <a:pt x="38" y="53"/>
                  <a:pt x="38" y="53"/>
                  <a:pt x="38" y="53"/>
                </a:cubicBezTo>
                <a:cubicBezTo>
                  <a:pt x="34" y="44"/>
                  <a:pt x="34" y="44"/>
                  <a:pt x="34" y="44"/>
                </a:cubicBezTo>
                <a:cubicBezTo>
                  <a:pt x="34" y="43"/>
                  <a:pt x="34" y="43"/>
                  <a:pt x="34" y="43"/>
                </a:cubicBezTo>
                <a:cubicBezTo>
                  <a:pt x="34" y="43"/>
                  <a:pt x="34" y="43"/>
                  <a:pt x="34" y="43"/>
                </a:cubicBezTo>
                <a:cubicBezTo>
                  <a:pt x="18" y="40"/>
                  <a:pt x="18" y="40"/>
                  <a:pt x="18" y="40"/>
                </a:cubicBezTo>
                <a:cubicBezTo>
                  <a:pt x="17" y="40"/>
                  <a:pt x="17" y="40"/>
                  <a:pt x="17" y="40"/>
                </a:cubicBezTo>
                <a:cubicBezTo>
                  <a:pt x="17" y="40"/>
                  <a:pt x="17" y="40"/>
                  <a:pt x="17" y="40"/>
                </a:cubicBezTo>
                <a:cubicBezTo>
                  <a:pt x="4" y="50"/>
                  <a:pt x="4" y="50"/>
                  <a:pt x="4" y="50"/>
                </a:cubicBezTo>
                <a:cubicBezTo>
                  <a:pt x="4" y="50"/>
                  <a:pt x="4" y="50"/>
                  <a:pt x="4" y="50"/>
                </a:cubicBezTo>
                <a:cubicBezTo>
                  <a:pt x="4" y="50"/>
                  <a:pt x="4" y="50"/>
                  <a:pt x="4" y="50"/>
                </a:cubicBezTo>
                <a:cubicBezTo>
                  <a:pt x="0" y="60"/>
                  <a:pt x="0" y="60"/>
                  <a:pt x="0" y="60"/>
                </a:cubicBezTo>
                <a:cubicBezTo>
                  <a:pt x="0" y="61"/>
                  <a:pt x="0" y="61"/>
                  <a:pt x="0" y="61"/>
                </a:cubicBezTo>
                <a:cubicBezTo>
                  <a:pt x="1" y="61"/>
                  <a:pt x="1" y="61"/>
                  <a:pt x="1" y="61"/>
                </a:cubicBezTo>
                <a:cubicBezTo>
                  <a:pt x="4" y="61"/>
                  <a:pt x="4" y="61"/>
                  <a:pt x="4" y="61"/>
                </a:cubicBezTo>
                <a:cubicBezTo>
                  <a:pt x="4" y="60"/>
                  <a:pt x="4" y="60"/>
                  <a:pt x="4" y="60"/>
                </a:cubicBezTo>
                <a:cubicBezTo>
                  <a:pt x="7" y="64"/>
                  <a:pt x="7" y="64"/>
                  <a:pt x="7" y="64"/>
                </a:cubicBezTo>
                <a:cubicBezTo>
                  <a:pt x="7" y="64"/>
                  <a:pt x="7" y="64"/>
                  <a:pt x="7" y="64"/>
                </a:cubicBezTo>
                <a:cubicBezTo>
                  <a:pt x="8" y="64"/>
                  <a:pt x="8" y="64"/>
                  <a:pt x="8" y="64"/>
                </a:cubicBezTo>
                <a:cubicBezTo>
                  <a:pt x="14" y="64"/>
                  <a:pt x="14" y="64"/>
                  <a:pt x="14" y="64"/>
                </a:cubicBezTo>
                <a:cubicBezTo>
                  <a:pt x="14" y="64"/>
                  <a:pt x="14" y="64"/>
                  <a:pt x="14" y="64"/>
                </a:cubicBezTo>
                <a:cubicBezTo>
                  <a:pt x="23" y="77"/>
                  <a:pt x="23" y="77"/>
                  <a:pt x="23" y="77"/>
                </a:cubicBezTo>
                <a:cubicBezTo>
                  <a:pt x="23" y="76"/>
                  <a:pt x="23" y="76"/>
                  <a:pt x="23" y="76"/>
                </a:cubicBezTo>
                <a:cubicBezTo>
                  <a:pt x="17" y="124"/>
                  <a:pt x="17" y="124"/>
                  <a:pt x="17" y="124"/>
                </a:cubicBezTo>
                <a:cubicBezTo>
                  <a:pt x="17" y="124"/>
                  <a:pt x="17" y="124"/>
                  <a:pt x="17" y="124"/>
                </a:cubicBezTo>
                <a:cubicBezTo>
                  <a:pt x="7" y="130"/>
                  <a:pt x="7" y="130"/>
                  <a:pt x="7" y="130"/>
                </a:cubicBezTo>
                <a:cubicBezTo>
                  <a:pt x="7" y="130"/>
                  <a:pt x="7" y="130"/>
                  <a:pt x="7" y="130"/>
                </a:cubicBezTo>
                <a:cubicBezTo>
                  <a:pt x="7" y="131"/>
                  <a:pt x="7" y="131"/>
                  <a:pt x="7" y="131"/>
                </a:cubicBezTo>
                <a:cubicBezTo>
                  <a:pt x="7" y="176"/>
                  <a:pt x="7" y="176"/>
                  <a:pt x="7" y="176"/>
                </a:cubicBezTo>
                <a:cubicBezTo>
                  <a:pt x="7" y="177"/>
                  <a:pt x="7" y="177"/>
                  <a:pt x="7" y="177"/>
                </a:cubicBezTo>
                <a:cubicBezTo>
                  <a:pt x="7" y="177"/>
                  <a:pt x="7" y="177"/>
                  <a:pt x="7" y="177"/>
                </a:cubicBezTo>
                <a:cubicBezTo>
                  <a:pt x="14" y="180"/>
                  <a:pt x="14" y="180"/>
                  <a:pt x="14" y="180"/>
                </a:cubicBezTo>
                <a:cubicBezTo>
                  <a:pt x="15" y="180"/>
                  <a:pt x="15" y="180"/>
                  <a:pt x="15" y="180"/>
                </a:cubicBezTo>
                <a:cubicBezTo>
                  <a:pt x="15" y="180"/>
                  <a:pt x="15" y="180"/>
                  <a:pt x="15" y="180"/>
                </a:cubicBezTo>
                <a:cubicBezTo>
                  <a:pt x="18" y="170"/>
                  <a:pt x="18" y="170"/>
                  <a:pt x="18" y="170"/>
                </a:cubicBezTo>
                <a:cubicBezTo>
                  <a:pt x="18" y="170"/>
                  <a:pt x="18" y="170"/>
                  <a:pt x="18" y="170"/>
                </a:cubicBezTo>
                <a:cubicBezTo>
                  <a:pt x="24" y="164"/>
                  <a:pt x="24" y="164"/>
                  <a:pt x="24" y="164"/>
                </a:cubicBezTo>
                <a:cubicBezTo>
                  <a:pt x="24" y="164"/>
                  <a:pt x="24" y="164"/>
                  <a:pt x="24" y="164"/>
                </a:cubicBezTo>
                <a:cubicBezTo>
                  <a:pt x="34" y="164"/>
                  <a:pt x="34" y="164"/>
                  <a:pt x="34" y="164"/>
                </a:cubicBezTo>
                <a:cubicBezTo>
                  <a:pt x="34" y="164"/>
                  <a:pt x="34" y="164"/>
                  <a:pt x="34" y="164"/>
                </a:cubicBezTo>
                <a:cubicBezTo>
                  <a:pt x="34" y="163"/>
                  <a:pt x="34" y="163"/>
                  <a:pt x="34" y="163"/>
                </a:cubicBezTo>
                <a:cubicBezTo>
                  <a:pt x="37" y="157"/>
                  <a:pt x="37" y="157"/>
                  <a:pt x="37" y="157"/>
                </a:cubicBezTo>
                <a:cubicBezTo>
                  <a:pt x="38" y="157"/>
                  <a:pt x="38" y="157"/>
                  <a:pt x="38" y="157"/>
                </a:cubicBezTo>
                <a:cubicBezTo>
                  <a:pt x="38" y="157"/>
                  <a:pt x="38" y="157"/>
                  <a:pt x="38" y="157"/>
                </a:cubicBezTo>
                <a:cubicBezTo>
                  <a:pt x="44" y="138"/>
                  <a:pt x="44" y="138"/>
                  <a:pt x="44" y="138"/>
                </a:cubicBezTo>
                <a:cubicBezTo>
                  <a:pt x="44" y="137"/>
                  <a:pt x="44" y="137"/>
                  <a:pt x="44" y="137"/>
                </a:cubicBezTo>
                <a:cubicBezTo>
                  <a:pt x="44" y="137"/>
                  <a:pt x="44" y="137"/>
                  <a:pt x="44" y="137"/>
                </a:cubicBezTo>
                <a:cubicBezTo>
                  <a:pt x="38" y="111"/>
                  <a:pt x="38" y="111"/>
                  <a:pt x="38" y="111"/>
                </a:cubicBezTo>
                <a:cubicBezTo>
                  <a:pt x="38" y="112"/>
                  <a:pt x="38" y="112"/>
                  <a:pt x="38" y="112"/>
                </a:cubicBezTo>
                <a:cubicBezTo>
                  <a:pt x="38" y="105"/>
                  <a:pt x="38" y="105"/>
                  <a:pt x="38" y="105"/>
                </a:cubicBezTo>
                <a:cubicBezTo>
                  <a:pt x="37" y="106"/>
                  <a:pt x="37" y="106"/>
                  <a:pt x="37" y="106"/>
                </a:cubicBezTo>
                <a:cubicBezTo>
                  <a:pt x="41" y="102"/>
                  <a:pt x="41" y="102"/>
                  <a:pt x="41" y="102"/>
                </a:cubicBezTo>
                <a:cubicBezTo>
                  <a:pt x="40" y="103"/>
                  <a:pt x="40" y="103"/>
                  <a:pt x="40" y="103"/>
                </a:cubicBezTo>
                <a:cubicBezTo>
                  <a:pt x="46" y="103"/>
                  <a:pt x="46" y="103"/>
                  <a:pt x="46" y="103"/>
                </a:cubicBezTo>
                <a:cubicBezTo>
                  <a:pt x="47" y="103"/>
                  <a:pt x="47" y="103"/>
                  <a:pt x="47" y="103"/>
                </a:cubicBezTo>
                <a:cubicBezTo>
                  <a:pt x="47" y="102"/>
                  <a:pt x="47" y="102"/>
                  <a:pt x="47" y="102"/>
                </a:cubicBezTo>
                <a:cubicBezTo>
                  <a:pt x="50" y="96"/>
                  <a:pt x="50" y="96"/>
                  <a:pt x="50" y="96"/>
                </a:cubicBezTo>
                <a:cubicBezTo>
                  <a:pt x="50" y="96"/>
                  <a:pt x="50" y="96"/>
                  <a:pt x="50" y="96"/>
                </a:cubicBezTo>
                <a:cubicBezTo>
                  <a:pt x="53" y="93"/>
                  <a:pt x="53" y="93"/>
                  <a:pt x="53" y="93"/>
                </a:cubicBezTo>
                <a:cubicBezTo>
                  <a:pt x="53" y="93"/>
                  <a:pt x="79" y="70"/>
                  <a:pt x="79" y="70"/>
                </a:cubicBezTo>
                <a:cubicBezTo>
                  <a:pt x="79" y="70"/>
                  <a:pt x="79" y="70"/>
                  <a:pt x="79" y="70"/>
                </a:cubicBezTo>
                <a:cubicBezTo>
                  <a:pt x="85" y="70"/>
                  <a:pt x="85" y="70"/>
                  <a:pt x="85" y="70"/>
                </a:cubicBezTo>
                <a:cubicBezTo>
                  <a:pt x="86" y="70"/>
                  <a:pt x="86" y="70"/>
                  <a:pt x="86" y="70"/>
                </a:cubicBezTo>
                <a:cubicBezTo>
                  <a:pt x="86" y="70"/>
                  <a:pt x="86" y="70"/>
                  <a:pt x="86" y="70"/>
                </a:cubicBezTo>
                <a:cubicBezTo>
                  <a:pt x="89" y="64"/>
                  <a:pt x="89" y="64"/>
                  <a:pt x="89" y="64"/>
                </a:cubicBezTo>
                <a:cubicBezTo>
                  <a:pt x="89" y="63"/>
                  <a:pt x="89" y="63"/>
                  <a:pt x="89" y="63"/>
                </a:cubicBezTo>
                <a:cubicBezTo>
                  <a:pt x="89" y="63"/>
                  <a:pt x="89" y="63"/>
                  <a:pt x="89" y="63"/>
                </a:cubicBezTo>
                <a:cubicBezTo>
                  <a:pt x="92" y="31"/>
                  <a:pt x="92" y="31"/>
                  <a:pt x="92" y="31"/>
                </a:cubicBezTo>
                <a:cubicBezTo>
                  <a:pt x="92" y="31"/>
                  <a:pt x="92" y="31"/>
                  <a:pt x="92" y="31"/>
                </a:cubicBezTo>
                <a:cubicBezTo>
                  <a:pt x="92" y="31"/>
                  <a:pt x="92" y="31"/>
                  <a:pt x="92" y="31"/>
                </a:cubicBezTo>
                <a:cubicBezTo>
                  <a:pt x="86" y="18"/>
                  <a:pt x="86" y="18"/>
                  <a:pt x="86" y="18"/>
                </a:cubicBezTo>
                <a:cubicBezTo>
                  <a:pt x="86" y="18"/>
                  <a:pt x="86" y="18"/>
                  <a:pt x="86" y="18"/>
                </a:cubicBezTo>
                <a:cubicBezTo>
                  <a:pt x="86" y="2"/>
                  <a:pt x="86" y="2"/>
                  <a:pt x="86" y="2"/>
                </a:cubicBezTo>
                <a:cubicBezTo>
                  <a:pt x="86" y="0"/>
                  <a:pt x="86" y="0"/>
                  <a:pt x="86" y="0"/>
                </a:cubicBezTo>
                <a:cubicBezTo>
                  <a:pt x="85" y="1"/>
                  <a:pt x="85" y="1"/>
                  <a:pt x="85" y="1"/>
                </a:cubicBezTo>
                <a:cubicBezTo>
                  <a:pt x="62" y="14"/>
                  <a:pt x="62" y="14"/>
                  <a:pt x="62" y="14"/>
                </a:cubicBezTo>
                <a:cubicBezTo>
                  <a:pt x="63" y="14"/>
                  <a:pt x="63" y="14"/>
                  <a:pt x="63" y="14"/>
                </a:cubicBezTo>
                <a:cubicBezTo>
                  <a:pt x="40" y="11"/>
                  <a:pt x="40" y="11"/>
                  <a:pt x="40" y="11"/>
                </a:cubicBezTo>
                <a:cubicBezTo>
                  <a:pt x="39" y="11"/>
                  <a:pt x="39" y="11"/>
                  <a:pt x="39" y="11"/>
                </a:cubicBezTo>
                <a:cubicBezTo>
                  <a:pt x="39" y="12"/>
                  <a:pt x="39" y="12"/>
                  <a:pt x="39" y="12"/>
                </a:cubicBezTo>
                <a:close/>
              </a:path>
            </a:pathLst>
          </a:custGeom>
          <a:solidFill>
            <a:schemeClr val="bg1">
              <a:lumMod val="85000"/>
            </a:schemeClr>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349" name="Freeform 730"/>
          <p:cNvSpPr>
            <a:spLocks/>
          </p:cNvSpPr>
          <p:nvPr/>
        </p:nvSpPr>
        <p:spPr bwMode="gray">
          <a:xfrm>
            <a:off x="6487208" y="5236906"/>
            <a:ext cx="379129" cy="315944"/>
          </a:xfrm>
          <a:custGeom>
            <a:avLst/>
            <a:gdLst/>
            <a:ahLst/>
            <a:cxnLst>
              <a:cxn ang="0">
                <a:pos x="0" y="186"/>
              </a:cxn>
              <a:cxn ang="0">
                <a:pos x="0" y="102"/>
              </a:cxn>
              <a:cxn ang="0">
                <a:pos x="22" y="102"/>
              </a:cxn>
              <a:cxn ang="0">
                <a:pos x="22" y="15"/>
              </a:cxn>
              <a:cxn ang="0">
                <a:pos x="73" y="15"/>
              </a:cxn>
              <a:cxn ang="0">
                <a:pos x="86" y="9"/>
              </a:cxn>
              <a:cxn ang="0">
                <a:pos x="86" y="0"/>
              </a:cxn>
              <a:cxn ang="0">
                <a:pos x="186" y="108"/>
              </a:cxn>
              <a:cxn ang="0">
                <a:pos x="128" y="137"/>
              </a:cxn>
              <a:cxn ang="0">
                <a:pos x="122" y="166"/>
              </a:cxn>
              <a:cxn ang="0">
                <a:pos x="115" y="172"/>
              </a:cxn>
              <a:cxn ang="0">
                <a:pos x="86" y="186"/>
              </a:cxn>
              <a:cxn ang="0">
                <a:pos x="73" y="179"/>
              </a:cxn>
              <a:cxn ang="0">
                <a:pos x="58" y="179"/>
              </a:cxn>
              <a:cxn ang="0">
                <a:pos x="22" y="208"/>
              </a:cxn>
              <a:cxn ang="0">
                <a:pos x="0" y="186"/>
              </a:cxn>
            </a:cxnLst>
            <a:rect l="0" t="0" r="r" b="b"/>
            <a:pathLst>
              <a:path w="186" h="208">
                <a:moveTo>
                  <a:pt x="0" y="186"/>
                </a:moveTo>
                <a:lnTo>
                  <a:pt x="0" y="102"/>
                </a:lnTo>
                <a:lnTo>
                  <a:pt x="22" y="102"/>
                </a:lnTo>
                <a:lnTo>
                  <a:pt x="22" y="15"/>
                </a:lnTo>
                <a:lnTo>
                  <a:pt x="73" y="15"/>
                </a:lnTo>
                <a:lnTo>
                  <a:pt x="86" y="9"/>
                </a:lnTo>
                <a:lnTo>
                  <a:pt x="86" y="0"/>
                </a:lnTo>
                <a:lnTo>
                  <a:pt x="186" y="108"/>
                </a:lnTo>
                <a:lnTo>
                  <a:pt x="128" y="137"/>
                </a:lnTo>
                <a:lnTo>
                  <a:pt x="122" y="166"/>
                </a:lnTo>
                <a:lnTo>
                  <a:pt x="115" y="172"/>
                </a:lnTo>
                <a:lnTo>
                  <a:pt x="86" y="186"/>
                </a:lnTo>
                <a:lnTo>
                  <a:pt x="73" y="179"/>
                </a:lnTo>
                <a:lnTo>
                  <a:pt x="58" y="179"/>
                </a:lnTo>
                <a:lnTo>
                  <a:pt x="22" y="208"/>
                </a:lnTo>
                <a:lnTo>
                  <a:pt x="0" y="186"/>
                </a:lnTo>
                <a:close/>
              </a:path>
            </a:pathLst>
          </a:custGeom>
          <a:solidFill>
            <a:schemeClr val="bg1">
              <a:lumMod val="85000"/>
            </a:schemeClr>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350" name="Freeform 733"/>
          <p:cNvSpPr>
            <a:spLocks/>
          </p:cNvSpPr>
          <p:nvPr/>
        </p:nvSpPr>
        <p:spPr bwMode="gray">
          <a:xfrm>
            <a:off x="7286232" y="3146811"/>
            <a:ext cx="760295" cy="521006"/>
          </a:xfrm>
          <a:custGeom>
            <a:avLst/>
            <a:gdLst/>
            <a:ahLst/>
            <a:cxnLst>
              <a:cxn ang="0">
                <a:pos x="11" y="9"/>
              </a:cxn>
              <a:cxn ang="0">
                <a:pos x="24" y="23"/>
              </a:cxn>
              <a:cxn ang="0">
                <a:pos x="50" y="14"/>
              </a:cxn>
              <a:cxn ang="0">
                <a:pos x="79" y="29"/>
              </a:cxn>
              <a:cxn ang="0">
                <a:pos x="101" y="65"/>
              </a:cxn>
              <a:cxn ang="0">
                <a:pos x="130" y="65"/>
              </a:cxn>
              <a:cxn ang="0">
                <a:pos x="161" y="58"/>
              </a:cxn>
              <a:cxn ang="0">
                <a:pos x="172" y="58"/>
              </a:cxn>
              <a:cxn ang="0">
                <a:pos x="201" y="36"/>
              </a:cxn>
              <a:cxn ang="0">
                <a:pos x="236" y="29"/>
              </a:cxn>
              <a:cxn ang="0">
                <a:pos x="252" y="51"/>
              </a:cxn>
              <a:cxn ang="0">
                <a:pos x="280" y="71"/>
              </a:cxn>
              <a:cxn ang="0">
                <a:pos x="303" y="100"/>
              </a:cxn>
              <a:cxn ang="0">
                <a:pos x="294" y="135"/>
              </a:cxn>
              <a:cxn ang="0">
                <a:pos x="316" y="151"/>
              </a:cxn>
              <a:cxn ang="0">
                <a:pos x="316" y="180"/>
              </a:cxn>
              <a:cxn ang="0">
                <a:pos x="309" y="186"/>
              </a:cxn>
              <a:cxn ang="0">
                <a:pos x="329" y="208"/>
              </a:cxn>
              <a:cxn ang="0">
                <a:pos x="329" y="250"/>
              </a:cxn>
              <a:cxn ang="0">
                <a:pos x="358" y="264"/>
              </a:cxn>
              <a:cxn ang="0">
                <a:pos x="373" y="299"/>
              </a:cxn>
              <a:cxn ang="0">
                <a:pos x="351" y="314"/>
              </a:cxn>
              <a:cxn ang="0">
                <a:pos x="351" y="343"/>
              </a:cxn>
              <a:cxn ang="0">
                <a:pos x="309" y="337"/>
              </a:cxn>
              <a:cxn ang="0">
                <a:pos x="274" y="337"/>
              </a:cxn>
              <a:cxn ang="0">
                <a:pos x="258" y="308"/>
              </a:cxn>
              <a:cxn ang="0">
                <a:pos x="252" y="299"/>
              </a:cxn>
              <a:cxn ang="0">
                <a:pos x="223" y="321"/>
              </a:cxn>
              <a:cxn ang="0">
                <a:pos x="188" y="292"/>
              </a:cxn>
              <a:cxn ang="0">
                <a:pos x="172" y="292"/>
              </a:cxn>
              <a:cxn ang="0">
                <a:pos x="152" y="279"/>
              </a:cxn>
              <a:cxn ang="0">
                <a:pos x="123" y="235"/>
              </a:cxn>
              <a:cxn ang="0">
                <a:pos x="95" y="235"/>
              </a:cxn>
              <a:cxn ang="0">
                <a:pos x="88" y="186"/>
              </a:cxn>
              <a:cxn ang="0">
                <a:pos x="66" y="171"/>
              </a:cxn>
              <a:cxn ang="0">
                <a:pos x="44" y="144"/>
              </a:cxn>
              <a:cxn ang="0">
                <a:pos x="37" y="122"/>
              </a:cxn>
              <a:cxn ang="0">
                <a:pos x="50" y="100"/>
              </a:cxn>
              <a:cxn ang="0">
                <a:pos x="31" y="87"/>
              </a:cxn>
              <a:cxn ang="0">
                <a:pos x="15" y="58"/>
              </a:cxn>
              <a:cxn ang="0">
                <a:pos x="15" y="42"/>
              </a:cxn>
              <a:cxn ang="0">
                <a:pos x="2" y="14"/>
              </a:cxn>
              <a:cxn ang="0">
                <a:pos x="0" y="0"/>
              </a:cxn>
              <a:cxn ang="0">
                <a:pos x="8" y="7"/>
              </a:cxn>
              <a:cxn ang="0">
                <a:pos x="11" y="9"/>
              </a:cxn>
            </a:cxnLst>
            <a:rect l="0" t="0" r="r" b="b"/>
            <a:pathLst>
              <a:path w="373" h="343">
                <a:moveTo>
                  <a:pt x="11" y="9"/>
                </a:moveTo>
                <a:lnTo>
                  <a:pt x="24" y="23"/>
                </a:lnTo>
                <a:lnTo>
                  <a:pt x="50" y="14"/>
                </a:lnTo>
                <a:lnTo>
                  <a:pt x="79" y="29"/>
                </a:lnTo>
                <a:lnTo>
                  <a:pt x="101" y="65"/>
                </a:lnTo>
                <a:lnTo>
                  <a:pt x="130" y="65"/>
                </a:lnTo>
                <a:lnTo>
                  <a:pt x="161" y="58"/>
                </a:lnTo>
                <a:lnTo>
                  <a:pt x="172" y="58"/>
                </a:lnTo>
                <a:lnTo>
                  <a:pt x="201" y="36"/>
                </a:lnTo>
                <a:lnTo>
                  <a:pt x="236" y="29"/>
                </a:lnTo>
                <a:lnTo>
                  <a:pt x="252" y="51"/>
                </a:lnTo>
                <a:lnTo>
                  <a:pt x="280" y="71"/>
                </a:lnTo>
                <a:lnTo>
                  <a:pt x="303" y="100"/>
                </a:lnTo>
                <a:lnTo>
                  <a:pt x="294" y="135"/>
                </a:lnTo>
                <a:lnTo>
                  <a:pt x="316" y="151"/>
                </a:lnTo>
                <a:lnTo>
                  <a:pt x="316" y="180"/>
                </a:lnTo>
                <a:lnTo>
                  <a:pt x="309" y="186"/>
                </a:lnTo>
                <a:lnTo>
                  <a:pt x="329" y="208"/>
                </a:lnTo>
                <a:lnTo>
                  <a:pt x="329" y="250"/>
                </a:lnTo>
                <a:lnTo>
                  <a:pt x="358" y="264"/>
                </a:lnTo>
                <a:lnTo>
                  <a:pt x="373" y="299"/>
                </a:lnTo>
                <a:lnTo>
                  <a:pt x="351" y="314"/>
                </a:lnTo>
                <a:lnTo>
                  <a:pt x="351" y="343"/>
                </a:lnTo>
                <a:lnTo>
                  <a:pt x="309" y="337"/>
                </a:lnTo>
                <a:lnTo>
                  <a:pt x="274" y="337"/>
                </a:lnTo>
                <a:lnTo>
                  <a:pt x="258" y="308"/>
                </a:lnTo>
                <a:lnTo>
                  <a:pt x="252" y="299"/>
                </a:lnTo>
                <a:lnTo>
                  <a:pt x="223" y="321"/>
                </a:lnTo>
                <a:lnTo>
                  <a:pt x="188" y="292"/>
                </a:lnTo>
                <a:lnTo>
                  <a:pt x="172" y="292"/>
                </a:lnTo>
                <a:lnTo>
                  <a:pt x="152" y="279"/>
                </a:lnTo>
                <a:lnTo>
                  <a:pt x="123" y="235"/>
                </a:lnTo>
                <a:lnTo>
                  <a:pt x="95" y="235"/>
                </a:lnTo>
                <a:lnTo>
                  <a:pt x="88" y="186"/>
                </a:lnTo>
                <a:lnTo>
                  <a:pt x="66" y="171"/>
                </a:lnTo>
                <a:lnTo>
                  <a:pt x="44" y="144"/>
                </a:lnTo>
                <a:lnTo>
                  <a:pt x="37" y="122"/>
                </a:lnTo>
                <a:lnTo>
                  <a:pt x="50" y="100"/>
                </a:lnTo>
                <a:lnTo>
                  <a:pt x="31" y="87"/>
                </a:lnTo>
                <a:lnTo>
                  <a:pt x="15" y="58"/>
                </a:lnTo>
                <a:lnTo>
                  <a:pt x="15" y="42"/>
                </a:lnTo>
                <a:lnTo>
                  <a:pt x="2" y="14"/>
                </a:lnTo>
                <a:lnTo>
                  <a:pt x="0" y="0"/>
                </a:lnTo>
                <a:lnTo>
                  <a:pt x="8" y="7"/>
                </a:lnTo>
                <a:lnTo>
                  <a:pt x="11" y="9"/>
                </a:lnTo>
                <a:close/>
              </a:path>
            </a:pathLst>
          </a:custGeom>
          <a:solidFill>
            <a:schemeClr val="bg1">
              <a:lumMod val="85000"/>
            </a:schemeClr>
          </a:solidFill>
          <a:ln w="3175" cap="flat" cmpd="sng">
            <a:solidFill>
              <a:schemeClr val="bg1"/>
            </a:solidFill>
            <a:prstDash val="solid"/>
            <a:round/>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351" name="Freeform 738"/>
          <p:cNvSpPr>
            <a:spLocks/>
          </p:cNvSpPr>
          <p:nvPr/>
        </p:nvSpPr>
        <p:spPr bwMode="gray">
          <a:xfrm>
            <a:off x="3436135" y="2106320"/>
            <a:ext cx="73380" cy="33417"/>
          </a:xfrm>
          <a:custGeom>
            <a:avLst/>
            <a:gdLst/>
            <a:ahLst/>
            <a:cxnLst>
              <a:cxn ang="0">
                <a:pos x="36" y="15"/>
              </a:cxn>
              <a:cxn ang="0">
                <a:pos x="22" y="0"/>
              </a:cxn>
              <a:cxn ang="0">
                <a:pos x="0" y="9"/>
              </a:cxn>
              <a:cxn ang="0">
                <a:pos x="0" y="22"/>
              </a:cxn>
              <a:cxn ang="0">
                <a:pos x="36" y="22"/>
              </a:cxn>
              <a:cxn ang="0">
                <a:pos x="36" y="15"/>
              </a:cxn>
            </a:cxnLst>
            <a:rect l="0" t="0" r="r" b="b"/>
            <a:pathLst>
              <a:path w="36" h="22">
                <a:moveTo>
                  <a:pt x="36" y="15"/>
                </a:moveTo>
                <a:lnTo>
                  <a:pt x="22" y="0"/>
                </a:lnTo>
                <a:lnTo>
                  <a:pt x="0" y="9"/>
                </a:lnTo>
                <a:lnTo>
                  <a:pt x="0" y="22"/>
                </a:lnTo>
                <a:lnTo>
                  <a:pt x="36" y="22"/>
                </a:lnTo>
                <a:lnTo>
                  <a:pt x="36" y="15"/>
                </a:lnTo>
                <a:close/>
              </a:path>
            </a:pathLst>
          </a:custGeom>
          <a:solidFill>
            <a:schemeClr val="accent1"/>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352" name="Freeform 739"/>
          <p:cNvSpPr>
            <a:spLocks/>
          </p:cNvSpPr>
          <p:nvPr/>
        </p:nvSpPr>
        <p:spPr bwMode="gray">
          <a:xfrm>
            <a:off x="2084726" y="2053156"/>
            <a:ext cx="156951" cy="86581"/>
          </a:xfrm>
          <a:custGeom>
            <a:avLst/>
            <a:gdLst/>
            <a:ahLst/>
            <a:cxnLst>
              <a:cxn ang="0">
                <a:pos x="13" y="0"/>
              </a:cxn>
              <a:cxn ang="0">
                <a:pos x="77" y="0"/>
              </a:cxn>
              <a:cxn ang="0">
                <a:pos x="77" y="6"/>
              </a:cxn>
              <a:cxn ang="0">
                <a:pos x="57" y="22"/>
              </a:cxn>
              <a:cxn ang="0">
                <a:pos x="71" y="35"/>
              </a:cxn>
              <a:cxn ang="0">
                <a:pos x="64" y="44"/>
              </a:cxn>
              <a:cxn ang="0">
                <a:pos x="48" y="35"/>
              </a:cxn>
              <a:cxn ang="0">
                <a:pos x="29" y="57"/>
              </a:cxn>
              <a:cxn ang="0">
                <a:pos x="20" y="35"/>
              </a:cxn>
              <a:cxn ang="0">
                <a:pos x="6" y="44"/>
              </a:cxn>
              <a:cxn ang="0">
                <a:pos x="0" y="35"/>
              </a:cxn>
              <a:cxn ang="0">
                <a:pos x="20" y="22"/>
              </a:cxn>
              <a:cxn ang="0">
                <a:pos x="6" y="0"/>
              </a:cxn>
              <a:cxn ang="0">
                <a:pos x="13" y="0"/>
              </a:cxn>
            </a:cxnLst>
            <a:rect l="0" t="0" r="r" b="b"/>
            <a:pathLst>
              <a:path w="77" h="57">
                <a:moveTo>
                  <a:pt x="13" y="0"/>
                </a:moveTo>
                <a:lnTo>
                  <a:pt x="77" y="0"/>
                </a:lnTo>
                <a:lnTo>
                  <a:pt x="77" y="6"/>
                </a:lnTo>
                <a:lnTo>
                  <a:pt x="57" y="22"/>
                </a:lnTo>
                <a:lnTo>
                  <a:pt x="71" y="35"/>
                </a:lnTo>
                <a:lnTo>
                  <a:pt x="64" y="44"/>
                </a:lnTo>
                <a:lnTo>
                  <a:pt x="48" y="35"/>
                </a:lnTo>
                <a:lnTo>
                  <a:pt x="29" y="57"/>
                </a:lnTo>
                <a:lnTo>
                  <a:pt x="20" y="35"/>
                </a:lnTo>
                <a:lnTo>
                  <a:pt x="6" y="44"/>
                </a:lnTo>
                <a:lnTo>
                  <a:pt x="0" y="35"/>
                </a:lnTo>
                <a:lnTo>
                  <a:pt x="20" y="22"/>
                </a:lnTo>
                <a:lnTo>
                  <a:pt x="6" y="0"/>
                </a:lnTo>
                <a:lnTo>
                  <a:pt x="13" y="0"/>
                </a:lnTo>
                <a:close/>
              </a:path>
            </a:pathLst>
          </a:custGeom>
          <a:solidFill>
            <a:schemeClr val="accent1"/>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353" name="Freeform 740"/>
          <p:cNvSpPr>
            <a:spLocks/>
          </p:cNvSpPr>
          <p:nvPr/>
        </p:nvSpPr>
        <p:spPr bwMode="gray">
          <a:xfrm>
            <a:off x="2066383" y="2183788"/>
            <a:ext cx="189566" cy="107846"/>
          </a:xfrm>
          <a:custGeom>
            <a:avLst/>
            <a:gdLst/>
            <a:ahLst/>
            <a:cxnLst>
              <a:cxn ang="0">
                <a:pos x="38" y="0"/>
              </a:cxn>
              <a:cxn ang="0">
                <a:pos x="66" y="6"/>
              </a:cxn>
              <a:cxn ang="0">
                <a:pos x="66" y="22"/>
              </a:cxn>
              <a:cxn ang="0">
                <a:pos x="73" y="22"/>
              </a:cxn>
              <a:cxn ang="0">
                <a:pos x="93" y="13"/>
              </a:cxn>
              <a:cxn ang="0">
                <a:pos x="93" y="35"/>
              </a:cxn>
              <a:cxn ang="0">
                <a:pos x="66" y="35"/>
              </a:cxn>
              <a:cxn ang="0">
                <a:pos x="22" y="71"/>
              </a:cxn>
              <a:cxn ang="0">
                <a:pos x="0" y="51"/>
              </a:cxn>
              <a:cxn ang="0">
                <a:pos x="15" y="35"/>
              </a:cxn>
              <a:cxn ang="0">
                <a:pos x="44" y="35"/>
              </a:cxn>
              <a:cxn ang="0">
                <a:pos x="29" y="13"/>
              </a:cxn>
              <a:cxn ang="0">
                <a:pos x="29" y="0"/>
              </a:cxn>
              <a:cxn ang="0">
                <a:pos x="38" y="0"/>
              </a:cxn>
            </a:cxnLst>
            <a:rect l="0" t="0" r="r" b="b"/>
            <a:pathLst>
              <a:path w="93" h="71">
                <a:moveTo>
                  <a:pt x="38" y="0"/>
                </a:moveTo>
                <a:lnTo>
                  <a:pt x="66" y="6"/>
                </a:lnTo>
                <a:lnTo>
                  <a:pt x="66" y="22"/>
                </a:lnTo>
                <a:lnTo>
                  <a:pt x="73" y="22"/>
                </a:lnTo>
                <a:lnTo>
                  <a:pt x="93" y="13"/>
                </a:lnTo>
                <a:lnTo>
                  <a:pt x="93" y="35"/>
                </a:lnTo>
                <a:lnTo>
                  <a:pt x="66" y="35"/>
                </a:lnTo>
                <a:lnTo>
                  <a:pt x="22" y="71"/>
                </a:lnTo>
                <a:lnTo>
                  <a:pt x="0" y="51"/>
                </a:lnTo>
                <a:lnTo>
                  <a:pt x="15" y="35"/>
                </a:lnTo>
                <a:lnTo>
                  <a:pt x="44" y="35"/>
                </a:lnTo>
                <a:lnTo>
                  <a:pt x="29" y="13"/>
                </a:lnTo>
                <a:lnTo>
                  <a:pt x="29" y="0"/>
                </a:lnTo>
                <a:lnTo>
                  <a:pt x="38" y="0"/>
                </a:lnTo>
                <a:close/>
              </a:path>
            </a:pathLst>
          </a:custGeom>
          <a:solidFill>
            <a:schemeClr val="accent1"/>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354" name="Freeform 741"/>
          <p:cNvSpPr>
            <a:spLocks/>
          </p:cNvSpPr>
          <p:nvPr/>
        </p:nvSpPr>
        <p:spPr bwMode="gray">
          <a:xfrm>
            <a:off x="2255944" y="2572643"/>
            <a:ext cx="44844" cy="97214"/>
          </a:xfrm>
          <a:custGeom>
            <a:avLst/>
            <a:gdLst/>
            <a:ahLst/>
            <a:cxnLst>
              <a:cxn ang="0">
                <a:pos x="0" y="7"/>
              </a:cxn>
              <a:cxn ang="0">
                <a:pos x="9" y="0"/>
              </a:cxn>
              <a:cxn ang="0">
                <a:pos x="22" y="0"/>
              </a:cxn>
              <a:cxn ang="0">
                <a:pos x="15" y="64"/>
              </a:cxn>
              <a:cxn ang="0">
                <a:pos x="9" y="64"/>
              </a:cxn>
              <a:cxn ang="0">
                <a:pos x="0" y="7"/>
              </a:cxn>
            </a:cxnLst>
            <a:rect l="0" t="0" r="r" b="b"/>
            <a:pathLst>
              <a:path w="22" h="64">
                <a:moveTo>
                  <a:pt x="0" y="7"/>
                </a:moveTo>
                <a:lnTo>
                  <a:pt x="9" y="0"/>
                </a:lnTo>
                <a:lnTo>
                  <a:pt x="22" y="0"/>
                </a:lnTo>
                <a:lnTo>
                  <a:pt x="15" y="64"/>
                </a:lnTo>
                <a:lnTo>
                  <a:pt x="9" y="64"/>
                </a:lnTo>
                <a:lnTo>
                  <a:pt x="0" y="7"/>
                </a:lnTo>
                <a:close/>
              </a:path>
            </a:pathLst>
          </a:custGeom>
          <a:solidFill>
            <a:schemeClr val="accent1"/>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355" name="Freeform 742"/>
          <p:cNvSpPr>
            <a:spLocks/>
          </p:cNvSpPr>
          <p:nvPr/>
        </p:nvSpPr>
        <p:spPr bwMode="gray">
          <a:xfrm>
            <a:off x="4657091" y="2203534"/>
            <a:ext cx="262945" cy="121517"/>
          </a:xfrm>
          <a:custGeom>
            <a:avLst/>
            <a:gdLst/>
            <a:ahLst/>
            <a:cxnLst>
              <a:cxn ang="0">
                <a:pos x="0" y="9"/>
              </a:cxn>
              <a:cxn ang="0">
                <a:pos x="29" y="0"/>
              </a:cxn>
              <a:cxn ang="0">
                <a:pos x="45" y="16"/>
              </a:cxn>
              <a:cxn ang="0">
                <a:pos x="109" y="0"/>
              </a:cxn>
              <a:cxn ang="0">
                <a:pos x="129" y="29"/>
              </a:cxn>
              <a:cxn ang="0">
                <a:pos x="129" y="44"/>
              </a:cxn>
              <a:cxn ang="0">
                <a:pos x="58" y="80"/>
              </a:cxn>
              <a:cxn ang="0">
                <a:pos x="7" y="58"/>
              </a:cxn>
              <a:cxn ang="0">
                <a:pos x="23" y="29"/>
              </a:cxn>
              <a:cxn ang="0">
                <a:pos x="0" y="9"/>
              </a:cxn>
            </a:cxnLst>
            <a:rect l="0" t="0" r="r" b="b"/>
            <a:pathLst>
              <a:path w="129" h="80">
                <a:moveTo>
                  <a:pt x="0" y="9"/>
                </a:moveTo>
                <a:lnTo>
                  <a:pt x="29" y="0"/>
                </a:lnTo>
                <a:lnTo>
                  <a:pt x="45" y="16"/>
                </a:lnTo>
                <a:lnTo>
                  <a:pt x="109" y="0"/>
                </a:lnTo>
                <a:lnTo>
                  <a:pt x="129" y="29"/>
                </a:lnTo>
                <a:lnTo>
                  <a:pt x="129" y="44"/>
                </a:lnTo>
                <a:lnTo>
                  <a:pt x="58" y="80"/>
                </a:lnTo>
                <a:lnTo>
                  <a:pt x="7" y="58"/>
                </a:lnTo>
                <a:lnTo>
                  <a:pt x="23" y="29"/>
                </a:lnTo>
                <a:lnTo>
                  <a:pt x="0" y="9"/>
                </a:lnTo>
                <a:close/>
              </a:path>
            </a:pathLst>
          </a:custGeom>
          <a:solidFill>
            <a:schemeClr val="bg1">
              <a:lumMod val="85000"/>
            </a:schemeClr>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356" name="Freeform 743"/>
          <p:cNvSpPr>
            <a:spLocks/>
          </p:cNvSpPr>
          <p:nvPr/>
        </p:nvSpPr>
        <p:spPr bwMode="gray">
          <a:xfrm>
            <a:off x="2315056" y="2757956"/>
            <a:ext cx="234407" cy="74429"/>
          </a:xfrm>
          <a:custGeom>
            <a:avLst/>
            <a:gdLst/>
            <a:ahLst/>
            <a:cxnLst>
              <a:cxn ang="0">
                <a:pos x="0" y="42"/>
              </a:cxn>
              <a:cxn ang="0">
                <a:pos x="73" y="0"/>
              </a:cxn>
              <a:cxn ang="0">
                <a:pos x="92" y="7"/>
              </a:cxn>
              <a:cxn ang="0">
                <a:pos x="115" y="29"/>
              </a:cxn>
              <a:cxn ang="0">
                <a:pos x="115" y="35"/>
              </a:cxn>
              <a:cxn ang="0">
                <a:pos x="108" y="49"/>
              </a:cxn>
              <a:cxn ang="0">
                <a:pos x="64" y="49"/>
              </a:cxn>
              <a:cxn ang="0">
                <a:pos x="57" y="35"/>
              </a:cxn>
              <a:cxn ang="0">
                <a:pos x="8" y="49"/>
              </a:cxn>
              <a:cxn ang="0">
                <a:pos x="0" y="42"/>
              </a:cxn>
            </a:cxnLst>
            <a:rect l="0" t="0" r="r" b="b"/>
            <a:pathLst>
              <a:path w="115" h="49">
                <a:moveTo>
                  <a:pt x="0" y="42"/>
                </a:moveTo>
                <a:lnTo>
                  <a:pt x="73" y="0"/>
                </a:lnTo>
                <a:lnTo>
                  <a:pt x="92" y="7"/>
                </a:lnTo>
                <a:lnTo>
                  <a:pt x="115" y="29"/>
                </a:lnTo>
                <a:lnTo>
                  <a:pt x="115" y="35"/>
                </a:lnTo>
                <a:lnTo>
                  <a:pt x="108" y="49"/>
                </a:lnTo>
                <a:lnTo>
                  <a:pt x="64" y="49"/>
                </a:lnTo>
                <a:lnTo>
                  <a:pt x="57" y="35"/>
                </a:lnTo>
                <a:lnTo>
                  <a:pt x="8" y="49"/>
                </a:lnTo>
                <a:lnTo>
                  <a:pt x="0" y="42"/>
                </a:lnTo>
                <a:close/>
              </a:path>
            </a:pathLst>
          </a:custGeom>
          <a:solidFill>
            <a:schemeClr val="accent1"/>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357" name="Freeform 744"/>
          <p:cNvSpPr>
            <a:spLocks/>
          </p:cNvSpPr>
          <p:nvPr/>
        </p:nvSpPr>
        <p:spPr bwMode="gray">
          <a:xfrm>
            <a:off x="2345633" y="2865803"/>
            <a:ext cx="320018" cy="164048"/>
          </a:xfrm>
          <a:custGeom>
            <a:avLst/>
            <a:gdLst/>
            <a:ahLst/>
            <a:cxnLst>
              <a:cxn ang="0">
                <a:pos x="106" y="0"/>
              </a:cxn>
              <a:cxn ang="0">
                <a:pos x="150" y="6"/>
              </a:cxn>
              <a:cxn ang="0">
                <a:pos x="157" y="44"/>
              </a:cxn>
              <a:cxn ang="0">
                <a:pos x="135" y="51"/>
              </a:cxn>
              <a:cxn ang="0">
                <a:pos x="128" y="28"/>
              </a:cxn>
              <a:cxn ang="0">
                <a:pos x="113" y="64"/>
              </a:cxn>
              <a:cxn ang="0">
                <a:pos x="93" y="70"/>
              </a:cxn>
              <a:cxn ang="0">
                <a:pos x="86" y="51"/>
              </a:cxn>
              <a:cxn ang="0">
                <a:pos x="100" y="22"/>
              </a:cxn>
              <a:cxn ang="0">
                <a:pos x="86" y="15"/>
              </a:cxn>
              <a:cxn ang="0">
                <a:pos x="49" y="35"/>
              </a:cxn>
              <a:cxn ang="0">
                <a:pos x="29" y="108"/>
              </a:cxn>
              <a:cxn ang="0">
                <a:pos x="0" y="108"/>
              </a:cxn>
              <a:cxn ang="0">
                <a:pos x="35" y="44"/>
              </a:cxn>
              <a:cxn ang="0">
                <a:pos x="20" y="28"/>
              </a:cxn>
              <a:cxn ang="0">
                <a:pos x="42" y="0"/>
              </a:cxn>
              <a:cxn ang="0">
                <a:pos x="71" y="0"/>
              </a:cxn>
              <a:cxn ang="0">
                <a:pos x="100" y="6"/>
              </a:cxn>
              <a:cxn ang="0">
                <a:pos x="106" y="0"/>
              </a:cxn>
            </a:cxnLst>
            <a:rect l="0" t="0" r="r" b="b"/>
            <a:pathLst>
              <a:path w="157" h="108">
                <a:moveTo>
                  <a:pt x="106" y="0"/>
                </a:moveTo>
                <a:lnTo>
                  <a:pt x="150" y="6"/>
                </a:lnTo>
                <a:lnTo>
                  <a:pt x="157" y="44"/>
                </a:lnTo>
                <a:lnTo>
                  <a:pt x="135" y="51"/>
                </a:lnTo>
                <a:lnTo>
                  <a:pt x="128" y="28"/>
                </a:lnTo>
                <a:lnTo>
                  <a:pt x="113" y="64"/>
                </a:lnTo>
                <a:lnTo>
                  <a:pt x="93" y="70"/>
                </a:lnTo>
                <a:lnTo>
                  <a:pt x="86" y="51"/>
                </a:lnTo>
                <a:lnTo>
                  <a:pt x="100" y="22"/>
                </a:lnTo>
                <a:lnTo>
                  <a:pt x="86" y="15"/>
                </a:lnTo>
                <a:lnTo>
                  <a:pt x="49" y="35"/>
                </a:lnTo>
                <a:lnTo>
                  <a:pt x="29" y="108"/>
                </a:lnTo>
                <a:lnTo>
                  <a:pt x="0" y="108"/>
                </a:lnTo>
                <a:lnTo>
                  <a:pt x="35" y="44"/>
                </a:lnTo>
                <a:lnTo>
                  <a:pt x="20" y="28"/>
                </a:lnTo>
                <a:lnTo>
                  <a:pt x="42" y="0"/>
                </a:lnTo>
                <a:lnTo>
                  <a:pt x="71" y="0"/>
                </a:lnTo>
                <a:lnTo>
                  <a:pt x="100" y="6"/>
                </a:lnTo>
                <a:lnTo>
                  <a:pt x="106" y="0"/>
                </a:lnTo>
                <a:close/>
              </a:path>
            </a:pathLst>
          </a:custGeom>
          <a:solidFill>
            <a:schemeClr val="accent1"/>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358" name="Freeform 746"/>
          <p:cNvSpPr>
            <a:spLocks/>
          </p:cNvSpPr>
          <p:nvPr/>
        </p:nvSpPr>
        <p:spPr bwMode="gray">
          <a:xfrm>
            <a:off x="2502584" y="2996434"/>
            <a:ext cx="132491" cy="44050"/>
          </a:xfrm>
          <a:custGeom>
            <a:avLst/>
            <a:gdLst/>
            <a:ahLst/>
            <a:cxnLst>
              <a:cxn ang="0">
                <a:pos x="23" y="0"/>
              </a:cxn>
              <a:cxn ang="0">
                <a:pos x="65" y="0"/>
              </a:cxn>
              <a:cxn ang="0">
                <a:pos x="36" y="22"/>
              </a:cxn>
              <a:cxn ang="0">
                <a:pos x="0" y="29"/>
              </a:cxn>
              <a:cxn ang="0">
                <a:pos x="0" y="22"/>
              </a:cxn>
              <a:cxn ang="0">
                <a:pos x="23" y="0"/>
              </a:cxn>
            </a:cxnLst>
            <a:rect l="0" t="0" r="r" b="b"/>
            <a:pathLst>
              <a:path w="65" h="29">
                <a:moveTo>
                  <a:pt x="23" y="0"/>
                </a:moveTo>
                <a:lnTo>
                  <a:pt x="65" y="0"/>
                </a:lnTo>
                <a:lnTo>
                  <a:pt x="36" y="22"/>
                </a:lnTo>
                <a:lnTo>
                  <a:pt x="0" y="29"/>
                </a:lnTo>
                <a:lnTo>
                  <a:pt x="0" y="22"/>
                </a:lnTo>
                <a:lnTo>
                  <a:pt x="23" y="0"/>
                </a:lnTo>
                <a:close/>
              </a:path>
            </a:pathLst>
          </a:custGeom>
          <a:solidFill>
            <a:schemeClr val="accent1"/>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359" name="Freeform 752"/>
          <p:cNvSpPr>
            <a:spLocks/>
          </p:cNvSpPr>
          <p:nvPr/>
        </p:nvSpPr>
        <p:spPr bwMode="gray">
          <a:xfrm>
            <a:off x="2404742" y="3645031"/>
            <a:ext cx="40767" cy="33417"/>
          </a:xfrm>
          <a:custGeom>
            <a:avLst/>
            <a:gdLst/>
            <a:ahLst/>
            <a:cxnLst>
              <a:cxn ang="0">
                <a:pos x="13" y="0"/>
              </a:cxn>
              <a:cxn ang="0">
                <a:pos x="20" y="22"/>
              </a:cxn>
              <a:cxn ang="0">
                <a:pos x="6" y="22"/>
              </a:cxn>
              <a:cxn ang="0">
                <a:pos x="0" y="9"/>
              </a:cxn>
              <a:cxn ang="0">
                <a:pos x="0" y="0"/>
              </a:cxn>
              <a:cxn ang="0">
                <a:pos x="13" y="0"/>
              </a:cxn>
            </a:cxnLst>
            <a:rect l="0" t="0" r="r" b="b"/>
            <a:pathLst>
              <a:path w="20" h="22">
                <a:moveTo>
                  <a:pt x="13" y="0"/>
                </a:moveTo>
                <a:lnTo>
                  <a:pt x="20" y="22"/>
                </a:lnTo>
                <a:lnTo>
                  <a:pt x="6" y="22"/>
                </a:lnTo>
                <a:lnTo>
                  <a:pt x="0" y="9"/>
                </a:lnTo>
                <a:lnTo>
                  <a:pt x="0" y="0"/>
                </a:lnTo>
                <a:lnTo>
                  <a:pt x="13" y="0"/>
                </a:lnTo>
                <a:close/>
              </a:path>
            </a:pathLst>
          </a:custGeom>
          <a:solidFill>
            <a:schemeClr val="accent1"/>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360" name="Freeform 757"/>
          <p:cNvSpPr>
            <a:spLocks/>
          </p:cNvSpPr>
          <p:nvPr/>
        </p:nvSpPr>
        <p:spPr bwMode="gray">
          <a:xfrm>
            <a:off x="2955092" y="4305781"/>
            <a:ext cx="175296" cy="238477"/>
          </a:xfrm>
          <a:custGeom>
            <a:avLst/>
            <a:gdLst/>
            <a:ahLst/>
            <a:cxnLst>
              <a:cxn ang="0">
                <a:pos x="37" y="0"/>
              </a:cxn>
              <a:cxn ang="0">
                <a:pos x="86" y="58"/>
              </a:cxn>
              <a:cxn ang="0">
                <a:pos x="64" y="100"/>
              </a:cxn>
              <a:cxn ang="0">
                <a:pos x="79" y="115"/>
              </a:cxn>
              <a:cxn ang="0">
                <a:pos x="86" y="144"/>
              </a:cxn>
              <a:cxn ang="0">
                <a:pos x="50" y="157"/>
              </a:cxn>
              <a:cxn ang="0">
                <a:pos x="28" y="129"/>
              </a:cxn>
              <a:cxn ang="0">
                <a:pos x="28" y="87"/>
              </a:cxn>
              <a:cxn ang="0">
                <a:pos x="15" y="71"/>
              </a:cxn>
              <a:cxn ang="0">
                <a:pos x="0" y="51"/>
              </a:cxn>
              <a:cxn ang="0">
                <a:pos x="8" y="36"/>
              </a:cxn>
              <a:cxn ang="0">
                <a:pos x="15" y="16"/>
              </a:cxn>
              <a:cxn ang="0">
                <a:pos x="37" y="0"/>
              </a:cxn>
            </a:cxnLst>
            <a:rect l="0" t="0" r="r" b="b"/>
            <a:pathLst>
              <a:path w="86" h="157">
                <a:moveTo>
                  <a:pt x="37" y="0"/>
                </a:moveTo>
                <a:lnTo>
                  <a:pt x="86" y="58"/>
                </a:lnTo>
                <a:lnTo>
                  <a:pt x="64" y="100"/>
                </a:lnTo>
                <a:lnTo>
                  <a:pt x="79" y="115"/>
                </a:lnTo>
                <a:lnTo>
                  <a:pt x="86" y="144"/>
                </a:lnTo>
                <a:lnTo>
                  <a:pt x="50" y="157"/>
                </a:lnTo>
                <a:lnTo>
                  <a:pt x="28" y="129"/>
                </a:lnTo>
                <a:lnTo>
                  <a:pt x="28" y="87"/>
                </a:lnTo>
                <a:lnTo>
                  <a:pt x="15" y="71"/>
                </a:lnTo>
                <a:lnTo>
                  <a:pt x="0" y="51"/>
                </a:lnTo>
                <a:lnTo>
                  <a:pt x="8" y="36"/>
                </a:lnTo>
                <a:lnTo>
                  <a:pt x="15" y="16"/>
                </a:lnTo>
                <a:lnTo>
                  <a:pt x="37" y="0"/>
                </a:lnTo>
                <a:close/>
              </a:path>
            </a:pathLst>
          </a:custGeom>
          <a:solidFill>
            <a:schemeClr val="bg1">
              <a:lumMod val="85000"/>
            </a:schemeClr>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361" name="Freeform 758"/>
          <p:cNvSpPr>
            <a:spLocks/>
          </p:cNvSpPr>
          <p:nvPr/>
        </p:nvSpPr>
        <p:spPr bwMode="gray">
          <a:xfrm>
            <a:off x="3085544" y="4383248"/>
            <a:ext cx="148798" cy="141265"/>
          </a:xfrm>
          <a:custGeom>
            <a:avLst/>
            <a:gdLst/>
            <a:ahLst/>
            <a:cxnLst>
              <a:cxn ang="0">
                <a:pos x="22" y="7"/>
              </a:cxn>
              <a:cxn ang="0">
                <a:pos x="57" y="0"/>
              </a:cxn>
              <a:cxn ang="0">
                <a:pos x="73" y="13"/>
              </a:cxn>
              <a:cxn ang="0">
                <a:pos x="73" y="84"/>
              </a:cxn>
              <a:cxn ang="0">
                <a:pos x="66" y="93"/>
              </a:cxn>
              <a:cxn ang="0">
                <a:pos x="57" y="84"/>
              </a:cxn>
              <a:cxn ang="0">
                <a:pos x="22" y="93"/>
              </a:cxn>
              <a:cxn ang="0">
                <a:pos x="15" y="64"/>
              </a:cxn>
              <a:cxn ang="0">
                <a:pos x="0" y="49"/>
              </a:cxn>
              <a:cxn ang="0">
                <a:pos x="22" y="7"/>
              </a:cxn>
            </a:cxnLst>
            <a:rect l="0" t="0" r="r" b="b"/>
            <a:pathLst>
              <a:path w="73" h="93">
                <a:moveTo>
                  <a:pt x="22" y="7"/>
                </a:moveTo>
                <a:lnTo>
                  <a:pt x="57" y="0"/>
                </a:lnTo>
                <a:lnTo>
                  <a:pt x="73" y="13"/>
                </a:lnTo>
                <a:lnTo>
                  <a:pt x="73" y="84"/>
                </a:lnTo>
                <a:lnTo>
                  <a:pt x="66" y="93"/>
                </a:lnTo>
                <a:lnTo>
                  <a:pt x="57" y="84"/>
                </a:lnTo>
                <a:lnTo>
                  <a:pt x="22" y="93"/>
                </a:lnTo>
                <a:lnTo>
                  <a:pt x="15" y="64"/>
                </a:lnTo>
                <a:lnTo>
                  <a:pt x="0" y="49"/>
                </a:lnTo>
                <a:lnTo>
                  <a:pt x="22" y="7"/>
                </a:lnTo>
                <a:close/>
              </a:path>
            </a:pathLst>
          </a:custGeom>
          <a:solidFill>
            <a:schemeClr val="bg1">
              <a:lumMod val="85000"/>
            </a:schemeClr>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362" name="Freeform 759"/>
          <p:cNvSpPr>
            <a:spLocks/>
          </p:cNvSpPr>
          <p:nvPr/>
        </p:nvSpPr>
        <p:spPr bwMode="gray">
          <a:xfrm>
            <a:off x="3234342" y="4402996"/>
            <a:ext cx="97840" cy="121517"/>
          </a:xfrm>
          <a:custGeom>
            <a:avLst/>
            <a:gdLst/>
            <a:ahLst/>
            <a:cxnLst>
              <a:cxn ang="0">
                <a:pos x="0" y="0"/>
              </a:cxn>
              <a:cxn ang="0">
                <a:pos x="48" y="29"/>
              </a:cxn>
              <a:cxn ang="0">
                <a:pos x="22" y="60"/>
              </a:cxn>
              <a:cxn ang="0">
                <a:pos x="6" y="80"/>
              </a:cxn>
              <a:cxn ang="0">
                <a:pos x="0" y="71"/>
              </a:cxn>
              <a:cxn ang="0">
                <a:pos x="0" y="0"/>
              </a:cxn>
            </a:cxnLst>
            <a:rect l="0" t="0" r="r" b="b"/>
            <a:pathLst>
              <a:path w="48" h="80">
                <a:moveTo>
                  <a:pt x="0" y="0"/>
                </a:moveTo>
                <a:lnTo>
                  <a:pt x="48" y="29"/>
                </a:lnTo>
                <a:lnTo>
                  <a:pt x="22" y="60"/>
                </a:lnTo>
                <a:lnTo>
                  <a:pt x="6" y="80"/>
                </a:lnTo>
                <a:lnTo>
                  <a:pt x="0" y="71"/>
                </a:lnTo>
                <a:lnTo>
                  <a:pt x="0" y="0"/>
                </a:lnTo>
                <a:close/>
              </a:path>
            </a:pathLst>
          </a:custGeom>
          <a:solidFill>
            <a:schemeClr val="bg1">
              <a:lumMod val="85000"/>
            </a:schemeClr>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363" name="Freeform 760"/>
          <p:cNvSpPr>
            <a:spLocks/>
          </p:cNvSpPr>
          <p:nvPr/>
        </p:nvSpPr>
        <p:spPr bwMode="gray">
          <a:xfrm>
            <a:off x="2999935" y="4219199"/>
            <a:ext cx="103954" cy="53164"/>
          </a:xfrm>
          <a:custGeom>
            <a:avLst/>
            <a:gdLst/>
            <a:ahLst/>
            <a:cxnLst>
              <a:cxn ang="0">
                <a:pos x="6" y="0"/>
              </a:cxn>
              <a:cxn ang="0">
                <a:pos x="51" y="0"/>
              </a:cxn>
              <a:cxn ang="0">
                <a:pos x="35" y="15"/>
              </a:cxn>
              <a:cxn ang="0">
                <a:pos x="35" y="35"/>
              </a:cxn>
              <a:cxn ang="0">
                <a:pos x="0" y="29"/>
              </a:cxn>
              <a:cxn ang="0">
                <a:pos x="6" y="22"/>
              </a:cxn>
              <a:cxn ang="0">
                <a:pos x="6" y="0"/>
              </a:cxn>
            </a:cxnLst>
            <a:rect l="0" t="0" r="r" b="b"/>
            <a:pathLst>
              <a:path w="51" h="35">
                <a:moveTo>
                  <a:pt x="6" y="0"/>
                </a:moveTo>
                <a:lnTo>
                  <a:pt x="51" y="0"/>
                </a:lnTo>
                <a:lnTo>
                  <a:pt x="35" y="15"/>
                </a:lnTo>
                <a:lnTo>
                  <a:pt x="35" y="35"/>
                </a:lnTo>
                <a:lnTo>
                  <a:pt x="0" y="29"/>
                </a:lnTo>
                <a:lnTo>
                  <a:pt x="6" y="22"/>
                </a:lnTo>
                <a:lnTo>
                  <a:pt x="6" y="0"/>
                </a:lnTo>
                <a:close/>
              </a:path>
            </a:pathLst>
          </a:custGeom>
          <a:solidFill>
            <a:schemeClr val="bg1">
              <a:lumMod val="85000"/>
            </a:schemeClr>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364" name="Freeform 777"/>
          <p:cNvSpPr>
            <a:spLocks/>
          </p:cNvSpPr>
          <p:nvPr/>
        </p:nvSpPr>
        <p:spPr bwMode="gray">
          <a:xfrm>
            <a:off x="6880606" y="3309341"/>
            <a:ext cx="75418" cy="22785"/>
          </a:xfrm>
          <a:custGeom>
            <a:avLst/>
            <a:gdLst/>
            <a:ahLst/>
            <a:cxnLst>
              <a:cxn ang="0">
                <a:pos x="0" y="8"/>
              </a:cxn>
              <a:cxn ang="0">
                <a:pos x="37" y="0"/>
              </a:cxn>
              <a:cxn ang="0">
                <a:pos x="15" y="15"/>
              </a:cxn>
              <a:cxn ang="0">
                <a:pos x="0" y="8"/>
              </a:cxn>
            </a:cxnLst>
            <a:rect l="0" t="0" r="r" b="b"/>
            <a:pathLst>
              <a:path w="37" h="15">
                <a:moveTo>
                  <a:pt x="0" y="8"/>
                </a:moveTo>
                <a:lnTo>
                  <a:pt x="37" y="0"/>
                </a:lnTo>
                <a:lnTo>
                  <a:pt x="15" y="15"/>
                </a:lnTo>
                <a:lnTo>
                  <a:pt x="0" y="8"/>
                </a:lnTo>
                <a:close/>
              </a:path>
            </a:pathLst>
          </a:custGeom>
          <a:solidFill>
            <a:schemeClr val="bg1">
              <a:lumMod val="85000"/>
            </a:schemeClr>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365" name="Freeform 778"/>
          <p:cNvSpPr>
            <a:spLocks/>
          </p:cNvSpPr>
          <p:nvPr/>
        </p:nvSpPr>
        <p:spPr bwMode="gray">
          <a:xfrm>
            <a:off x="7015134" y="3245544"/>
            <a:ext cx="216062" cy="174681"/>
          </a:xfrm>
          <a:custGeom>
            <a:avLst/>
            <a:gdLst/>
            <a:ahLst/>
            <a:cxnLst>
              <a:cxn ang="0">
                <a:pos x="0" y="35"/>
              </a:cxn>
              <a:cxn ang="0">
                <a:pos x="13" y="35"/>
              </a:cxn>
              <a:cxn ang="0">
                <a:pos x="20" y="13"/>
              </a:cxn>
              <a:cxn ang="0">
                <a:pos x="42" y="6"/>
              </a:cxn>
              <a:cxn ang="0">
                <a:pos x="49" y="6"/>
              </a:cxn>
              <a:cxn ang="0">
                <a:pos x="106" y="0"/>
              </a:cxn>
              <a:cxn ang="0">
                <a:pos x="84" y="70"/>
              </a:cxn>
              <a:cxn ang="0">
                <a:pos x="55" y="86"/>
              </a:cxn>
              <a:cxn ang="0">
                <a:pos x="26" y="115"/>
              </a:cxn>
              <a:cxn ang="0">
                <a:pos x="13" y="106"/>
              </a:cxn>
              <a:cxn ang="0">
                <a:pos x="13" y="92"/>
              </a:cxn>
              <a:cxn ang="0">
                <a:pos x="20" y="79"/>
              </a:cxn>
              <a:cxn ang="0">
                <a:pos x="13" y="57"/>
              </a:cxn>
              <a:cxn ang="0">
                <a:pos x="0" y="64"/>
              </a:cxn>
              <a:cxn ang="0">
                <a:pos x="0" y="35"/>
              </a:cxn>
            </a:cxnLst>
            <a:rect l="0" t="0" r="r" b="b"/>
            <a:pathLst>
              <a:path w="106" h="115">
                <a:moveTo>
                  <a:pt x="0" y="35"/>
                </a:moveTo>
                <a:lnTo>
                  <a:pt x="13" y="35"/>
                </a:lnTo>
                <a:lnTo>
                  <a:pt x="20" y="13"/>
                </a:lnTo>
                <a:lnTo>
                  <a:pt x="42" y="6"/>
                </a:lnTo>
                <a:lnTo>
                  <a:pt x="49" y="6"/>
                </a:lnTo>
                <a:lnTo>
                  <a:pt x="106" y="0"/>
                </a:lnTo>
                <a:lnTo>
                  <a:pt x="84" y="70"/>
                </a:lnTo>
                <a:lnTo>
                  <a:pt x="55" y="86"/>
                </a:lnTo>
                <a:lnTo>
                  <a:pt x="26" y="115"/>
                </a:lnTo>
                <a:lnTo>
                  <a:pt x="13" y="106"/>
                </a:lnTo>
                <a:lnTo>
                  <a:pt x="13" y="92"/>
                </a:lnTo>
                <a:lnTo>
                  <a:pt x="20" y="79"/>
                </a:lnTo>
                <a:lnTo>
                  <a:pt x="13" y="57"/>
                </a:lnTo>
                <a:lnTo>
                  <a:pt x="0" y="64"/>
                </a:lnTo>
                <a:lnTo>
                  <a:pt x="0" y="35"/>
                </a:lnTo>
                <a:close/>
              </a:path>
            </a:pathLst>
          </a:custGeom>
          <a:solidFill>
            <a:schemeClr val="bg1">
              <a:lumMod val="85000"/>
            </a:schemeClr>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366" name="Freeform 779"/>
          <p:cNvSpPr>
            <a:spLocks/>
          </p:cNvSpPr>
          <p:nvPr/>
        </p:nvSpPr>
        <p:spPr bwMode="gray">
          <a:xfrm>
            <a:off x="6996791" y="3332124"/>
            <a:ext cx="59111" cy="53164"/>
          </a:xfrm>
          <a:custGeom>
            <a:avLst/>
            <a:gdLst/>
            <a:ahLst/>
            <a:cxnLst>
              <a:cxn ang="0">
                <a:pos x="9" y="7"/>
              </a:cxn>
              <a:cxn ang="0">
                <a:pos x="22" y="0"/>
              </a:cxn>
              <a:cxn ang="0">
                <a:pos x="29" y="22"/>
              </a:cxn>
              <a:cxn ang="0">
                <a:pos x="22" y="35"/>
              </a:cxn>
              <a:cxn ang="0">
                <a:pos x="0" y="35"/>
              </a:cxn>
              <a:cxn ang="0">
                <a:pos x="9" y="22"/>
              </a:cxn>
              <a:cxn ang="0">
                <a:pos x="9" y="7"/>
              </a:cxn>
            </a:cxnLst>
            <a:rect l="0" t="0" r="r" b="b"/>
            <a:pathLst>
              <a:path w="29" h="35">
                <a:moveTo>
                  <a:pt x="9" y="7"/>
                </a:moveTo>
                <a:lnTo>
                  <a:pt x="22" y="0"/>
                </a:lnTo>
                <a:lnTo>
                  <a:pt x="29" y="22"/>
                </a:lnTo>
                <a:lnTo>
                  <a:pt x="22" y="35"/>
                </a:lnTo>
                <a:lnTo>
                  <a:pt x="0" y="35"/>
                </a:lnTo>
                <a:lnTo>
                  <a:pt x="9" y="22"/>
                </a:lnTo>
                <a:lnTo>
                  <a:pt x="9" y="7"/>
                </a:lnTo>
                <a:close/>
              </a:path>
            </a:pathLst>
          </a:custGeom>
          <a:solidFill>
            <a:schemeClr val="bg1">
              <a:lumMod val="85000"/>
            </a:schemeClr>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367" name="Freeform 781"/>
          <p:cNvSpPr>
            <a:spLocks/>
          </p:cNvSpPr>
          <p:nvPr/>
        </p:nvSpPr>
        <p:spPr bwMode="gray">
          <a:xfrm>
            <a:off x="6069352" y="3420225"/>
            <a:ext cx="593153" cy="530119"/>
          </a:xfrm>
          <a:custGeom>
            <a:avLst/>
            <a:gdLst/>
            <a:ahLst/>
            <a:cxnLst>
              <a:cxn ang="0">
                <a:pos x="48" y="0"/>
              </a:cxn>
              <a:cxn ang="0">
                <a:pos x="106" y="13"/>
              </a:cxn>
              <a:cxn ang="0">
                <a:pos x="176" y="55"/>
              </a:cxn>
              <a:cxn ang="0">
                <a:pos x="192" y="48"/>
              </a:cxn>
              <a:cxn ang="0">
                <a:pos x="185" y="35"/>
              </a:cxn>
              <a:cxn ang="0">
                <a:pos x="192" y="13"/>
              </a:cxn>
              <a:cxn ang="0">
                <a:pos x="205" y="6"/>
              </a:cxn>
              <a:cxn ang="0">
                <a:pos x="241" y="6"/>
              </a:cxn>
              <a:cxn ang="0">
                <a:pos x="249" y="19"/>
              </a:cxn>
              <a:cxn ang="0">
                <a:pos x="285" y="19"/>
              </a:cxn>
              <a:cxn ang="0">
                <a:pos x="291" y="291"/>
              </a:cxn>
              <a:cxn ang="0">
                <a:pos x="269" y="291"/>
              </a:cxn>
              <a:cxn ang="0">
                <a:pos x="269" y="349"/>
              </a:cxn>
              <a:cxn ang="0">
                <a:pos x="234" y="340"/>
              </a:cxn>
              <a:cxn ang="0">
                <a:pos x="221" y="327"/>
              </a:cxn>
              <a:cxn ang="0">
                <a:pos x="199" y="314"/>
              </a:cxn>
              <a:cxn ang="0">
                <a:pos x="185" y="314"/>
              </a:cxn>
              <a:cxn ang="0">
                <a:pos x="170" y="298"/>
              </a:cxn>
              <a:cxn ang="0">
                <a:pos x="141" y="291"/>
              </a:cxn>
              <a:cxn ang="0">
                <a:pos x="128" y="285"/>
              </a:cxn>
              <a:cxn ang="0">
                <a:pos x="112" y="276"/>
              </a:cxn>
              <a:cxn ang="0">
                <a:pos x="106" y="276"/>
              </a:cxn>
              <a:cxn ang="0">
                <a:pos x="92" y="263"/>
              </a:cxn>
              <a:cxn ang="0">
                <a:pos x="77" y="263"/>
              </a:cxn>
              <a:cxn ang="0">
                <a:pos x="64" y="249"/>
              </a:cxn>
              <a:cxn ang="0">
                <a:pos x="48" y="249"/>
              </a:cxn>
              <a:cxn ang="0">
                <a:pos x="6" y="199"/>
              </a:cxn>
              <a:cxn ang="0">
                <a:pos x="6" y="148"/>
              </a:cxn>
              <a:cxn ang="0">
                <a:pos x="13" y="141"/>
              </a:cxn>
              <a:cxn ang="0">
                <a:pos x="6" y="128"/>
              </a:cxn>
              <a:cxn ang="0">
                <a:pos x="0" y="55"/>
              </a:cxn>
              <a:cxn ang="0">
                <a:pos x="6" y="48"/>
              </a:cxn>
              <a:cxn ang="0">
                <a:pos x="6" y="35"/>
              </a:cxn>
              <a:cxn ang="0">
                <a:pos x="19" y="19"/>
              </a:cxn>
              <a:cxn ang="0">
                <a:pos x="48" y="0"/>
              </a:cxn>
            </a:cxnLst>
            <a:rect l="0" t="0" r="r" b="b"/>
            <a:pathLst>
              <a:path w="291" h="349">
                <a:moveTo>
                  <a:pt x="48" y="0"/>
                </a:moveTo>
                <a:lnTo>
                  <a:pt x="106" y="13"/>
                </a:lnTo>
                <a:lnTo>
                  <a:pt x="176" y="55"/>
                </a:lnTo>
                <a:lnTo>
                  <a:pt x="192" y="48"/>
                </a:lnTo>
                <a:lnTo>
                  <a:pt x="185" y="35"/>
                </a:lnTo>
                <a:lnTo>
                  <a:pt x="192" y="13"/>
                </a:lnTo>
                <a:lnTo>
                  <a:pt x="205" y="6"/>
                </a:lnTo>
                <a:lnTo>
                  <a:pt x="241" y="6"/>
                </a:lnTo>
                <a:lnTo>
                  <a:pt x="249" y="19"/>
                </a:lnTo>
                <a:lnTo>
                  <a:pt x="285" y="19"/>
                </a:lnTo>
                <a:lnTo>
                  <a:pt x="291" y="291"/>
                </a:lnTo>
                <a:lnTo>
                  <a:pt x="269" y="291"/>
                </a:lnTo>
                <a:lnTo>
                  <a:pt x="269" y="349"/>
                </a:lnTo>
                <a:lnTo>
                  <a:pt x="234" y="340"/>
                </a:lnTo>
                <a:lnTo>
                  <a:pt x="221" y="327"/>
                </a:lnTo>
                <a:lnTo>
                  <a:pt x="199" y="314"/>
                </a:lnTo>
                <a:lnTo>
                  <a:pt x="185" y="314"/>
                </a:lnTo>
                <a:lnTo>
                  <a:pt x="170" y="298"/>
                </a:lnTo>
                <a:lnTo>
                  <a:pt x="141" y="291"/>
                </a:lnTo>
                <a:lnTo>
                  <a:pt x="128" y="285"/>
                </a:lnTo>
                <a:lnTo>
                  <a:pt x="112" y="276"/>
                </a:lnTo>
                <a:lnTo>
                  <a:pt x="106" y="276"/>
                </a:lnTo>
                <a:lnTo>
                  <a:pt x="92" y="263"/>
                </a:lnTo>
                <a:lnTo>
                  <a:pt x="77" y="263"/>
                </a:lnTo>
                <a:lnTo>
                  <a:pt x="64" y="249"/>
                </a:lnTo>
                <a:lnTo>
                  <a:pt x="48" y="249"/>
                </a:lnTo>
                <a:lnTo>
                  <a:pt x="6" y="199"/>
                </a:lnTo>
                <a:lnTo>
                  <a:pt x="6" y="148"/>
                </a:lnTo>
                <a:lnTo>
                  <a:pt x="13" y="141"/>
                </a:lnTo>
                <a:lnTo>
                  <a:pt x="6" y="128"/>
                </a:lnTo>
                <a:lnTo>
                  <a:pt x="0" y="55"/>
                </a:lnTo>
                <a:lnTo>
                  <a:pt x="6" y="48"/>
                </a:lnTo>
                <a:lnTo>
                  <a:pt x="6" y="35"/>
                </a:lnTo>
                <a:lnTo>
                  <a:pt x="19" y="19"/>
                </a:lnTo>
                <a:lnTo>
                  <a:pt x="48" y="0"/>
                </a:lnTo>
                <a:close/>
              </a:path>
            </a:pathLst>
          </a:custGeom>
          <a:solidFill>
            <a:schemeClr val="bg1">
              <a:lumMod val="85000"/>
            </a:schemeClr>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400" kern="0">
              <a:solidFill>
                <a:srgbClr val="000000"/>
              </a:solidFill>
            </a:endParaRPr>
          </a:p>
        </p:txBody>
      </p:sp>
      <p:sp>
        <p:nvSpPr>
          <p:cNvPr id="368" name="Freeform 782"/>
          <p:cNvSpPr>
            <a:spLocks/>
          </p:cNvSpPr>
          <p:nvPr/>
        </p:nvSpPr>
        <p:spPr bwMode="gray">
          <a:xfrm>
            <a:off x="6022469" y="3265291"/>
            <a:ext cx="144721" cy="208098"/>
          </a:xfrm>
          <a:custGeom>
            <a:avLst/>
            <a:gdLst/>
            <a:ahLst/>
            <a:cxnLst>
              <a:cxn ang="0">
                <a:pos x="7" y="9"/>
              </a:cxn>
              <a:cxn ang="0">
                <a:pos x="29" y="0"/>
              </a:cxn>
              <a:cxn ang="0">
                <a:pos x="51" y="15"/>
              </a:cxn>
              <a:cxn ang="0">
                <a:pos x="51" y="66"/>
              </a:cxn>
              <a:cxn ang="0">
                <a:pos x="36" y="73"/>
              </a:cxn>
              <a:cxn ang="0">
                <a:pos x="36" y="86"/>
              </a:cxn>
              <a:cxn ang="0">
                <a:pos x="71" y="102"/>
              </a:cxn>
              <a:cxn ang="0">
                <a:pos x="29" y="137"/>
              </a:cxn>
              <a:cxn ang="0">
                <a:pos x="23" y="115"/>
              </a:cxn>
              <a:cxn ang="0">
                <a:pos x="7" y="115"/>
              </a:cxn>
              <a:cxn ang="0">
                <a:pos x="0" y="102"/>
              </a:cxn>
              <a:cxn ang="0">
                <a:pos x="0" y="73"/>
              </a:cxn>
              <a:cxn ang="0">
                <a:pos x="7" y="57"/>
              </a:cxn>
              <a:cxn ang="0">
                <a:pos x="7" y="9"/>
              </a:cxn>
            </a:cxnLst>
            <a:rect l="0" t="0" r="r" b="b"/>
            <a:pathLst>
              <a:path w="71" h="137">
                <a:moveTo>
                  <a:pt x="7" y="9"/>
                </a:moveTo>
                <a:lnTo>
                  <a:pt x="29" y="0"/>
                </a:lnTo>
                <a:lnTo>
                  <a:pt x="51" y="15"/>
                </a:lnTo>
                <a:lnTo>
                  <a:pt x="51" y="66"/>
                </a:lnTo>
                <a:lnTo>
                  <a:pt x="36" y="73"/>
                </a:lnTo>
                <a:lnTo>
                  <a:pt x="36" y="86"/>
                </a:lnTo>
                <a:lnTo>
                  <a:pt x="71" y="102"/>
                </a:lnTo>
                <a:lnTo>
                  <a:pt x="29" y="137"/>
                </a:lnTo>
                <a:lnTo>
                  <a:pt x="23" y="115"/>
                </a:lnTo>
                <a:lnTo>
                  <a:pt x="7" y="115"/>
                </a:lnTo>
                <a:lnTo>
                  <a:pt x="0" y="102"/>
                </a:lnTo>
                <a:lnTo>
                  <a:pt x="0" y="73"/>
                </a:lnTo>
                <a:lnTo>
                  <a:pt x="7" y="57"/>
                </a:lnTo>
                <a:lnTo>
                  <a:pt x="7" y="9"/>
                </a:lnTo>
                <a:close/>
              </a:path>
            </a:pathLst>
          </a:custGeom>
          <a:solidFill>
            <a:schemeClr val="bg1">
              <a:lumMod val="85000"/>
            </a:schemeClr>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369" name="Freeform 784"/>
          <p:cNvSpPr>
            <a:spLocks/>
          </p:cNvSpPr>
          <p:nvPr/>
        </p:nvSpPr>
        <p:spPr bwMode="gray">
          <a:xfrm>
            <a:off x="5251984" y="3332126"/>
            <a:ext cx="438240" cy="268857"/>
          </a:xfrm>
          <a:custGeom>
            <a:avLst/>
            <a:gdLst/>
            <a:ahLst/>
            <a:cxnLst>
              <a:cxn ang="0">
                <a:pos x="206" y="0"/>
              </a:cxn>
              <a:cxn ang="0">
                <a:pos x="199" y="42"/>
              </a:cxn>
              <a:cxn ang="0">
                <a:pos x="215" y="58"/>
              </a:cxn>
              <a:cxn ang="0">
                <a:pos x="215" y="64"/>
              </a:cxn>
              <a:cxn ang="0">
                <a:pos x="193" y="71"/>
              </a:cxn>
              <a:cxn ang="0">
                <a:pos x="186" y="93"/>
              </a:cxn>
              <a:cxn ang="0">
                <a:pos x="93" y="157"/>
              </a:cxn>
              <a:cxn ang="0">
                <a:pos x="78" y="177"/>
              </a:cxn>
              <a:cxn ang="0">
                <a:pos x="0" y="170"/>
              </a:cxn>
              <a:cxn ang="0">
                <a:pos x="14" y="164"/>
              </a:cxn>
              <a:cxn ang="0">
                <a:pos x="64" y="122"/>
              </a:cxn>
              <a:cxn ang="0">
                <a:pos x="78" y="64"/>
              </a:cxn>
              <a:cxn ang="0">
                <a:pos x="142" y="0"/>
              </a:cxn>
              <a:cxn ang="0">
                <a:pos x="206" y="0"/>
              </a:cxn>
            </a:cxnLst>
            <a:rect l="0" t="0" r="r" b="b"/>
            <a:pathLst>
              <a:path w="215" h="177">
                <a:moveTo>
                  <a:pt x="206" y="0"/>
                </a:moveTo>
                <a:lnTo>
                  <a:pt x="199" y="42"/>
                </a:lnTo>
                <a:lnTo>
                  <a:pt x="215" y="58"/>
                </a:lnTo>
                <a:lnTo>
                  <a:pt x="215" y="64"/>
                </a:lnTo>
                <a:lnTo>
                  <a:pt x="193" y="71"/>
                </a:lnTo>
                <a:lnTo>
                  <a:pt x="186" y="93"/>
                </a:lnTo>
                <a:lnTo>
                  <a:pt x="93" y="157"/>
                </a:lnTo>
                <a:lnTo>
                  <a:pt x="78" y="177"/>
                </a:lnTo>
                <a:lnTo>
                  <a:pt x="0" y="170"/>
                </a:lnTo>
                <a:lnTo>
                  <a:pt x="14" y="164"/>
                </a:lnTo>
                <a:lnTo>
                  <a:pt x="64" y="122"/>
                </a:lnTo>
                <a:lnTo>
                  <a:pt x="78" y="64"/>
                </a:lnTo>
                <a:lnTo>
                  <a:pt x="142" y="0"/>
                </a:lnTo>
                <a:lnTo>
                  <a:pt x="206" y="0"/>
                </a:lnTo>
                <a:close/>
              </a:path>
            </a:pathLst>
          </a:custGeom>
          <a:solidFill>
            <a:schemeClr val="bg1">
              <a:lumMod val="85000"/>
            </a:schemeClr>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370" name="Freeform 785"/>
          <p:cNvSpPr>
            <a:spLocks/>
          </p:cNvSpPr>
          <p:nvPr/>
        </p:nvSpPr>
        <p:spPr bwMode="gray">
          <a:xfrm>
            <a:off x="6022470" y="4144770"/>
            <a:ext cx="320018" cy="366072"/>
          </a:xfrm>
          <a:custGeom>
            <a:avLst/>
            <a:gdLst/>
            <a:ahLst/>
            <a:cxnLst>
              <a:cxn ang="0">
                <a:pos x="0" y="193"/>
              </a:cxn>
              <a:cxn ang="0">
                <a:pos x="29" y="148"/>
              </a:cxn>
              <a:cxn ang="0">
                <a:pos x="42" y="157"/>
              </a:cxn>
              <a:cxn ang="0">
                <a:pos x="93" y="100"/>
              </a:cxn>
              <a:cxn ang="0">
                <a:pos x="93" y="84"/>
              </a:cxn>
              <a:cxn ang="0">
                <a:pos x="115" y="49"/>
              </a:cxn>
              <a:cxn ang="0">
                <a:pos x="107" y="0"/>
              </a:cxn>
              <a:cxn ang="0">
                <a:pos x="135" y="29"/>
              </a:cxn>
              <a:cxn ang="0">
                <a:pos x="129" y="42"/>
              </a:cxn>
              <a:cxn ang="0">
                <a:pos x="144" y="71"/>
              </a:cxn>
              <a:cxn ang="0">
                <a:pos x="129" y="71"/>
              </a:cxn>
              <a:cxn ang="0">
                <a:pos x="129" y="78"/>
              </a:cxn>
              <a:cxn ang="0">
                <a:pos x="151" y="113"/>
              </a:cxn>
              <a:cxn ang="0">
                <a:pos x="135" y="170"/>
              </a:cxn>
              <a:cxn ang="0">
                <a:pos x="157" y="235"/>
              </a:cxn>
              <a:cxn ang="0">
                <a:pos x="157" y="241"/>
              </a:cxn>
              <a:cxn ang="0">
                <a:pos x="36" y="241"/>
              </a:cxn>
              <a:cxn ang="0">
                <a:pos x="29" y="228"/>
              </a:cxn>
              <a:cxn ang="0">
                <a:pos x="0" y="193"/>
              </a:cxn>
            </a:cxnLst>
            <a:rect l="0" t="0" r="r" b="b"/>
            <a:pathLst>
              <a:path w="157" h="241">
                <a:moveTo>
                  <a:pt x="0" y="193"/>
                </a:moveTo>
                <a:lnTo>
                  <a:pt x="29" y="148"/>
                </a:lnTo>
                <a:lnTo>
                  <a:pt x="42" y="157"/>
                </a:lnTo>
                <a:lnTo>
                  <a:pt x="93" y="100"/>
                </a:lnTo>
                <a:lnTo>
                  <a:pt x="93" y="84"/>
                </a:lnTo>
                <a:lnTo>
                  <a:pt x="115" y="49"/>
                </a:lnTo>
                <a:lnTo>
                  <a:pt x="107" y="0"/>
                </a:lnTo>
                <a:lnTo>
                  <a:pt x="135" y="29"/>
                </a:lnTo>
                <a:lnTo>
                  <a:pt x="129" y="42"/>
                </a:lnTo>
                <a:lnTo>
                  <a:pt x="144" y="71"/>
                </a:lnTo>
                <a:lnTo>
                  <a:pt x="129" y="71"/>
                </a:lnTo>
                <a:lnTo>
                  <a:pt x="129" y="78"/>
                </a:lnTo>
                <a:lnTo>
                  <a:pt x="151" y="113"/>
                </a:lnTo>
                <a:lnTo>
                  <a:pt x="135" y="170"/>
                </a:lnTo>
                <a:lnTo>
                  <a:pt x="157" y="235"/>
                </a:lnTo>
                <a:lnTo>
                  <a:pt x="157" y="241"/>
                </a:lnTo>
                <a:lnTo>
                  <a:pt x="36" y="241"/>
                </a:lnTo>
                <a:lnTo>
                  <a:pt x="29" y="228"/>
                </a:lnTo>
                <a:lnTo>
                  <a:pt x="0" y="193"/>
                </a:lnTo>
                <a:close/>
              </a:path>
            </a:pathLst>
          </a:custGeom>
          <a:solidFill>
            <a:schemeClr val="bg1">
              <a:lumMod val="85000"/>
            </a:schemeClr>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371" name="Freeform 786"/>
          <p:cNvSpPr>
            <a:spLocks/>
          </p:cNvSpPr>
          <p:nvPr/>
        </p:nvSpPr>
        <p:spPr bwMode="gray">
          <a:xfrm>
            <a:off x="6839838" y="4685523"/>
            <a:ext cx="40767" cy="44050"/>
          </a:xfrm>
          <a:custGeom>
            <a:avLst/>
            <a:gdLst/>
            <a:ahLst/>
            <a:cxnLst>
              <a:cxn ang="0">
                <a:pos x="0" y="0"/>
              </a:cxn>
              <a:cxn ang="0">
                <a:pos x="20" y="0"/>
              </a:cxn>
              <a:cxn ang="0">
                <a:pos x="20" y="22"/>
              </a:cxn>
              <a:cxn ang="0">
                <a:pos x="13" y="29"/>
              </a:cxn>
              <a:cxn ang="0">
                <a:pos x="0" y="22"/>
              </a:cxn>
              <a:cxn ang="0">
                <a:pos x="0" y="0"/>
              </a:cxn>
            </a:cxnLst>
            <a:rect l="0" t="0" r="r" b="b"/>
            <a:pathLst>
              <a:path w="20" h="29">
                <a:moveTo>
                  <a:pt x="0" y="0"/>
                </a:moveTo>
                <a:lnTo>
                  <a:pt x="20" y="0"/>
                </a:lnTo>
                <a:lnTo>
                  <a:pt x="20" y="22"/>
                </a:lnTo>
                <a:lnTo>
                  <a:pt x="13" y="29"/>
                </a:lnTo>
                <a:lnTo>
                  <a:pt x="0" y="22"/>
                </a:lnTo>
                <a:lnTo>
                  <a:pt x="0" y="0"/>
                </a:lnTo>
                <a:close/>
              </a:path>
            </a:pathLst>
          </a:custGeom>
          <a:solidFill>
            <a:schemeClr val="bg1">
              <a:lumMod val="85000"/>
            </a:schemeClr>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372" name="Freeform 787"/>
          <p:cNvSpPr>
            <a:spLocks/>
          </p:cNvSpPr>
          <p:nvPr/>
        </p:nvSpPr>
        <p:spPr bwMode="gray">
          <a:xfrm>
            <a:off x="6866337" y="4632359"/>
            <a:ext cx="379129" cy="379742"/>
          </a:xfrm>
          <a:custGeom>
            <a:avLst/>
            <a:gdLst/>
            <a:ahLst/>
            <a:cxnLst>
              <a:cxn ang="0">
                <a:pos x="179" y="86"/>
              </a:cxn>
              <a:cxn ang="0">
                <a:pos x="166" y="121"/>
              </a:cxn>
              <a:cxn ang="0">
                <a:pos x="172" y="141"/>
              </a:cxn>
              <a:cxn ang="0">
                <a:pos x="179" y="199"/>
              </a:cxn>
              <a:cxn ang="0">
                <a:pos x="186" y="205"/>
              </a:cxn>
              <a:cxn ang="0">
                <a:pos x="186" y="221"/>
              </a:cxn>
              <a:cxn ang="0">
                <a:pos x="137" y="250"/>
              </a:cxn>
              <a:cxn ang="0">
                <a:pos x="86" y="243"/>
              </a:cxn>
              <a:cxn ang="0">
                <a:pos x="80" y="199"/>
              </a:cxn>
              <a:cxn ang="0">
                <a:pos x="64" y="186"/>
              </a:cxn>
              <a:cxn ang="0">
                <a:pos x="57" y="163"/>
              </a:cxn>
              <a:cxn ang="0">
                <a:pos x="35" y="150"/>
              </a:cxn>
              <a:cxn ang="0">
                <a:pos x="22" y="163"/>
              </a:cxn>
              <a:cxn ang="0">
                <a:pos x="15" y="163"/>
              </a:cxn>
              <a:cxn ang="0">
                <a:pos x="0" y="106"/>
              </a:cxn>
              <a:cxn ang="0">
                <a:pos x="0" y="64"/>
              </a:cxn>
              <a:cxn ang="0">
                <a:pos x="7" y="57"/>
              </a:cxn>
              <a:cxn ang="0">
                <a:pos x="7" y="35"/>
              </a:cxn>
              <a:cxn ang="0">
                <a:pos x="15" y="29"/>
              </a:cxn>
              <a:cxn ang="0">
                <a:pos x="15" y="6"/>
              </a:cxn>
              <a:cxn ang="0">
                <a:pos x="35" y="6"/>
              </a:cxn>
              <a:cxn ang="0">
                <a:pos x="29" y="13"/>
              </a:cxn>
              <a:cxn ang="0">
                <a:pos x="35" y="35"/>
              </a:cxn>
              <a:cxn ang="0">
                <a:pos x="57" y="35"/>
              </a:cxn>
              <a:cxn ang="0">
                <a:pos x="73" y="29"/>
              </a:cxn>
              <a:cxn ang="0">
                <a:pos x="86" y="0"/>
              </a:cxn>
              <a:cxn ang="0">
                <a:pos x="122" y="13"/>
              </a:cxn>
              <a:cxn ang="0">
                <a:pos x="179" y="86"/>
              </a:cxn>
            </a:cxnLst>
            <a:rect l="0" t="0" r="r" b="b"/>
            <a:pathLst>
              <a:path w="186" h="250">
                <a:moveTo>
                  <a:pt x="179" y="86"/>
                </a:moveTo>
                <a:lnTo>
                  <a:pt x="166" y="121"/>
                </a:lnTo>
                <a:lnTo>
                  <a:pt x="172" y="141"/>
                </a:lnTo>
                <a:lnTo>
                  <a:pt x="179" y="199"/>
                </a:lnTo>
                <a:lnTo>
                  <a:pt x="186" y="205"/>
                </a:lnTo>
                <a:lnTo>
                  <a:pt x="186" y="221"/>
                </a:lnTo>
                <a:lnTo>
                  <a:pt x="137" y="250"/>
                </a:lnTo>
                <a:lnTo>
                  <a:pt x="86" y="243"/>
                </a:lnTo>
                <a:lnTo>
                  <a:pt x="80" y="199"/>
                </a:lnTo>
                <a:lnTo>
                  <a:pt x="64" y="186"/>
                </a:lnTo>
                <a:lnTo>
                  <a:pt x="57" y="163"/>
                </a:lnTo>
                <a:lnTo>
                  <a:pt x="35" y="150"/>
                </a:lnTo>
                <a:lnTo>
                  <a:pt x="22" y="163"/>
                </a:lnTo>
                <a:lnTo>
                  <a:pt x="15" y="163"/>
                </a:lnTo>
                <a:lnTo>
                  <a:pt x="0" y="106"/>
                </a:lnTo>
                <a:lnTo>
                  <a:pt x="0" y="64"/>
                </a:lnTo>
                <a:lnTo>
                  <a:pt x="7" y="57"/>
                </a:lnTo>
                <a:lnTo>
                  <a:pt x="7" y="35"/>
                </a:lnTo>
                <a:lnTo>
                  <a:pt x="15" y="29"/>
                </a:lnTo>
                <a:lnTo>
                  <a:pt x="15" y="6"/>
                </a:lnTo>
                <a:lnTo>
                  <a:pt x="35" y="6"/>
                </a:lnTo>
                <a:lnTo>
                  <a:pt x="29" y="13"/>
                </a:lnTo>
                <a:lnTo>
                  <a:pt x="35" y="35"/>
                </a:lnTo>
                <a:lnTo>
                  <a:pt x="57" y="35"/>
                </a:lnTo>
                <a:lnTo>
                  <a:pt x="73" y="29"/>
                </a:lnTo>
                <a:lnTo>
                  <a:pt x="86" y="0"/>
                </a:lnTo>
                <a:lnTo>
                  <a:pt x="122" y="13"/>
                </a:lnTo>
                <a:lnTo>
                  <a:pt x="179" y="86"/>
                </a:lnTo>
                <a:close/>
              </a:path>
            </a:pathLst>
          </a:custGeom>
          <a:solidFill>
            <a:schemeClr val="bg1">
              <a:lumMod val="85000"/>
            </a:schemeClr>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373" name="Freeform 788"/>
          <p:cNvSpPr>
            <a:spLocks/>
          </p:cNvSpPr>
          <p:nvPr/>
        </p:nvSpPr>
        <p:spPr bwMode="gray">
          <a:xfrm>
            <a:off x="6167192" y="4804002"/>
            <a:ext cx="483083" cy="432905"/>
          </a:xfrm>
          <a:custGeom>
            <a:avLst/>
            <a:gdLst/>
            <a:ahLst/>
            <a:cxnLst>
              <a:cxn ang="0">
                <a:pos x="7" y="0"/>
              </a:cxn>
              <a:cxn ang="0">
                <a:pos x="93" y="0"/>
              </a:cxn>
              <a:cxn ang="0">
                <a:pos x="122" y="50"/>
              </a:cxn>
              <a:cxn ang="0">
                <a:pos x="151" y="50"/>
              </a:cxn>
              <a:cxn ang="0">
                <a:pos x="166" y="37"/>
              </a:cxn>
              <a:cxn ang="0">
                <a:pos x="179" y="37"/>
              </a:cxn>
              <a:cxn ang="0">
                <a:pos x="201" y="101"/>
              </a:cxn>
              <a:cxn ang="0">
                <a:pos x="193" y="121"/>
              </a:cxn>
              <a:cxn ang="0">
                <a:pos x="237" y="121"/>
              </a:cxn>
              <a:cxn ang="0">
                <a:pos x="237" y="172"/>
              </a:cxn>
              <a:cxn ang="0">
                <a:pos x="193" y="172"/>
              </a:cxn>
              <a:cxn ang="0">
                <a:pos x="193" y="249"/>
              </a:cxn>
              <a:cxn ang="0">
                <a:pos x="221" y="285"/>
              </a:cxn>
              <a:cxn ang="0">
                <a:pos x="173" y="285"/>
              </a:cxn>
              <a:cxn ang="0">
                <a:pos x="128" y="278"/>
              </a:cxn>
              <a:cxn ang="0">
                <a:pos x="0" y="265"/>
              </a:cxn>
              <a:cxn ang="0">
                <a:pos x="0" y="236"/>
              </a:cxn>
              <a:cxn ang="0">
                <a:pos x="16" y="230"/>
              </a:cxn>
              <a:cxn ang="0">
                <a:pos x="16" y="185"/>
              </a:cxn>
              <a:cxn ang="0">
                <a:pos x="36" y="157"/>
              </a:cxn>
              <a:cxn ang="0">
                <a:pos x="22" y="64"/>
              </a:cxn>
              <a:cxn ang="0">
                <a:pos x="22" y="28"/>
              </a:cxn>
              <a:cxn ang="0">
                <a:pos x="16" y="15"/>
              </a:cxn>
              <a:cxn ang="0">
                <a:pos x="7" y="0"/>
              </a:cxn>
            </a:cxnLst>
            <a:rect l="0" t="0" r="r" b="b"/>
            <a:pathLst>
              <a:path w="237" h="285">
                <a:moveTo>
                  <a:pt x="7" y="0"/>
                </a:moveTo>
                <a:lnTo>
                  <a:pt x="93" y="0"/>
                </a:lnTo>
                <a:lnTo>
                  <a:pt x="122" y="50"/>
                </a:lnTo>
                <a:lnTo>
                  <a:pt x="151" y="50"/>
                </a:lnTo>
                <a:lnTo>
                  <a:pt x="166" y="37"/>
                </a:lnTo>
                <a:lnTo>
                  <a:pt x="179" y="37"/>
                </a:lnTo>
                <a:lnTo>
                  <a:pt x="201" y="101"/>
                </a:lnTo>
                <a:lnTo>
                  <a:pt x="193" y="121"/>
                </a:lnTo>
                <a:lnTo>
                  <a:pt x="237" y="121"/>
                </a:lnTo>
                <a:lnTo>
                  <a:pt x="237" y="172"/>
                </a:lnTo>
                <a:lnTo>
                  <a:pt x="193" y="172"/>
                </a:lnTo>
                <a:lnTo>
                  <a:pt x="193" y="249"/>
                </a:lnTo>
                <a:lnTo>
                  <a:pt x="221" y="285"/>
                </a:lnTo>
                <a:lnTo>
                  <a:pt x="173" y="285"/>
                </a:lnTo>
                <a:lnTo>
                  <a:pt x="128" y="278"/>
                </a:lnTo>
                <a:lnTo>
                  <a:pt x="0" y="265"/>
                </a:lnTo>
                <a:lnTo>
                  <a:pt x="0" y="236"/>
                </a:lnTo>
                <a:lnTo>
                  <a:pt x="16" y="230"/>
                </a:lnTo>
                <a:lnTo>
                  <a:pt x="16" y="185"/>
                </a:lnTo>
                <a:lnTo>
                  <a:pt x="36" y="157"/>
                </a:lnTo>
                <a:lnTo>
                  <a:pt x="22" y="64"/>
                </a:lnTo>
                <a:lnTo>
                  <a:pt x="22" y="28"/>
                </a:lnTo>
                <a:lnTo>
                  <a:pt x="16" y="15"/>
                </a:lnTo>
                <a:lnTo>
                  <a:pt x="7" y="0"/>
                </a:lnTo>
                <a:close/>
              </a:path>
            </a:pathLst>
          </a:custGeom>
          <a:solidFill>
            <a:schemeClr val="bg1">
              <a:lumMod val="85000"/>
            </a:schemeClr>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374" name="Freeform 789"/>
          <p:cNvSpPr>
            <a:spLocks/>
          </p:cNvSpPr>
          <p:nvPr/>
        </p:nvSpPr>
        <p:spPr bwMode="gray">
          <a:xfrm>
            <a:off x="5616843" y="4208566"/>
            <a:ext cx="132491" cy="205061"/>
          </a:xfrm>
          <a:custGeom>
            <a:avLst/>
            <a:gdLst/>
            <a:ahLst/>
            <a:cxnLst>
              <a:cxn ang="0">
                <a:pos x="7" y="135"/>
              </a:cxn>
              <a:cxn ang="0">
                <a:pos x="0" y="93"/>
              </a:cxn>
              <a:cxn ang="0">
                <a:pos x="7" y="64"/>
              </a:cxn>
              <a:cxn ang="0">
                <a:pos x="7" y="0"/>
              </a:cxn>
              <a:cxn ang="0">
                <a:pos x="56" y="7"/>
              </a:cxn>
              <a:cxn ang="0">
                <a:pos x="65" y="16"/>
              </a:cxn>
              <a:cxn ang="0">
                <a:pos x="65" y="128"/>
              </a:cxn>
              <a:cxn ang="0">
                <a:pos x="7" y="135"/>
              </a:cxn>
            </a:cxnLst>
            <a:rect l="0" t="0" r="r" b="b"/>
            <a:pathLst>
              <a:path w="65" h="135">
                <a:moveTo>
                  <a:pt x="7" y="135"/>
                </a:moveTo>
                <a:lnTo>
                  <a:pt x="0" y="93"/>
                </a:lnTo>
                <a:lnTo>
                  <a:pt x="7" y="64"/>
                </a:lnTo>
                <a:lnTo>
                  <a:pt x="7" y="0"/>
                </a:lnTo>
                <a:lnTo>
                  <a:pt x="56" y="7"/>
                </a:lnTo>
                <a:lnTo>
                  <a:pt x="65" y="16"/>
                </a:lnTo>
                <a:lnTo>
                  <a:pt x="65" y="128"/>
                </a:lnTo>
                <a:lnTo>
                  <a:pt x="7" y="135"/>
                </a:lnTo>
                <a:close/>
              </a:path>
            </a:pathLst>
          </a:custGeom>
          <a:solidFill>
            <a:schemeClr val="bg1">
              <a:lumMod val="85000"/>
            </a:schemeClr>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375" name="Freeform 790"/>
          <p:cNvSpPr>
            <a:spLocks/>
          </p:cNvSpPr>
          <p:nvPr/>
        </p:nvSpPr>
        <p:spPr bwMode="gray">
          <a:xfrm>
            <a:off x="6911179" y="4860205"/>
            <a:ext cx="189566" cy="322021"/>
          </a:xfrm>
          <a:custGeom>
            <a:avLst/>
            <a:gdLst/>
            <a:ahLst/>
            <a:cxnLst>
              <a:cxn ang="0">
                <a:pos x="0" y="13"/>
              </a:cxn>
              <a:cxn ang="0">
                <a:pos x="13" y="20"/>
              </a:cxn>
              <a:cxn ang="0">
                <a:pos x="35" y="49"/>
              </a:cxn>
              <a:cxn ang="0">
                <a:pos x="42" y="128"/>
              </a:cxn>
              <a:cxn ang="0">
                <a:pos x="42" y="164"/>
              </a:cxn>
              <a:cxn ang="0">
                <a:pos x="51" y="164"/>
              </a:cxn>
              <a:cxn ang="0">
                <a:pos x="58" y="184"/>
              </a:cxn>
              <a:cxn ang="0">
                <a:pos x="58" y="212"/>
              </a:cxn>
              <a:cxn ang="0">
                <a:pos x="71" y="212"/>
              </a:cxn>
              <a:cxn ang="0">
                <a:pos x="93" y="184"/>
              </a:cxn>
              <a:cxn ang="0">
                <a:pos x="64" y="142"/>
              </a:cxn>
              <a:cxn ang="0">
                <a:pos x="64" y="93"/>
              </a:cxn>
              <a:cxn ang="0">
                <a:pos x="58" y="49"/>
              </a:cxn>
              <a:cxn ang="0">
                <a:pos x="42" y="36"/>
              </a:cxn>
              <a:cxn ang="0">
                <a:pos x="35" y="13"/>
              </a:cxn>
              <a:cxn ang="0">
                <a:pos x="13" y="0"/>
              </a:cxn>
              <a:cxn ang="0">
                <a:pos x="0" y="13"/>
              </a:cxn>
            </a:cxnLst>
            <a:rect l="0" t="0" r="r" b="b"/>
            <a:pathLst>
              <a:path w="93" h="212">
                <a:moveTo>
                  <a:pt x="0" y="13"/>
                </a:moveTo>
                <a:lnTo>
                  <a:pt x="13" y="20"/>
                </a:lnTo>
                <a:lnTo>
                  <a:pt x="35" y="49"/>
                </a:lnTo>
                <a:lnTo>
                  <a:pt x="42" y="128"/>
                </a:lnTo>
                <a:lnTo>
                  <a:pt x="42" y="164"/>
                </a:lnTo>
                <a:lnTo>
                  <a:pt x="51" y="164"/>
                </a:lnTo>
                <a:lnTo>
                  <a:pt x="58" y="184"/>
                </a:lnTo>
                <a:lnTo>
                  <a:pt x="58" y="212"/>
                </a:lnTo>
                <a:lnTo>
                  <a:pt x="71" y="212"/>
                </a:lnTo>
                <a:lnTo>
                  <a:pt x="93" y="184"/>
                </a:lnTo>
                <a:lnTo>
                  <a:pt x="64" y="142"/>
                </a:lnTo>
                <a:lnTo>
                  <a:pt x="64" y="93"/>
                </a:lnTo>
                <a:lnTo>
                  <a:pt x="58" y="49"/>
                </a:lnTo>
                <a:lnTo>
                  <a:pt x="42" y="36"/>
                </a:lnTo>
                <a:lnTo>
                  <a:pt x="35" y="13"/>
                </a:lnTo>
                <a:lnTo>
                  <a:pt x="13" y="0"/>
                </a:lnTo>
                <a:lnTo>
                  <a:pt x="0" y="13"/>
                </a:lnTo>
                <a:close/>
              </a:path>
            </a:pathLst>
          </a:custGeom>
          <a:solidFill>
            <a:schemeClr val="bg1">
              <a:lumMod val="85000"/>
            </a:schemeClr>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376" name="Freeform 791"/>
          <p:cNvSpPr>
            <a:spLocks/>
          </p:cNvSpPr>
          <p:nvPr/>
        </p:nvSpPr>
        <p:spPr bwMode="gray">
          <a:xfrm>
            <a:off x="5109301" y="3590349"/>
            <a:ext cx="301673" cy="238477"/>
          </a:xfrm>
          <a:custGeom>
            <a:avLst/>
            <a:gdLst/>
            <a:ahLst/>
            <a:cxnLst>
              <a:cxn ang="0">
                <a:pos x="70" y="0"/>
              </a:cxn>
              <a:cxn ang="0">
                <a:pos x="148" y="7"/>
              </a:cxn>
              <a:cxn ang="0">
                <a:pos x="148" y="45"/>
              </a:cxn>
              <a:cxn ang="0">
                <a:pos x="106" y="45"/>
              </a:cxn>
              <a:cxn ang="0">
                <a:pos x="99" y="58"/>
              </a:cxn>
              <a:cxn ang="0">
                <a:pos x="92" y="100"/>
              </a:cxn>
              <a:cxn ang="0">
                <a:pos x="70" y="122"/>
              </a:cxn>
              <a:cxn ang="0">
                <a:pos x="70" y="157"/>
              </a:cxn>
              <a:cxn ang="0">
                <a:pos x="0" y="157"/>
              </a:cxn>
              <a:cxn ang="0">
                <a:pos x="19" y="100"/>
              </a:cxn>
              <a:cxn ang="0">
                <a:pos x="70" y="0"/>
              </a:cxn>
            </a:cxnLst>
            <a:rect l="0" t="0" r="r" b="b"/>
            <a:pathLst>
              <a:path w="148" h="157">
                <a:moveTo>
                  <a:pt x="70" y="0"/>
                </a:moveTo>
                <a:lnTo>
                  <a:pt x="148" y="7"/>
                </a:lnTo>
                <a:lnTo>
                  <a:pt x="148" y="45"/>
                </a:lnTo>
                <a:lnTo>
                  <a:pt x="106" y="45"/>
                </a:lnTo>
                <a:lnTo>
                  <a:pt x="99" y="58"/>
                </a:lnTo>
                <a:lnTo>
                  <a:pt x="92" y="100"/>
                </a:lnTo>
                <a:lnTo>
                  <a:pt x="70" y="122"/>
                </a:lnTo>
                <a:lnTo>
                  <a:pt x="70" y="157"/>
                </a:lnTo>
                <a:lnTo>
                  <a:pt x="0" y="157"/>
                </a:lnTo>
                <a:lnTo>
                  <a:pt x="19" y="100"/>
                </a:lnTo>
                <a:lnTo>
                  <a:pt x="70" y="0"/>
                </a:lnTo>
                <a:close/>
              </a:path>
            </a:pathLst>
          </a:custGeom>
          <a:solidFill>
            <a:schemeClr val="bg1">
              <a:lumMod val="85000"/>
            </a:schemeClr>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377" name="Freeform 792"/>
          <p:cNvSpPr>
            <a:spLocks/>
          </p:cNvSpPr>
          <p:nvPr/>
        </p:nvSpPr>
        <p:spPr bwMode="gray">
          <a:xfrm>
            <a:off x="5109301" y="3600981"/>
            <a:ext cx="462700" cy="490625"/>
          </a:xfrm>
          <a:custGeom>
            <a:avLst/>
            <a:gdLst/>
            <a:ahLst/>
            <a:cxnLst>
              <a:cxn ang="0">
                <a:pos x="148" y="0"/>
              </a:cxn>
              <a:cxn ang="0">
                <a:pos x="227" y="73"/>
              </a:cxn>
              <a:cxn ang="0">
                <a:pos x="212" y="80"/>
              </a:cxn>
              <a:cxn ang="0">
                <a:pos x="199" y="80"/>
              </a:cxn>
              <a:cxn ang="0">
                <a:pos x="199" y="122"/>
              </a:cxn>
              <a:cxn ang="0">
                <a:pos x="212" y="137"/>
              </a:cxn>
              <a:cxn ang="0">
                <a:pos x="212" y="279"/>
              </a:cxn>
              <a:cxn ang="0">
                <a:pos x="183" y="294"/>
              </a:cxn>
              <a:cxn ang="0">
                <a:pos x="128" y="285"/>
              </a:cxn>
              <a:cxn ang="0">
                <a:pos x="99" y="294"/>
              </a:cxn>
              <a:cxn ang="0">
                <a:pos x="84" y="307"/>
              </a:cxn>
              <a:cxn ang="0">
                <a:pos x="77" y="323"/>
              </a:cxn>
              <a:cxn ang="0">
                <a:pos x="35" y="285"/>
              </a:cxn>
              <a:cxn ang="0">
                <a:pos x="0" y="279"/>
              </a:cxn>
              <a:cxn ang="0">
                <a:pos x="13" y="243"/>
              </a:cxn>
              <a:cxn ang="0">
                <a:pos x="6" y="179"/>
              </a:cxn>
              <a:cxn ang="0">
                <a:pos x="0" y="166"/>
              </a:cxn>
              <a:cxn ang="0">
                <a:pos x="0" y="150"/>
              </a:cxn>
              <a:cxn ang="0">
                <a:pos x="70" y="150"/>
              </a:cxn>
              <a:cxn ang="0">
                <a:pos x="70" y="115"/>
              </a:cxn>
              <a:cxn ang="0">
                <a:pos x="92" y="93"/>
              </a:cxn>
              <a:cxn ang="0">
                <a:pos x="99" y="51"/>
              </a:cxn>
              <a:cxn ang="0">
                <a:pos x="106" y="38"/>
              </a:cxn>
              <a:cxn ang="0">
                <a:pos x="148" y="38"/>
              </a:cxn>
              <a:cxn ang="0">
                <a:pos x="148" y="0"/>
              </a:cxn>
              <a:cxn ang="0">
                <a:pos x="227" y="73"/>
              </a:cxn>
              <a:cxn ang="0">
                <a:pos x="148" y="0"/>
              </a:cxn>
            </a:cxnLst>
            <a:rect l="0" t="0" r="r" b="b"/>
            <a:pathLst>
              <a:path w="227" h="323">
                <a:moveTo>
                  <a:pt x="148" y="0"/>
                </a:moveTo>
                <a:lnTo>
                  <a:pt x="227" y="73"/>
                </a:lnTo>
                <a:lnTo>
                  <a:pt x="212" y="80"/>
                </a:lnTo>
                <a:lnTo>
                  <a:pt x="199" y="80"/>
                </a:lnTo>
                <a:lnTo>
                  <a:pt x="199" y="122"/>
                </a:lnTo>
                <a:lnTo>
                  <a:pt x="212" y="137"/>
                </a:lnTo>
                <a:lnTo>
                  <a:pt x="212" y="279"/>
                </a:lnTo>
                <a:lnTo>
                  <a:pt x="183" y="294"/>
                </a:lnTo>
                <a:lnTo>
                  <a:pt x="128" y="285"/>
                </a:lnTo>
                <a:lnTo>
                  <a:pt x="99" y="294"/>
                </a:lnTo>
                <a:lnTo>
                  <a:pt x="84" y="307"/>
                </a:lnTo>
                <a:lnTo>
                  <a:pt x="77" y="323"/>
                </a:lnTo>
                <a:lnTo>
                  <a:pt x="35" y="285"/>
                </a:lnTo>
                <a:lnTo>
                  <a:pt x="0" y="279"/>
                </a:lnTo>
                <a:lnTo>
                  <a:pt x="13" y="243"/>
                </a:lnTo>
                <a:lnTo>
                  <a:pt x="6" y="179"/>
                </a:lnTo>
                <a:lnTo>
                  <a:pt x="0" y="166"/>
                </a:lnTo>
                <a:lnTo>
                  <a:pt x="0" y="150"/>
                </a:lnTo>
                <a:lnTo>
                  <a:pt x="70" y="150"/>
                </a:lnTo>
                <a:lnTo>
                  <a:pt x="70" y="115"/>
                </a:lnTo>
                <a:lnTo>
                  <a:pt x="92" y="93"/>
                </a:lnTo>
                <a:lnTo>
                  <a:pt x="99" y="51"/>
                </a:lnTo>
                <a:lnTo>
                  <a:pt x="106" y="38"/>
                </a:lnTo>
                <a:lnTo>
                  <a:pt x="148" y="38"/>
                </a:lnTo>
                <a:lnTo>
                  <a:pt x="148" y="0"/>
                </a:lnTo>
                <a:lnTo>
                  <a:pt x="227" y="73"/>
                </a:lnTo>
                <a:lnTo>
                  <a:pt x="148" y="0"/>
                </a:lnTo>
                <a:close/>
              </a:path>
            </a:pathLst>
          </a:custGeom>
          <a:solidFill>
            <a:schemeClr val="bg1">
              <a:lumMod val="85000"/>
            </a:schemeClr>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378" name="Freeform 793"/>
          <p:cNvSpPr>
            <a:spLocks/>
          </p:cNvSpPr>
          <p:nvPr/>
        </p:nvSpPr>
        <p:spPr bwMode="gray">
          <a:xfrm>
            <a:off x="5076687" y="4024773"/>
            <a:ext cx="220139" cy="139744"/>
          </a:xfrm>
          <a:custGeom>
            <a:avLst/>
            <a:gdLst/>
            <a:ahLst/>
            <a:cxnLst>
              <a:cxn ang="0">
                <a:pos x="16" y="0"/>
              </a:cxn>
              <a:cxn ang="0">
                <a:pos x="51" y="6"/>
              </a:cxn>
              <a:cxn ang="0">
                <a:pos x="93" y="44"/>
              </a:cxn>
              <a:cxn ang="0">
                <a:pos x="100" y="64"/>
              </a:cxn>
              <a:cxn ang="0">
                <a:pos x="108" y="92"/>
              </a:cxn>
              <a:cxn ang="0">
                <a:pos x="100" y="92"/>
              </a:cxn>
              <a:cxn ang="0">
                <a:pos x="86" y="79"/>
              </a:cxn>
              <a:cxn ang="0">
                <a:pos x="71" y="86"/>
              </a:cxn>
              <a:cxn ang="0">
                <a:pos x="16" y="86"/>
              </a:cxn>
              <a:cxn ang="0">
                <a:pos x="16" y="50"/>
              </a:cxn>
              <a:cxn ang="0">
                <a:pos x="0" y="35"/>
              </a:cxn>
              <a:cxn ang="0">
                <a:pos x="16" y="0"/>
              </a:cxn>
            </a:cxnLst>
            <a:rect l="0" t="0" r="r" b="b"/>
            <a:pathLst>
              <a:path w="108" h="92">
                <a:moveTo>
                  <a:pt x="16" y="0"/>
                </a:moveTo>
                <a:lnTo>
                  <a:pt x="51" y="6"/>
                </a:lnTo>
                <a:lnTo>
                  <a:pt x="93" y="44"/>
                </a:lnTo>
                <a:lnTo>
                  <a:pt x="100" y="64"/>
                </a:lnTo>
                <a:lnTo>
                  <a:pt x="108" y="92"/>
                </a:lnTo>
                <a:lnTo>
                  <a:pt x="100" y="92"/>
                </a:lnTo>
                <a:lnTo>
                  <a:pt x="86" y="79"/>
                </a:lnTo>
                <a:lnTo>
                  <a:pt x="71" y="86"/>
                </a:lnTo>
                <a:lnTo>
                  <a:pt x="16" y="86"/>
                </a:lnTo>
                <a:lnTo>
                  <a:pt x="16" y="50"/>
                </a:lnTo>
                <a:lnTo>
                  <a:pt x="0" y="35"/>
                </a:lnTo>
                <a:lnTo>
                  <a:pt x="16" y="0"/>
                </a:lnTo>
                <a:close/>
              </a:path>
            </a:pathLst>
          </a:custGeom>
          <a:solidFill>
            <a:schemeClr val="bg1">
              <a:lumMod val="85000"/>
            </a:schemeClr>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379" name="Freeform 794"/>
          <p:cNvSpPr>
            <a:spLocks/>
          </p:cNvSpPr>
          <p:nvPr/>
        </p:nvSpPr>
        <p:spPr bwMode="gray">
          <a:xfrm>
            <a:off x="5109298" y="4155403"/>
            <a:ext cx="112109" cy="53164"/>
          </a:xfrm>
          <a:custGeom>
            <a:avLst/>
            <a:gdLst/>
            <a:ahLst/>
            <a:cxnLst>
              <a:cxn ang="0">
                <a:pos x="0" y="0"/>
              </a:cxn>
              <a:cxn ang="0">
                <a:pos x="55" y="0"/>
              </a:cxn>
              <a:cxn ang="0">
                <a:pos x="48" y="22"/>
              </a:cxn>
              <a:cxn ang="0">
                <a:pos x="35" y="35"/>
              </a:cxn>
              <a:cxn ang="0">
                <a:pos x="19" y="35"/>
              </a:cxn>
              <a:cxn ang="0">
                <a:pos x="6" y="13"/>
              </a:cxn>
              <a:cxn ang="0">
                <a:pos x="0" y="0"/>
              </a:cxn>
            </a:cxnLst>
            <a:rect l="0" t="0" r="r" b="b"/>
            <a:pathLst>
              <a:path w="55" h="35">
                <a:moveTo>
                  <a:pt x="0" y="0"/>
                </a:moveTo>
                <a:lnTo>
                  <a:pt x="55" y="0"/>
                </a:lnTo>
                <a:lnTo>
                  <a:pt x="48" y="22"/>
                </a:lnTo>
                <a:lnTo>
                  <a:pt x="35" y="35"/>
                </a:lnTo>
                <a:lnTo>
                  <a:pt x="19" y="35"/>
                </a:lnTo>
                <a:lnTo>
                  <a:pt x="6" y="13"/>
                </a:lnTo>
                <a:lnTo>
                  <a:pt x="0" y="0"/>
                </a:lnTo>
                <a:close/>
              </a:path>
            </a:pathLst>
          </a:custGeom>
          <a:solidFill>
            <a:schemeClr val="bg1">
              <a:lumMod val="85000"/>
            </a:schemeClr>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380" name="Freeform 795"/>
          <p:cNvSpPr>
            <a:spLocks/>
          </p:cNvSpPr>
          <p:nvPr/>
        </p:nvSpPr>
        <p:spPr bwMode="gray">
          <a:xfrm>
            <a:off x="5148030" y="4144771"/>
            <a:ext cx="281289" cy="185314"/>
          </a:xfrm>
          <a:custGeom>
            <a:avLst/>
            <a:gdLst/>
            <a:ahLst/>
            <a:cxnLst>
              <a:cxn ang="0">
                <a:pos x="0" y="42"/>
              </a:cxn>
              <a:cxn ang="0">
                <a:pos x="16" y="42"/>
              </a:cxn>
              <a:cxn ang="0">
                <a:pos x="29" y="29"/>
              </a:cxn>
              <a:cxn ang="0">
                <a:pos x="36" y="7"/>
              </a:cxn>
              <a:cxn ang="0">
                <a:pos x="51" y="0"/>
              </a:cxn>
              <a:cxn ang="0">
                <a:pos x="65" y="13"/>
              </a:cxn>
              <a:cxn ang="0">
                <a:pos x="73" y="13"/>
              </a:cxn>
              <a:cxn ang="0">
                <a:pos x="115" y="20"/>
              </a:cxn>
              <a:cxn ang="0">
                <a:pos x="138" y="49"/>
              </a:cxn>
              <a:cxn ang="0">
                <a:pos x="129" y="64"/>
              </a:cxn>
              <a:cxn ang="0">
                <a:pos x="138" y="100"/>
              </a:cxn>
              <a:cxn ang="0">
                <a:pos x="129" y="122"/>
              </a:cxn>
              <a:cxn ang="0">
                <a:pos x="115" y="122"/>
              </a:cxn>
              <a:cxn ang="0">
                <a:pos x="100" y="106"/>
              </a:cxn>
              <a:cxn ang="0">
                <a:pos x="87" y="100"/>
              </a:cxn>
              <a:cxn ang="0">
                <a:pos x="80" y="71"/>
              </a:cxn>
              <a:cxn ang="0">
                <a:pos x="58" y="64"/>
              </a:cxn>
              <a:cxn ang="0">
                <a:pos x="29" y="93"/>
              </a:cxn>
              <a:cxn ang="0">
                <a:pos x="0" y="42"/>
              </a:cxn>
            </a:cxnLst>
            <a:rect l="0" t="0" r="r" b="b"/>
            <a:pathLst>
              <a:path w="138" h="122">
                <a:moveTo>
                  <a:pt x="0" y="42"/>
                </a:moveTo>
                <a:lnTo>
                  <a:pt x="16" y="42"/>
                </a:lnTo>
                <a:lnTo>
                  <a:pt x="29" y="29"/>
                </a:lnTo>
                <a:lnTo>
                  <a:pt x="36" y="7"/>
                </a:lnTo>
                <a:lnTo>
                  <a:pt x="51" y="0"/>
                </a:lnTo>
                <a:lnTo>
                  <a:pt x="65" y="13"/>
                </a:lnTo>
                <a:lnTo>
                  <a:pt x="73" y="13"/>
                </a:lnTo>
                <a:lnTo>
                  <a:pt x="115" y="20"/>
                </a:lnTo>
                <a:lnTo>
                  <a:pt x="138" y="49"/>
                </a:lnTo>
                <a:lnTo>
                  <a:pt x="129" y="64"/>
                </a:lnTo>
                <a:lnTo>
                  <a:pt x="138" y="100"/>
                </a:lnTo>
                <a:lnTo>
                  <a:pt x="129" y="122"/>
                </a:lnTo>
                <a:lnTo>
                  <a:pt x="115" y="122"/>
                </a:lnTo>
                <a:lnTo>
                  <a:pt x="100" y="106"/>
                </a:lnTo>
                <a:lnTo>
                  <a:pt x="87" y="100"/>
                </a:lnTo>
                <a:lnTo>
                  <a:pt x="80" y="71"/>
                </a:lnTo>
                <a:lnTo>
                  <a:pt x="58" y="64"/>
                </a:lnTo>
                <a:lnTo>
                  <a:pt x="29" y="93"/>
                </a:lnTo>
                <a:lnTo>
                  <a:pt x="0" y="42"/>
                </a:lnTo>
                <a:close/>
              </a:path>
            </a:pathLst>
          </a:custGeom>
          <a:solidFill>
            <a:schemeClr val="bg1">
              <a:lumMod val="85000"/>
            </a:schemeClr>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381" name="Freeform 796"/>
          <p:cNvSpPr>
            <a:spLocks/>
          </p:cNvSpPr>
          <p:nvPr/>
        </p:nvSpPr>
        <p:spPr bwMode="gray">
          <a:xfrm>
            <a:off x="5296826" y="4296667"/>
            <a:ext cx="158989" cy="141265"/>
          </a:xfrm>
          <a:custGeom>
            <a:avLst/>
            <a:gdLst/>
            <a:ahLst/>
            <a:cxnLst>
              <a:cxn ang="0">
                <a:pos x="0" y="42"/>
              </a:cxn>
              <a:cxn ang="0">
                <a:pos x="7" y="6"/>
              </a:cxn>
              <a:cxn ang="0">
                <a:pos x="14" y="0"/>
              </a:cxn>
              <a:cxn ang="0">
                <a:pos x="27" y="6"/>
              </a:cxn>
              <a:cxn ang="0">
                <a:pos x="42" y="22"/>
              </a:cxn>
              <a:cxn ang="0">
                <a:pos x="56" y="22"/>
              </a:cxn>
              <a:cxn ang="0">
                <a:pos x="56" y="42"/>
              </a:cxn>
              <a:cxn ang="0">
                <a:pos x="78" y="57"/>
              </a:cxn>
              <a:cxn ang="0">
                <a:pos x="78" y="86"/>
              </a:cxn>
              <a:cxn ang="0">
                <a:pos x="65" y="93"/>
              </a:cxn>
              <a:cxn ang="0">
                <a:pos x="49" y="77"/>
              </a:cxn>
              <a:cxn ang="0">
                <a:pos x="0" y="42"/>
              </a:cxn>
            </a:cxnLst>
            <a:rect l="0" t="0" r="r" b="b"/>
            <a:pathLst>
              <a:path w="78" h="93">
                <a:moveTo>
                  <a:pt x="0" y="42"/>
                </a:moveTo>
                <a:lnTo>
                  <a:pt x="7" y="6"/>
                </a:lnTo>
                <a:lnTo>
                  <a:pt x="14" y="0"/>
                </a:lnTo>
                <a:lnTo>
                  <a:pt x="27" y="6"/>
                </a:lnTo>
                <a:lnTo>
                  <a:pt x="42" y="22"/>
                </a:lnTo>
                <a:lnTo>
                  <a:pt x="56" y="22"/>
                </a:lnTo>
                <a:lnTo>
                  <a:pt x="56" y="42"/>
                </a:lnTo>
                <a:lnTo>
                  <a:pt x="78" y="57"/>
                </a:lnTo>
                <a:lnTo>
                  <a:pt x="78" y="86"/>
                </a:lnTo>
                <a:lnTo>
                  <a:pt x="65" y="93"/>
                </a:lnTo>
                <a:lnTo>
                  <a:pt x="49" y="77"/>
                </a:lnTo>
                <a:lnTo>
                  <a:pt x="0" y="42"/>
                </a:lnTo>
                <a:close/>
              </a:path>
            </a:pathLst>
          </a:custGeom>
          <a:solidFill>
            <a:schemeClr val="bg1">
              <a:lumMod val="85000"/>
            </a:schemeClr>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382" name="Freeform 797"/>
          <p:cNvSpPr>
            <a:spLocks/>
          </p:cNvSpPr>
          <p:nvPr/>
        </p:nvSpPr>
        <p:spPr bwMode="gray">
          <a:xfrm>
            <a:off x="5266251" y="3711865"/>
            <a:ext cx="613536" cy="507334"/>
          </a:xfrm>
          <a:custGeom>
            <a:avLst/>
            <a:gdLst/>
            <a:ahLst/>
            <a:cxnLst>
              <a:cxn ang="0">
                <a:pos x="150" y="0"/>
              </a:cxn>
              <a:cxn ang="0">
                <a:pos x="199" y="42"/>
              </a:cxn>
              <a:cxn ang="0">
                <a:pos x="256" y="93"/>
              </a:cxn>
              <a:cxn ang="0">
                <a:pos x="265" y="93"/>
              </a:cxn>
              <a:cxn ang="0">
                <a:pos x="285" y="106"/>
              </a:cxn>
              <a:cxn ang="0">
                <a:pos x="301" y="135"/>
              </a:cxn>
              <a:cxn ang="0">
                <a:pos x="285" y="221"/>
              </a:cxn>
              <a:cxn ang="0">
                <a:pos x="237" y="221"/>
              </a:cxn>
              <a:cxn ang="0">
                <a:pos x="214" y="241"/>
              </a:cxn>
              <a:cxn ang="0">
                <a:pos x="179" y="250"/>
              </a:cxn>
              <a:cxn ang="0">
                <a:pos x="106" y="334"/>
              </a:cxn>
              <a:cxn ang="0">
                <a:pos x="80" y="334"/>
              </a:cxn>
              <a:cxn ang="0">
                <a:pos x="57" y="305"/>
              </a:cxn>
              <a:cxn ang="0">
                <a:pos x="15" y="298"/>
              </a:cxn>
              <a:cxn ang="0">
                <a:pos x="7" y="270"/>
              </a:cxn>
              <a:cxn ang="0">
                <a:pos x="0" y="250"/>
              </a:cxn>
              <a:cxn ang="0">
                <a:pos x="7" y="234"/>
              </a:cxn>
              <a:cxn ang="0">
                <a:pos x="22" y="221"/>
              </a:cxn>
              <a:cxn ang="0">
                <a:pos x="51" y="212"/>
              </a:cxn>
              <a:cxn ang="0">
                <a:pos x="106" y="221"/>
              </a:cxn>
              <a:cxn ang="0">
                <a:pos x="135" y="206"/>
              </a:cxn>
              <a:cxn ang="0">
                <a:pos x="135" y="64"/>
              </a:cxn>
              <a:cxn ang="0">
                <a:pos x="122" y="49"/>
              </a:cxn>
              <a:cxn ang="0">
                <a:pos x="122" y="7"/>
              </a:cxn>
              <a:cxn ang="0">
                <a:pos x="135" y="7"/>
              </a:cxn>
              <a:cxn ang="0">
                <a:pos x="150" y="0"/>
              </a:cxn>
            </a:cxnLst>
            <a:rect l="0" t="0" r="r" b="b"/>
            <a:pathLst>
              <a:path w="301" h="334">
                <a:moveTo>
                  <a:pt x="150" y="0"/>
                </a:moveTo>
                <a:lnTo>
                  <a:pt x="199" y="42"/>
                </a:lnTo>
                <a:lnTo>
                  <a:pt x="256" y="93"/>
                </a:lnTo>
                <a:lnTo>
                  <a:pt x="265" y="93"/>
                </a:lnTo>
                <a:lnTo>
                  <a:pt x="285" y="106"/>
                </a:lnTo>
                <a:lnTo>
                  <a:pt x="301" y="135"/>
                </a:lnTo>
                <a:lnTo>
                  <a:pt x="285" y="221"/>
                </a:lnTo>
                <a:lnTo>
                  <a:pt x="237" y="221"/>
                </a:lnTo>
                <a:lnTo>
                  <a:pt x="214" y="241"/>
                </a:lnTo>
                <a:lnTo>
                  <a:pt x="179" y="250"/>
                </a:lnTo>
                <a:lnTo>
                  <a:pt x="106" y="334"/>
                </a:lnTo>
                <a:lnTo>
                  <a:pt x="80" y="334"/>
                </a:lnTo>
                <a:lnTo>
                  <a:pt x="57" y="305"/>
                </a:lnTo>
                <a:lnTo>
                  <a:pt x="15" y="298"/>
                </a:lnTo>
                <a:lnTo>
                  <a:pt x="7" y="270"/>
                </a:lnTo>
                <a:lnTo>
                  <a:pt x="0" y="250"/>
                </a:lnTo>
                <a:lnTo>
                  <a:pt x="7" y="234"/>
                </a:lnTo>
                <a:lnTo>
                  <a:pt x="22" y="221"/>
                </a:lnTo>
                <a:lnTo>
                  <a:pt x="51" y="212"/>
                </a:lnTo>
                <a:lnTo>
                  <a:pt x="106" y="221"/>
                </a:lnTo>
                <a:lnTo>
                  <a:pt x="135" y="206"/>
                </a:lnTo>
                <a:lnTo>
                  <a:pt x="135" y="64"/>
                </a:lnTo>
                <a:lnTo>
                  <a:pt x="122" y="49"/>
                </a:lnTo>
                <a:lnTo>
                  <a:pt x="122" y="7"/>
                </a:lnTo>
                <a:lnTo>
                  <a:pt x="135" y="7"/>
                </a:lnTo>
                <a:lnTo>
                  <a:pt x="150" y="0"/>
                </a:lnTo>
                <a:close/>
              </a:path>
            </a:pathLst>
          </a:custGeom>
          <a:solidFill>
            <a:schemeClr val="bg1">
              <a:lumMod val="85000"/>
            </a:schemeClr>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383" name="Freeform 799"/>
          <p:cNvSpPr>
            <a:spLocks/>
          </p:cNvSpPr>
          <p:nvPr/>
        </p:nvSpPr>
        <p:spPr bwMode="gray">
          <a:xfrm>
            <a:off x="5482314" y="4077937"/>
            <a:ext cx="324094" cy="185314"/>
          </a:xfrm>
          <a:custGeom>
            <a:avLst/>
            <a:gdLst/>
            <a:ahLst/>
            <a:cxnLst>
              <a:cxn ang="0">
                <a:pos x="108" y="0"/>
              </a:cxn>
              <a:cxn ang="0">
                <a:pos x="131" y="29"/>
              </a:cxn>
              <a:cxn ang="0">
                <a:pos x="137" y="44"/>
              </a:cxn>
              <a:cxn ang="0">
                <a:pos x="144" y="51"/>
              </a:cxn>
              <a:cxn ang="0">
                <a:pos x="150" y="51"/>
              </a:cxn>
              <a:cxn ang="0">
                <a:pos x="159" y="64"/>
              </a:cxn>
              <a:cxn ang="0">
                <a:pos x="122" y="93"/>
              </a:cxn>
              <a:cxn ang="0">
                <a:pos x="73" y="86"/>
              </a:cxn>
              <a:cxn ang="0">
                <a:pos x="73" y="122"/>
              </a:cxn>
              <a:cxn ang="0">
                <a:pos x="38" y="122"/>
              </a:cxn>
              <a:cxn ang="0">
                <a:pos x="38" y="93"/>
              </a:cxn>
              <a:cxn ang="0">
                <a:pos x="0" y="93"/>
              </a:cxn>
              <a:cxn ang="0">
                <a:pos x="73" y="9"/>
              </a:cxn>
              <a:cxn ang="0">
                <a:pos x="102" y="0"/>
              </a:cxn>
              <a:cxn ang="0">
                <a:pos x="108" y="0"/>
              </a:cxn>
            </a:cxnLst>
            <a:rect l="0" t="0" r="r" b="b"/>
            <a:pathLst>
              <a:path w="159" h="122">
                <a:moveTo>
                  <a:pt x="108" y="0"/>
                </a:moveTo>
                <a:lnTo>
                  <a:pt x="131" y="29"/>
                </a:lnTo>
                <a:lnTo>
                  <a:pt x="137" y="44"/>
                </a:lnTo>
                <a:lnTo>
                  <a:pt x="144" y="51"/>
                </a:lnTo>
                <a:lnTo>
                  <a:pt x="150" y="51"/>
                </a:lnTo>
                <a:lnTo>
                  <a:pt x="159" y="64"/>
                </a:lnTo>
                <a:lnTo>
                  <a:pt x="122" y="93"/>
                </a:lnTo>
                <a:lnTo>
                  <a:pt x="73" y="86"/>
                </a:lnTo>
                <a:lnTo>
                  <a:pt x="73" y="122"/>
                </a:lnTo>
                <a:lnTo>
                  <a:pt x="38" y="122"/>
                </a:lnTo>
                <a:lnTo>
                  <a:pt x="38" y="93"/>
                </a:lnTo>
                <a:lnTo>
                  <a:pt x="0" y="93"/>
                </a:lnTo>
                <a:lnTo>
                  <a:pt x="73" y="9"/>
                </a:lnTo>
                <a:lnTo>
                  <a:pt x="102" y="0"/>
                </a:lnTo>
                <a:lnTo>
                  <a:pt x="108" y="0"/>
                </a:lnTo>
                <a:close/>
              </a:path>
            </a:pathLst>
          </a:custGeom>
          <a:solidFill>
            <a:schemeClr val="bg1">
              <a:lumMod val="85000"/>
            </a:schemeClr>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384" name="Freeform 800"/>
          <p:cNvSpPr>
            <a:spLocks/>
          </p:cNvSpPr>
          <p:nvPr/>
        </p:nvSpPr>
        <p:spPr bwMode="gray">
          <a:xfrm>
            <a:off x="5702454" y="3786295"/>
            <a:ext cx="595191" cy="402526"/>
          </a:xfrm>
          <a:custGeom>
            <a:avLst/>
            <a:gdLst/>
            <a:ahLst/>
            <a:cxnLst>
              <a:cxn ang="0">
                <a:pos x="87" y="86"/>
              </a:cxn>
              <a:cxn ang="0">
                <a:pos x="93" y="73"/>
              </a:cxn>
              <a:cxn ang="0">
                <a:pos x="107" y="73"/>
              </a:cxn>
              <a:cxn ang="0">
                <a:pos x="135" y="57"/>
              </a:cxn>
              <a:cxn ang="0">
                <a:pos x="144" y="57"/>
              </a:cxn>
              <a:cxn ang="0">
                <a:pos x="171" y="28"/>
              </a:cxn>
              <a:cxn ang="0">
                <a:pos x="180" y="28"/>
              </a:cxn>
              <a:cxn ang="0">
                <a:pos x="208" y="8"/>
              </a:cxn>
              <a:cxn ang="0">
                <a:pos x="222" y="0"/>
              </a:cxn>
              <a:cxn ang="0">
                <a:pos x="228" y="8"/>
              </a:cxn>
              <a:cxn ang="0">
                <a:pos x="244" y="8"/>
              </a:cxn>
              <a:cxn ang="0">
                <a:pos x="257" y="22"/>
              </a:cxn>
              <a:cxn ang="0">
                <a:pos x="272" y="22"/>
              </a:cxn>
              <a:cxn ang="0">
                <a:pos x="286" y="35"/>
              </a:cxn>
              <a:cxn ang="0">
                <a:pos x="286" y="57"/>
              </a:cxn>
              <a:cxn ang="0">
                <a:pos x="292" y="115"/>
              </a:cxn>
              <a:cxn ang="0">
                <a:pos x="292" y="128"/>
              </a:cxn>
              <a:cxn ang="0">
                <a:pos x="250" y="172"/>
              </a:cxn>
              <a:cxn ang="0">
                <a:pos x="244" y="192"/>
              </a:cxn>
              <a:cxn ang="0">
                <a:pos x="228" y="214"/>
              </a:cxn>
              <a:cxn ang="0">
                <a:pos x="208" y="207"/>
              </a:cxn>
              <a:cxn ang="0">
                <a:pos x="193" y="221"/>
              </a:cxn>
              <a:cxn ang="0">
                <a:pos x="171" y="221"/>
              </a:cxn>
              <a:cxn ang="0">
                <a:pos x="129" y="207"/>
              </a:cxn>
              <a:cxn ang="0">
                <a:pos x="107" y="207"/>
              </a:cxn>
              <a:cxn ang="0">
                <a:pos x="87" y="243"/>
              </a:cxn>
              <a:cxn ang="0">
                <a:pos x="78" y="256"/>
              </a:cxn>
              <a:cxn ang="0">
                <a:pos x="71" y="265"/>
              </a:cxn>
              <a:cxn ang="0">
                <a:pos x="51" y="256"/>
              </a:cxn>
              <a:cxn ang="0">
                <a:pos x="42" y="243"/>
              </a:cxn>
              <a:cxn ang="0">
                <a:pos x="29" y="243"/>
              </a:cxn>
              <a:cxn ang="0">
                <a:pos x="23" y="221"/>
              </a:cxn>
              <a:cxn ang="0">
                <a:pos x="0" y="192"/>
              </a:cxn>
              <a:cxn ang="0">
                <a:pos x="23" y="172"/>
              </a:cxn>
              <a:cxn ang="0">
                <a:pos x="71" y="172"/>
              </a:cxn>
              <a:cxn ang="0">
                <a:pos x="87" y="86"/>
              </a:cxn>
            </a:cxnLst>
            <a:rect l="0" t="0" r="r" b="b"/>
            <a:pathLst>
              <a:path w="292" h="265">
                <a:moveTo>
                  <a:pt x="87" y="86"/>
                </a:moveTo>
                <a:lnTo>
                  <a:pt x="93" y="73"/>
                </a:lnTo>
                <a:lnTo>
                  <a:pt x="107" y="73"/>
                </a:lnTo>
                <a:lnTo>
                  <a:pt x="135" y="57"/>
                </a:lnTo>
                <a:lnTo>
                  <a:pt x="144" y="57"/>
                </a:lnTo>
                <a:lnTo>
                  <a:pt x="171" y="28"/>
                </a:lnTo>
                <a:lnTo>
                  <a:pt x="180" y="28"/>
                </a:lnTo>
                <a:lnTo>
                  <a:pt x="208" y="8"/>
                </a:lnTo>
                <a:lnTo>
                  <a:pt x="222" y="0"/>
                </a:lnTo>
                <a:lnTo>
                  <a:pt x="228" y="8"/>
                </a:lnTo>
                <a:lnTo>
                  <a:pt x="244" y="8"/>
                </a:lnTo>
                <a:lnTo>
                  <a:pt x="257" y="22"/>
                </a:lnTo>
                <a:lnTo>
                  <a:pt x="272" y="22"/>
                </a:lnTo>
                <a:lnTo>
                  <a:pt x="286" y="35"/>
                </a:lnTo>
                <a:lnTo>
                  <a:pt x="286" y="57"/>
                </a:lnTo>
                <a:lnTo>
                  <a:pt x="292" y="115"/>
                </a:lnTo>
                <a:lnTo>
                  <a:pt x="292" y="128"/>
                </a:lnTo>
                <a:lnTo>
                  <a:pt x="250" y="172"/>
                </a:lnTo>
                <a:lnTo>
                  <a:pt x="244" y="192"/>
                </a:lnTo>
                <a:lnTo>
                  <a:pt x="228" y="214"/>
                </a:lnTo>
                <a:lnTo>
                  <a:pt x="208" y="207"/>
                </a:lnTo>
                <a:lnTo>
                  <a:pt x="193" y="221"/>
                </a:lnTo>
                <a:lnTo>
                  <a:pt x="171" y="221"/>
                </a:lnTo>
                <a:lnTo>
                  <a:pt x="129" y="207"/>
                </a:lnTo>
                <a:lnTo>
                  <a:pt x="107" y="207"/>
                </a:lnTo>
                <a:lnTo>
                  <a:pt x="87" y="243"/>
                </a:lnTo>
                <a:lnTo>
                  <a:pt x="78" y="256"/>
                </a:lnTo>
                <a:lnTo>
                  <a:pt x="71" y="265"/>
                </a:lnTo>
                <a:lnTo>
                  <a:pt x="51" y="256"/>
                </a:lnTo>
                <a:lnTo>
                  <a:pt x="42" y="243"/>
                </a:lnTo>
                <a:lnTo>
                  <a:pt x="29" y="243"/>
                </a:lnTo>
                <a:lnTo>
                  <a:pt x="23" y="221"/>
                </a:lnTo>
                <a:lnTo>
                  <a:pt x="0" y="192"/>
                </a:lnTo>
                <a:lnTo>
                  <a:pt x="23" y="172"/>
                </a:lnTo>
                <a:lnTo>
                  <a:pt x="71" y="172"/>
                </a:lnTo>
                <a:lnTo>
                  <a:pt x="87" y="86"/>
                </a:lnTo>
                <a:close/>
              </a:path>
            </a:pathLst>
          </a:custGeom>
          <a:solidFill>
            <a:schemeClr val="bg1">
              <a:lumMod val="85000"/>
            </a:schemeClr>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385" name="Freeform 801"/>
          <p:cNvSpPr>
            <a:spLocks/>
          </p:cNvSpPr>
          <p:nvPr/>
        </p:nvSpPr>
        <p:spPr bwMode="gray">
          <a:xfrm>
            <a:off x="5820677" y="4077937"/>
            <a:ext cx="436202" cy="369109"/>
          </a:xfrm>
          <a:custGeom>
            <a:avLst/>
            <a:gdLst/>
            <a:ahLst/>
            <a:cxnLst>
              <a:cxn ang="0">
                <a:pos x="7" y="192"/>
              </a:cxn>
              <a:cxn ang="0">
                <a:pos x="0" y="128"/>
              </a:cxn>
              <a:cxn ang="0">
                <a:pos x="13" y="115"/>
              </a:cxn>
              <a:cxn ang="0">
                <a:pos x="20" y="64"/>
              </a:cxn>
              <a:cxn ang="0">
                <a:pos x="29" y="51"/>
              </a:cxn>
              <a:cxn ang="0">
                <a:pos x="49" y="15"/>
              </a:cxn>
              <a:cxn ang="0">
                <a:pos x="71" y="15"/>
              </a:cxn>
              <a:cxn ang="0">
                <a:pos x="113" y="29"/>
              </a:cxn>
              <a:cxn ang="0">
                <a:pos x="135" y="29"/>
              </a:cxn>
              <a:cxn ang="0">
                <a:pos x="150" y="15"/>
              </a:cxn>
              <a:cxn ang="0">
                <a:pos x="170" y="22"/>
              </a:cxn>
              <a:cxn ang="0">
                <a:pos x="186" y="0"/>
              </a:cxn>
              <a:cxn ang="0">
                <a:pos x="206" y="22"/>
              </a:cxn>
              <a:cxn ang="0">
                <a:pos x="214" y="93"/>
              </a:cxn>
              <a:cxn ang="0">
                <a:pos x="192" y="128"/>
              </a:cxn>
              <a:cxn ang="0">
                <a:pos x="192" y="144"/>
              </a:cxn>
              <a:cxn ang="0">
                <a:pos x="141" y="201"/>
              </a:cxn>
              <a:cxn ang="0">
                <a:pos x="128" y="192"/>
              </a:cxn>
              <a:cxn ang="0">
                <a:pos x="99" y="237"/>
              </a:cxn>
              <a:cxn ang="0">
                <a:pos x="57" y="243"/>
              </a:cxn>
              <a:cxn ang="0">
                <a:pos x="35" y="192"/>
              </a:cxn>
              <a:cxn ang="0">
                <a:pos x="7" y="201"/>
              </a:cxn>
              <a:cxn ang="0">
                <a:pos x="7" y="192"/>
              </a:cxn>
            </a:cxnLst>
            <a:rect l="0" t="0" r="r" b="b"/>
            <a:pathLst>
              <a:path w="214" h="243">
                <a:moveTo>
                  <a:pt x="7" y="192"/>
                </a:moveTo>
                <a:lnTo>
                  <a:pt x="0" y="128"/>
                </a:lnTo>
                <a:lnTo>
                  <a:pt x="13" y="115"/>
                </a:lnTo>
                <a:lnTo>
                  <a:pt x="20" y="64"/>
                </a:lnTo>
                <a:lnTo>
                  <a:pt x="29" y="51"/>
                </a:lnTo>
                <a:lnTo>
                  <a:pt x="49" y="15"/>
                </a:lnTo>
                <a:lnTo>
                  <a:pt x="71" y="15"/>
                </a:lnTo>
                <a:lnTo>
                  <a:pt x="113" y="29"/>
                </a:lnTo>
                <a:lnTo>
                  <a:pt x="135" y="29"/>
                </a:lnTo>
                <a:lnTo>
                  <a:pt x="150" y="15"/>
                </a:lnTo>
                <a:lnTo>
                  <a:pt x="170" y="22"/>
                </a:lnTo>
                <a:lnTo>
                  <a:pt x="186" y="0"/>
                </a:lnTo>
                <a:lnTo>
                  <a:pt x="206" y="22"/>
                </a:lnTo>
                <a:lnTo>
                  <a:pt x="214" y="93"/>
                </a:lnTo>
                <a:lnTo>
                  <a:pt x="192" y="128"/>
                </a:lnTo>
                <a:lnTo>
                  <a:pt x="192" y="144"/>
                </a:lnTo>
                <a:lnTo>
                  <a:pt x="141" y="201"/>
                </a:lnTo>
                <a:lnTo>
                  <a:pt x="128" y="192"/>
                </a:lnTo>
                <a:lnTo>
                  <a:pt x="99" y="237"/>
                </a:lnTo>
                <a:lnTo>
                  <a:pt x="57" y="243"/>
                </a:lnTo>
                <a:lnTo>
                  <a:pt x="35" y="192"/>
                </a:lnTo>
                <a:lnTo>
                  <a:pt x="7" y="201"/>
                </a:lnTo>
                <a:lnTo>
                  <a:pt x="7" y="192"/>
                </a:lnTo>
                <a:close/>
              </a:path>
            </a:pathLst>
          </a:custGeom>
          <a:solidFill>
            <a:schemeClr val="bg1">
              <a:lumMod val="85000"/>
            </a:schemeClr>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386" name="Freeform 802"/>
          <p:cNvSpPr>
            <a:spLocks/>
          </p:cNvSpPr>
          <p:nvPr/>
        </p:nvSpPr>
        <p:spPr bwMode="gray">
          <a:xfrm>
            <a:off x="6081581" y="4510842"/>
            <a:ext cx="85609" cy="44050"/>
          </a:xfrm>
          <a:custGeom>
            <a:avLst/>
            <a:gdLst/>
            <a:ahLst/>
            <a:cxnLst>
              <a:cxn ang="0">
                <a:pos x="7" y="0"/>
              </a:cxn>
              <a:cxn ang="0">
                <a:pos x="42" y="0"/>
              </a:cxn>
              <a:cxn ang="0">
                <a:pos x="36" y="29"/>
              </a:cxn>
              <a:cxn ang="0">
                <a:pos x="0" y="29"/>
              </a:cxn>
              <a:cxn ang="0">
                <a:pos x="7" y="0"/>
              </a:cxn>
            </a:cxnLst>
            <a:rect l="0" t="0" r="r" b="b"/>
            <a:pathLst>
              <a:path w="42" h="29">
                <a:moveTo>
                  <a:pt x="7" y="0"/>
                </a:moveTo>
                <a:lnTo>
                  <a:pt x="42" y="0"/>
                </a:lnTo>
                <a:lnTo>
                  <a:pt x="36" y="29"/>
                </a:lnTo>
                <a:lnTo>
                  <a:pt x="0" y="29"/>
                </a:lnTo>
                <a:lnTo>
                  <a:pt x="7" y="0"/>
                </a:lnTo>
                <a:close/>
              </a:path>
            </a:pathLst>
          </a:custGeom>
          <a:solidFill>
            <a:schemeClr val="bg1">
              <a:lumMod val="85000"/>
            </a:schemeClr>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387" name="Freeform 803"/>
          <p:cNvSpPr>
            <a:spLocks/>
          </p:cNvSpPr>
          <p:nvPr/>
        </p:nvSpPr>
        <p:spPr bwMode="gray">
          <a:xfrm>
            <a:off x="6051006" y="4510842"/>
            <a:ext cx="234407" cy="229364"/>
          </a:xfrm>
          <a:custGeom>
            <a:avLst/>
            <a:gdLst/>
            <a:ahLst/>
            <a:cxnLst>
              <a:cxn ang="0">
                <a:pos x="15" y="29"/>
              </a:cxn>
              <a:cxn ang="0">
                <a:pos x="51" y="29"/>
              </a:cxn>
              <a:cxn ang="0">
                <a:pos x="57" y="0"/>
              </a:cxn>
              <a:cxn ang="0">
                <a:pos x="101" y="0"/>
              </a:cxn>
              <a:cxn ang="0">
                <a:pos x="115" y="38"/>
              </a:cxn>
              <a:cxn ang="0">
                <a:pos x="108" y="64"/>
              </a:cxn>
              <a:cxn ang="0">
                <a:pos x="115" y="80"/>
              </a:cxn>
              <a:cxn ang="0">
                <a:pos x="101" y="122"/>
              </a:cxn>
              <a:cxn ang="0">
                <a:pos x="79" y="122"/>
              </a:cxn>
              <a:cxn ang="0">
                <a:pos x="44" y="151"/>
              </a:cxn>
              <a:cxn ang="0">
                <a:pos x="0" y="80"/>
              </a:cxn>
              <a:cxn ang="0">
                <a:pos x="15" y="29"/>
              </a:cxn>
            </a:cxnLst>
            <a:rect l="0" t="0" r="r" b="b"/>
            <a:pathLst>
              <a:path w="115" h="151">
                <a:moveTo>
                  <a:pt x="15" y="29"/>
                </a:moveTo>
                <a:lnTo>
                  <a:pt x="51" y="29"/>
                </a:lnTo>
                <a:lnTo>
                  <a:pt x="57" y="0"/>
                </a:lnTo>
                <a:lnTo>
                  <a:pt x="101" y="0"/>
                </a:lnTo>
                <a:lnTo>
                  <a:pt x="115" y="38"/>
                </a:lnTo>
                <a:lnTo>
                  <a:pt x="108" y="64"/>
                </a:lnTo>
                <a:lnTo>
                  <a:pt x="115" y="80"/>
                </a:lnTo>
                <a:lnTo>
                  <a:pt x="101" y="122"/>
                </a:lnTo>
                <a:lnTo>
                  <a:pt x="79" y="122"/>
                </a:lnTo>
                <a:lnTo>
                  <a:pt x="44" y="151"/>
                </a:lnTo>
                <a:lnTo>
                  <a:pt x="0" y="80"/>
                </a:lnTo>
                <a:lnTo>
                  <a:pt x="15" y="29"/>
                </a:lnTo>
                <a:close/>
              </a:path>
            </a:pathLst>
          </a:custGeom>
          <a:solidFill>
            <a:schemeClr val="bg1">
              <a:lumMod val="85000"/>
            </a:schemeClr>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388" name="Freeform 804"/>
          <p:cNvSpPr>
            <a:spLocks/>
          </p:cNvSpPr>
          <p:nvPr/>
        </p:nvSpPr>
        <p:spPr bwMode="gray">
          <a:xfrm>
            <a:off x="6199804" y="3839459"/>
            <a:ext cx="417858" cy="476955"/>
          </a:xfrm>
          <a:custGeom>
            <a:avLst/>
            <a:gdLst/>
            <a:ahLst/>
            <a:cxnLst>
              <a:cxn ang="0">
                <a:pos x="42" y="0"/>
              </a:cxn>
              <a:cxn ang="0">
                <a:pos x="48" y="0"/>
              </a:cxn>
              <a:cxn ang="0">
                <a:pos x="106" y="22"/>
              </a:cxn>
              <a:cxn ang="0">
                <a:pos x="121" y="38"/>
              </a:cxn>
              <a:cxn ang="0">
                <a:pos x="135" y="38"/>
              </a:cxn>
              <a:cxn ang="0">
                <a:pos x="157" y="51"/>
              </a:cxn>
              <a:cxn ang="0">
                <a:pos x="170" y="64"/>
              </a:cxn>
              <a:cxn ang="0">
                <a:pos x="205" y="73"/>
              </a:cxn>
              <a:cxn ang="0">
                <a:pos x="205" y="137"/>
              </a:cxn>
              <a:cxn ang="0">
                <a:pos x="192" y="144"/>
              </a:cxn>
              <a:cxn ang="0">
                <a:pos x="185" y="166"/>
              </a:cxn>
              <a:cxn ang="0">
                <a:pos x="185" y="201"/>
              </a:cxn>
              <a:cxn ang="0">
                <a:pos x="199" y="250"/>
              </a:cxn>
              <a:cxn ang="0">
                <a:pos x="185" y="265"/>
              </a:cxn>
              <a:cxn ang="0">
                <a:pos x="112" y="294"/>
              </a:cxn>
              <a:cxn ang="0">
                <a:pos x="121" y="307"/>
              </a:cxn>
              <a:cxn ang="0">
                <a:pos x="84" y="314"/>
              </a:cxn>
              <a:cxn ang="0">
                <a:pos x="84" y="307"/>
              </a:cxn>
              <a:cxn ang="0">
                <a:pos x="64" y="314"/>
              </a:cxn>
              <a:cxn ang="0">
                <a:pos x="42" y="279"/>
              </a:cxn>
              <a:cxn ang="0">
                <a:pos x="42" y="272"/>
              </a:cxn>
              <a:cxn ang="0">
                <a:pos x="57" y="272"/>
              </a:cxn>
              <a:cxn ang="0">
                <a:pos x="42" y="243"/>
              </a:cxn>
              <a:cxn ang="0">
                <a:pos x="48" y="230"/>
              </a:cxn>
              <a:cxn ang="0">
                <a:pos x="20" y="201"/>
              </a:cxn>
              <a:cxn ang="0">
                <a:pos x="20" y="179"/>
              </a:cxn>
              <a:cxn ang="0">
                <a:pos x="0" y="157"/>
              </a:cxn>
              <a:cxn ang="0">
                <a:pos x="6" y="137"/>
              </a:cxn>
              <a:cxn ang="0">
                <a:pos x="48" y="93"/>
              </a:cxn>
              <a:cxn ang="0">
                <a:pos x="48" y="86"/>
              </a:cxn>
              <a:cxn ang="0">
                <a:pos x="42" y="22"/>
              </a:cxn>
              <a:cxn ang="0">
                <a:pos x="42" y="0"/>
              </a:cxn>
            </a:cxnLst>
            <a:rect l="0" t="0" r="r" b="b"/>
            <a:pathLst>
              <a:path w="205" h="314">
                <a:moveTo>
                  <a:pt x="42" y="0"/>
                </a:moveTo>
                <a:lnTo>
                  <a:pt x="48" y="0"/>
                </a:lnTo>
                <a:lnTo>
                  <a:pt x="106" y="22"/>
                </a:lnTo>
                <a:lnTo>
                  <a:pt x="121" y="38"/>
                </a:lnTo>
                <a:lnTo>
                  <a:pt x="135" y="38"/>
                </a:lnTo>
                <a:lnTo>
                  <a:pt x="157" y="51"/>
                </a:lnTo>
                <a:lnTo>
                  <a:pt x="170" y="64"/>
                </a:lnTo>
                <a:lnTo>
                  <a:pt x="205" y="73"/>
                </a:lnTo>
                <a:lnTo>
                  <a:pt x="205" y="137"/>
                </a:lnTo>
                <a:lnTo>
                  <a:pt x="192" y="144"/>
                </a:lnTo>
                <a:lnTo>
                  <a:pt x="185" y="166"/>
                </a:lnTo>
                <a:lnTo>
                  <a:pt x="185" y="201"/>
                </a:lnTo>
                <a:lnTo>
                  <a:pt x="199" y="250"/>
                </a:lnTo>
                <a:lnTo>
                  <a:pt x="185" y="265"/>
                </a:lnTo>
                <a:lnTo>
                  <a:pt x="112" y="294"/>
                </a:lnTo>
                <a:lnTo>
                  <a:pt x="121" y="307"/>
                </a:lnTo>
                <a:lnTo>
                  <a:pt x="84" y="314"/>
                </a:lnTo>
                <a:lnTo>
                  <a:pt x="84" y="307"/>
                </a:lnTo>
                <a:lnTo>
                  <a:pt x="64" y="314"/>
                </a:lnTo>
                <a:lnTo>
                  <a:pt x="42" y="279"/>
                </a:lnTo>
                <a:lnTo>
                  <a:pt x="42" y="272"/>
                </a:lnTo>
                <a:lnTo>
                  <a:pt x="57" y="272"/>
                </a:lnTo>
                <a:lnTo>
                  <a:pt x="42" y="243"/>
                </a:lnTo>
                <a:lnTo>
                  <a:pt x="48" y="230"/>
                </a:lnTo>
                <a:lnTo>
                  <a:pt x="20" y="201"/>
                </a:lnTo>
                <a:lnTo>
                  <a:pt x="20" y="179"/>
                </a:lnTo>
                <a:lnTo>
                  <a:pt x="0" y="157"/>
                </a:lnTo>
                <a:lnTo>
                  <a:pt x="6" y="137"/>
                </a:lnTo>
                <a:lnTo>
                  <a:pt x="48" y="93"/>
                </a:lnTo>
                <a:lnTo>
                  <a:pt x="48" y="86"/>
                </a:lnTo>
                <a:lnTo>
                  <a:pt x="42" y="22"/>
                </a:lnTo>
                <a:lnTo>
                  <a:pt x="42" y="0"/>
                </a:lnTo>
                <a:close/>
              </a:path>
            </a:pathLst>
          </a:custGeom>
          <a:solidFill>
            <a:schemeClr val="bg1">
              <a:lumMod val="85000"/>
            </a:schemeClr>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389" name="Freeform 805"/>
          <p:cNvSpPr>
            <a:spLocks/>
          </p:cNvSpPr>
          <p:nvPr/>
        </p:nvSpPr>
        <p:spPr bwMode="gray">
          <a:xfrm>
            <a:off x="6576895" y="3786295"/>
            <a:ext cx="595191" cy="694167"/>
          </a:xfrm>
          <a:custGeom>
            <a:avLst/>
            <a:gdLst/>
            <a:ahLst/>
            <a:cxnLst>
              <a:cxn ang="0">
                <a:pos x="42" y="8"/>
              </a:cxn>
              <a:cxn ang="0">
                <a:pos x="193" y="8"/>
              </a:cxn>
              <a:cxn ang="0">
                <a:pos x="215" y="15"/>
              </a:cxn>
              <a:cxn ang="0">
                <a:pos x="222" y="0"/>
              </a:cxn>
              <a:cxn ang="0">
                <a:pos x="250" y="0"/>
              </a:cxn>
              <a:cxn ang="0">
                <a:pos x="257" y="22"/>
              </a:cxn>
              <a:cxn ang="0">
                <a:pos x="279" y="64"/>
              </a:cxn>
              <a:cxn ang="0">
                <a:pos x="279" y="79"/>
              </a:cxn>
              <a:cxn ang="0">
                <a:pos x="292" y="115"/>
              </a:cxn>
              <a:cxn ang="0">
                <a:pos x="264" y="137"/>
              </a:cxn>
              <a:cxn ang="0">
                <a:pos x="264" y="185"/>
              </a:cxn>
              <a:cxn ang="0">
                <a:pos x="257" y="201"/>
              </a:cxn>
              <a:cxn ang="0">
                <a:pos x="257" y="230"/>
              </a:cxn>
              <a:cxn ang="0">
                <a:pos x="250" y="236"/>
              </a:cxn>
              <a:cxn ang="0">
                <a:pos x="228" y="278"/>
              </a:cxn>
              <a:cxn ang="0">
                <a:pos x="228" y="314"/>
              </a:cxn>
              <a:cxn ang="0">
                <a:pos x="222" y="364"/>
              </a:cxn>
              <a:cxn ang="0">
                <a:pos x="228" y="378"/>
              </a:cxn>
              <a:cxn ang="0">
                <a:pos x="235" y="384"/>
              </a:cxn>
              <a:cxn ang="0">
                <a:pos x="241" y="406"/>
              </a:cxn>
              <a:cxn ang="0">
                <a:pos x="235" y="422"/>
              </a:cxn>
              <a:cxn ang="0">
                <a:pos x="215" y="435"/>
              </a:cxn>
              <a:cxn ang="0">
                <a:pos x="206" y="435"/>
              </a:cxn>
              <a:cxn ang="0">
                <a:pos x="193" y="448"/>
              </a:cxn>
              <a:cxn ang="0">
                <a:pos x="177" y="448"/>
              </a:cxn>
              <a:cxn ang="0">
                <a:pos x="164" y="457"/>
              </a:cxn>
              <a:cxn ang="0">
                <a:pos x="142" y="435"/>
              </a:cxn>
              <a:cxn ang="0">
                <a:pos x="107" y="429"/>
              </a:cxn>
              <a:cxn ang="0">
                <a:pos x="93" y="413"/>
              </a:cxn>
              <a:cxn ang="0">
                <a:pos x="93" y="393"/>
              </a:cxn>
              <a:cxn ang="0">
                <a:pos x="84" y="384"/>
              </a:cxn>
              <a:cxn ang="0">
                <a:pos x="71" y="378"/>
              </a:cxn>
              <a:cxn ang="0">
                <a:pos x="65" y="364"/>
              </a:cxn>
              <a:cxn ang="0">
                <a:pos x="56" y="329"/>
              </a:cxn>
              <a:cxn ang="0">
                <a:pos x="36" y="329"/>
              </a:cxn>
              <a:cxn ang="0">
                <a:pos x="14" y="285"/>
              </a:cxn>
              <a:cxn ang="0">
                <a:pos x="0" y="236"/>
              </a:cxn>
              <a:cxn ang="0">
                <a:pos x="0" y="201"/>
              </a:cxn>
              <a:cxn ang="0">
                <a:pos x="7" y="179"/>
              </a:cxn>
              <a:cxn ang="0">
                <a:pos x="20" y="172"/>
              </a:cxn>
              <a:cxn ang="0">
                <a:pos x="20" y="50"/>
              </a:cxn>
              <a:cxn ang="0">
                <a:pos x="42" y="50"/>
              </a:cxn>
              <a:cxn ang="0">
                <a:pos x="42" y="8"/>
              </a:cxn>
            </a:cxnLst>
            <a:rect l="0" t="0" r="r" b="b"/>
            <a:pathLst>
              <a:path w="292" h="457">
                <a:moveTo>
                  <a:pt x="42" y="8"/>
                </a:moveTo>
                <a:lnTo>
                  <a:pt x="193" y="8"/>
                </a:lnTo>
                <a:lnTo>
                  <a:pt x="215" y="15"/>
                </a:lnTo>
                <a:lnTo>
                  <a:pt x="222" y="0"/>
                </a:lnTo>
                <a:lnTo>
                  <a:pt x="250" y="0"/>
                </a:lnTo>
                <a:lnTo>
                  <a:pt x="257" y="22"/>
                </a:lnTo>
                <a:lnTo>
                  <a:pt x="279" y="64"/>
                </a:lnTo>
                <a:lnTo>
                  <a:pt x="279" y="79"/>
                </a:lnTo>
                <a:lnTo>
                  <a:pt x="292" y="115"/>
                </a:lnTo>
                <a:lnTo>
                  <a:pt x="264" y="137"/>
                </a:lnTo>
                <a:lnTo>
                  <a:pt x="264" y="185"/>
                </a:lnTo>
                <a:lnTo>
                  <a:pt x="257" y="201"/>
                </a:lnTo>
                <a:lnTo>
                  <a:pt x="257" y="230"/>
                </a:lnTo>
                <a:lnTo>
                  <a:pt x="250" y="236"/>
                </a:lnTo>
                <a:lnTo>
                  <a:pt x="228" y="278"/>
                </a:lnTo>
                <a:lnTo>
                  <a:pt x="228" y="314"/>
                </a:lnTo>
                <a:lnTo>
                  <a:pt x="222" y="364"/>
                </a:lnTo>
                <a:lnTo>
                  <a:pt x="228" y="378"/>
                </a:lnTo>
                <a:lnTo>
                  <a:pt x="235" y="384"/>
                </a:lnTo>
                <a:lnTo>
                  <a:pt x="241" y="406"/>
                </a:lnTo>
                <a:lnTo>
                  <a:pt x="235" y="422"/>
                </a:lnTo>
                <a:lnTo>
                  <a:pt x="215" y="435"/>
                </a:lnTo>
                <a:lnTo>
                  <a:pt x="206" y="435"/>
                </a:lnTo>
                <a:lnTo>
                  <a:pt x="193" y="448"/>
                </a:lnTo>
                <a:lnTo>
                  <a:pt x="177" y="448"/>
                </a:lnTo>
                <a:lnTo>
                  <a:pt x="164" y="457"/>
                </a:lnTo>
                <a:lnTo>
                  <a:pt x="142" y="435"/>
                </a:lnTo>
                <a:lnTo>
                  <a:pt x="107" y="429"/>
                </a:lnTo>
                <a:lnTo>
                  <a:pt x="93" y="413"/>
                </a:lnTo>
                <a:lnTo>
                  <a:pt x="93" y="393"/>
                </a:lnTo>
                <a:lnTo>
                  <a:pt x="84" y="384"/>
                </a:lnTo>
                <a:lnTo>
                  <a:pt x="71" y="378"/>
                </a:lnTo>
                <a:lnTo>
                  <a:pt x="65" y="364"/>
                </a:lnTo>
                <a:lnTo>
                  <a:pt x="56" y="329"/>
                </a:lnTo>
                <a:lnTo>
                  <a:pt x="36" y="329"/>
                </a:lnTo>
                <a:lnTo>
                  <a:pt x="14" y="285"/>
                </a:lnTo>
                <a:lnTo>
                  <a:pt x="0" y="236"/>
                </a:lnTo>
                <a:lnTo>
                  <a:pt x="0" y="201"/>
                </a:lnTo>
                <a:lnTo>
                  <a:pt x="7" y="179"/>
                </a:lnTo>
                <a:lnTo>
                  <a:pt x="20" y="172"/>
                </a:lnTo>
                <a:lnTo>
                  <a:pt x="20" y="50"/>
                </a:lnTo>
                <a:lnTo>
                  <a:pt x="42" y="50"/>
                </a:lnTo>
                <a:lnTo>
                  <a:pt x="42" y="8"/>
                </a:lnTo>
                <a:close/>
              </a:path>
            </a:pathLst>
          </a:custGeom>
          <a:solidFill>
            <a:schemeClr val="bg1">
              <a:lumMod val="85000"/>
            </a:schemeClr>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390" name="Freeform 806"/>
          <p:cNvSpPr>
            <a:spLocks/>
          </p:cNvSpPr>
          <p:nvPr/>
        </p:nvSpPr>
        <p:spPr bwMode="gray">
          <a:xfrm>
            <a:off x="6297644" y="4219199"/>
            <a:ext cx="468815" cy="291643"/>
          </a:xfrm>
          <a:custGeom>
            <a:avLst/>
            <a:gdLst/>
            <a:ahLst/>
            <a:cxnLst>
              <a:cxn ang="0">
                <a:pos x="22" y="192"/>
              </a:cxn>
              <a:cxn ang="0">
                <a:pos x="22" y="186"/>
              </a:cxn>
              <a:cxn ang="0">
                <a:pos x="0" y="121"/>
              </a:cxn>
              <a:cxn ang="0">
                <a:pos x="16" y="64"/>
              </a:cxn>
              <a:cxn ang="0">
                <a:pos x="36" y="57"/>
              </a:cxn>
              <a:cxn ang="0">
                <a:pos x="36" y="64"/>
              </a:cxn>
              <a:cxn ang="0">
                <a:pos x="73" y="57"/>
              </a:cxn>
              <a:cxn ang="0">
                <a:pos x="64" y="44"/>
              </a:cxn>
              <a:cxn ang="0">
                <a:pos x="137" y="15"/>
              </a:cxn>
              <a:cxn ang="0">
                <a:pos x="151" y="0"/>
              </a:cxn>
              <a:cxn ang="0">
                <a:pos x="173" y="44"/>
              </a:cxn>
              <a:cxn ang="0">
                <a:pos x="193" y="44"/>
              </a:cxn>
              <a:cxn ang="0">
                <a:pos x="202" y="79"/>
              </a:cxn>
              <a:cxn ang="0">
                <a:pos x="208" y="93"/>
              </a:cxn>
              <a:cxn ang="0">
                <a:pos x="221" y="99"/>
              </a:cxn>
              <a:cxn ang="0">
                <a:pos x="230" y="108"/>
              </a:cxn>
              <a:cxn ang="0">
                <a:pos x="230" y="128"/>
              </a:cxn>
              <a:cxn ang="0">
                <a:pos x="186" y="128"/>
              </a:cxn>
              <a:cxn ang="0">
                <a:pos x="157" y="137"/>
              </a:cxn>
              <a:cxn ang="0">
                <a:pos x="122" y="150"/>
              </a:cxn>
              <a:cxn ang="0">
                <a:pos x="109" y="128"/>
              </a:cxn>
              <a:cxn ang="0">
                <a:pos x="93" y="128"/>
              </a:cxn>
              <a:cxn ang="0">
                <a:pos x="73" y="163"/>
              </a:cxn>
              <a:cxn ang="0">
                <a:pos x="36" y="163"/>
              </a:cxn>
              <a:cxn ang="0">
                <a:pos x="22" y="192"/>
              </a:cxn>
            </a:cxnLst>
            <a:rect l="0" t="0" r="r" b="b"/>
            <a:pathLst>
              <a:path w="230" h="192">
                <a:moveTo>
                  <a:pt x="22" y="192"/>
                </a:moveTo>
                <a:lnTo>
                  <a:pt x="22" y="186"/>
                </a:lnTo>
                <a:lnTo>
                  <a:pt x="0" y="121"/>
                </a:lnTo>
                <a:lnTo>
                  <a:pt x="16" y="64"/>
                </a:lnTo>
                <a:lnTo>
                  <a:pt x="36" y="57"/>
                </a:lnTo>
                <a:lnTo>
                  <a:pt x="36" y="64"/>
                </a:lnTo>
                <a:lnTo>
                  <a:pt x="73" y="57"/>
                </a:lnTo>
                <a:lnTo>
                  <a:pt x="64" y="44"/>
                </a:lnTo>
                <a:lnTo>
                  <a:pt x="137" y="15"/>
                </a:lnTo>
                <a:lnTo>
                  <a:pt x="151" y="0"/>
                </a:lnTo>
                <a:lnTo>
                  <a:pt x="173" y="44"/>
                </a:lnTo>
                <a:lnTo>
                  <a:pt x="193" y="44"/>
                </a:lnTo>
                <a:lnTo>
                  <a:pt x="202" y="79"/>
                </a:lnTo>
                <a:lnTo>
                  <a:pt x="208" y="93"/>
                </a:lnTo>
                <a:lnTo>
                  <a:pt x="221" y="99"/>
                </a:lnTo>
                <a:lnTo>
                  <a:pt x="230" y="108"/>
                </a:lnTo>
                <a:lnTo>
                  <a:pt x="230" y="128"/>
                </a:lnTo>
                <a:lnTo>
                  <a:pt x="186" y="128"/>
                </a:lnTo>
                <a:lnTo>
                  <a:pt x="157" y="137"/>
                </a:lnTo>
                <a:lnTo>
                  <a:pt x="122" y="150"/>
                </a:lnTo>
                <a:lnTo>
                  <a:pt x="109" y="128"/>
                </a:lnTo>
                <a:lnTo>
                  <a:pt x="93" y="128"/>
                </a:lnTo>
                <a:lnTo>
                  <a:pt x="73" y="163"/>
                </a:lnTo>
                <a:lnTo>
                  <a:pt x="36" y="163"/>
                </a:lnTo>
                <a:lnTo>
                  <a:pt x="22" y="192"/>
                </a:lnTo>
                <a:close/>
              </a:path>
            </a:pathLst>
          </a:custGeom>
          <a:solidFill>
            <a:schemeClr val="bg1">
              <a:lumMod val="85000"/>
            </a:schemeClr>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391" name="Freeform 807"/>
          <p:cNvSpPr>
            <a:spLocks/>
          </p:cNvSpPr>
          <p:nvPr/>
        </p:nvSpPr>
        <p:spPr bwMode="gray">
          <a:xfrm>
            <a:off x="6140692" y="4466791"/>
            <a:ext cx="305749" cy="302275"/>
          </a:xfrm>
          <a:custGeom>
            <a:avLst/>
            <a:gdLst/>
            <a:ahLst/>
            <a:cxnLst>
              <a:cxn ang="0">
                <a:pos x="0" y="180"/>
              </a:cxn>
              <a:cxn ang="0">
                <a:pos x="35" y="151"/>
              </a:cxn>
              <a:cxn ang="0">
                <a:pos x="57" y="151"/>
              </a:cxn>
              <a:cxn ang="0">
                <a:pos x="71" y="109"/>
              </a:cxn>
              <a:cxn ang="0">
                <a:pos x="64" y="93"/>
              </a:cxn>
              <a:cxn ang="0">
                <a:pos x="71" y="67"/>
              </a:cxn>
              <a:cxn ang="0">
                <a:pos x="57" y="29"/>
              </a:cxn>
              <a:cxn ang="0">
                <a:pos x="99" y="29"/>
              </a:cxn>
              <a:cxn ang="0">
                <a:pos x="113" y="0"/>
              </a:cxn>
              <a:cxn ang="0">
                <a:pos x="150" y="0"/>
              </a:cxn>
              <a:cxn ang="0">
                <a:pos x="135" y="67"/>
              </a:cxn>
              <a:cxn ang="0">
                <a:pos x="135" y="87"/>
              </a:cxn>
              <a:cxn ang="0">
                <a:pos x="99" y="138"/>
              </a:cxn>
              <a:cxn ang="0">
                <a:pos x="99" y="157"/>
              </a:cxn>
              <a:cxn ang="0">
                <a:pos x="86" y="180"/>
              </a:cxn>
              <a:cxn ang="0">
                <a:pos x="57" y="193"/>
              </a:cxn>
              <a:cxn ang="0">
                <a:pos x="40" y="195"/>
              </a:cxn>
              <a:cxn ang="0">
                <a:pos x="24" y="191"/>
              </a:cxn>
              <a:cxn ang="0">
                <a:pos x="11" y="199"/>
              </a:cxn>
              <a:cxn ang="0">
                <a:pos x="0" y="180"/>
              </a:cxn>
            </a:cxnLst>
            <a:rect l="0" t="0" r="r" b="b"/>
            <a:pathLst>
              <a:path w="150" h="199">
                <a:moveTo>
                  <a:pt x="0" y="180"/>
                </a:moveTo>
                <a:lnTo>
                  <a:pt x="35" y="151"/>
                </a:lnTo>
                <a:lnTo>
                  <a:pt x="57" y="151"/>
                </a:lnTo>
                <a:lnTo>
                  <a:pt x="71" y="109"/>
                </a:lnTo>
                <a:lnTo>
                  <a:pt x="64" y="93"/>
                </a:lnTo>
                <a:lnTo>
                  <a:pt x="71" y="67"/>
                </a:lnTo>
                <a:lnTo>
                  <a:pt x="57" y="29"/>
                </a:lnTo>
                <a:lnTo>
                  <a:pt x="99" y="29"/>
                </a:lnTo>
                <a:lnTo>
                  <a:pt x="113" y="0"/>
                </a:lnTo>
                <a:lnTo>
                  <a:pt x="150" y="0"/>
                </a:lnTo>
                <a:lnTo>
                  <a:pt x="135" y="67"/>
                </a:lnTo>
                <a:lnTo>
                  <a:pt x="135" y="87"/>
                </a:lnTo>
                <a:lnTo>
                  <a:pt x="99" y="138"/>
                </a:lnTo>
                <a:lnTo>
                  <a:pt x="99" y="157"/>
                </a:lnTo>
                <a:lnTo>
                  <a:pt x="86" y="180"/>
                </a:lnTo>
                <a:lnTo>
                  <a:pt x="57" y="193"/>
                </a:lnTo>
                <a:lnTo>
                  <a:pt x="40" y="195"/>
                </a:lnTo>
                <a:lnTo>
                  <a:pt x="24" y="191"/>
                </a:lnTo>
                <a:lnTo>
                  <a:pt x="11" y="199"/>
                </a:lnTo>
                <a:lnTo>
                  <a:pt x="0" y="180"/>
                </a:lnTo>
                <a:close/>
              </a:path>
            </a:pathLst>
          </a:custGeom>
          <a:solidFill>
            <a:schemeClr val="bg1">
              <a:lumMod val="85000"/>
            </a:schemeClr>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392" name="Freeform 808"/>
          <p:cNvSpPr>
            <a:spLocks/>
          </p:cNvSpPr>
          <p:nvPr/>
        </p:nvSpPr>
        <p:spPr bwMode="gray">
          <a:xfrm>
            <a:off x="6171267" y="4413629"/>
            <a:ext cx="739913" cy="671382"/>
          </a:xfrm>
          <a:custGeom>
            <a:avLst/>
            <a:gdLst/>
            <a:ahLst/>
            <a:cxnLst>
              <a:cxn ang="0">
                <a:pos x="23" y="232"/>
              </a:cxn>
              <a:cxn ang="0">
                <a:pos x="42" y="228"/>
              </a:cxn>
              <a:cxn ang="0">
                <a:pos x="71" y="215"/>
              </a:cxn>
              <a:cxn ang="0">
                <a:pos x="84" y="192"/>
              </a:cxn>
              <a:cxn ang="0">
                <a:pos x="84" y="173"/>
              </a:cxn>
              <a:cxn ang="0">
                <a:pos x="120" y="122"/>
              </a:cxn>
              <a:cxn ang="0">
                <a:pos x="120" y="102"/>
              </a:cxn>
              <a:cxn ang="0">
                <a:pos x="135" y="35"/>
              </a:cxn>
              <a:cxn ang="0">
                <a:pos x="155" y="0"/>
              </a:cxn>
              <a:cxn ang="0">
                <a:pos x="171" y="0"/>
              </a:cxn>
              <a:cxn ang="0">
                <a:pos x="184" y="22"/>
              </a:cxn>
              <a:cxn ang="0">
                <a:pos x="219" y="9"/>
              </a:cxn>
              <a:cxn ang="0">
                <a:pos x="248" y="0"/>
              </a:cxn>
              <a:cxn ang="0">
                <a:pos x="292" y="0"/>
              </a:cxn>
              <a:cxn ang="0">
                <a:pos x="306" y="16"/>
              </a:cxn>
              <a:cxn ang="0">
                <a:pos x="341" y="22"/>
              </a:cxn>
              <a:cxn ang="0">
                <a:pos x="363" y="44"/>
              </a:cxn>
              <a:cxn ang="0">
                <a:pos x="363" y="73"/>
              </a:cxn>
              <a:cxn ang="0">
                <a:pos x="334" y="128"/>
              </a:cxn>
              <a:cxn ang="0">
                <a:pos x="334" y="150"/>
              </a:cxn>
              <a:cxn ang="0">
                <a:pos x="328" y="208"/>
              </a:cxn>
              <a:cxn ang="0">
                <a:pos x="328" y="265"/>
              </a:cxn>
              <a:cxn ang="0">
                <a:pos x="356" y="307"/>
              </a:cxn>
              <a:cxn ang="0">
                <a:pos x="334" y="314"/>
              </a:cxn>
              <a:cxn ang="0">
                <a:pos x="321" y="314"/>
              </a:cxn>
              <a:cxn ang="0">
                <a:pos x="321" y="400"/>
              </a:cxn>
              <a:cxn ang="0">
                <a:pos x="334" y="400"/>
              </a:cxn>
              <a:cxn ang="0">
                <a:pos x="328" y="442"/>
              </a:cxn>
              <a:cxn ang="0">
                <a:pos x="299" y="407"/>
              </a:cxn>
              <a:cxn ang="0">
                <a:pos x="283" y="414"/>
              </a:cxn>
              <a:cxn ang="0">
                <a:pos x="241" y="378"/>
              </a:cxn>
              <a:cxn ang="0">
                <a:pos x="191" y="378"/>
              </a:cxn>
              <a:cxn ang="0">
                <a:pos x="199" y="358"/>
              </a:cxn>
              <a:cxn ang="0">
                <a:pos x="191" y="343"/>
              </a:cxn>
              <a:cxn ang="0">
                <a:pos x="177" y="294"/>
              </a:cxn>
              <a:cxn ang="0">
                <a:pos x="164" y="294"/>
              </a:cxn>
              <a:cxn ang="0">
                <a:pos x="149" y="307"/>
              </a:cxn>
              <a:cxn ang="0">
                <a:pos x="120" y="307"/>
              </a:cxn>
              <a:cxn ang="0">
                <a:pos x="91" y="257"/>
              </a:cxn>
              <a:cxn ang="0">
                <a:pos x="5" y="257"/>
              </a:cxn>
              <a:cxn ang="0">
                <a:pos x="0" y="252"/>
              </a:cxn>
              <a:cxn ang="0">
                <a:pos x="23" y="232"/>
              </a:cxn>
            </a:cxnLst>
            <a:rect l="0" t="0" r="r" b="b"/>
            <a:pathLst>
              <a:path w="363" h="442">
                <a:moveTo>
                  <a:pt x="23" y="232"/>
                </a:moveTo>
                <a:lnTo>
                  <a:pt x="42" y="228"/>
                </a:lnTo>
                <a:lnTo>
                  <a:pt x="71" y="215"/>
                </a:lnTo>
                <a:lnTo>
                  <a:pt x="84" y="192"/>
                </a:lnTo>
                <a:lnTo>
                  <a:pt x="84" y="173"/>
                </a:lnTo>
                <a:lnTo>
                  <a:pt x="120" y="122"/>
                </a:lnTo>
                <a:lnTo>
                  <a:pt x="120" y="102"/>
                </a:lnTo>
                <a:lnTo>
                  <a:pt x="135" y="35"/>
                </a:lnTo>
                <a:lnTo>
                  <a:pt x="155" y="0"/>
                </a:lnTo>
                <a:lnTo>
                  <a:pt x="171" y="0"/>
                </a:lnTo>
                <a:lnTo>
                  <a:pt x="184" y="22"/>
                </a:lnTo>
                <a:lnTo>
                  <a:pt x="219" y="9"/>
                </a:lnTo>
                <a:lnTo>
                  <a:pt x="248" y="0"/>
                </a:lnTo>
                <a:lnTo>
                  <a:pt x="292" y="0"/>
                </a:lnTo>
                <a:lnTo>
                  <a:pt x="306" y="16"/>
                </a:lnTo>
                <a:lnTo>
                  <a:pt x="341" y="22"/>
                </a:lnTo>
                <a:lnTo>
                  <a:pt x="363" y="44"/>
                </a:lnTo>
                <a:lnTo>
                  <a:pt x="363" y="73"/>
                </a:lnTo>
                <a:lnTo>
                  <a:pt x="334" y="128"/>
                </a:lnTo>
                <a:lnTo>
                  <a:pt x="334" y="150"/>
                </a:lnTo>
                <a:lnTo>
                  <a:pt x="328" y="208"/>
                </a:lnTo>
                <a:lnTo>
                  <a:pt x="328" y="265"/>
                </a:lnTo>
                <a:lnTo>
                  <a:pt x="356" y="307"/>
                </a:lnTo>
                <a:lnTo>
                  <a:pt x="334" y="314"/>
                </a:lnTo>
                <a:lnTo>
                  <a:pt x="321" y="314"/>
                </a:lnTo>
                <a:lnTo>
                  <a:pt x="321" y="400"/>
                </a:lnTo>
                <a:lnTo>
                  <a:pt x="334" y="400"/>
                </a:lnTo>
                <a:lnTo>
                  <a:pt x="328" y="442"/>
                </a:lnTo>
                <a:lnTo>
                  <a:pt x="299" y="407"/>
                </a:lnTo>
                <a:lnTo>
                  <a:pt x="283" y="414"/>
                </a:lnTo>
                <a:lnTo>
                  <a:pt x="241" y="378"/>
                </a:lnTo>
                <a:lnTo>
                  <a:pt x="191" y="378"/>
                </a:lnTo>
                <a:lnTo>
                  <a:pt x="199" y="358"/>
                </a:lnTo>
                <a:lnTo>
                  <a:pt x="191" y="343"/>
                </a:lnTo>
                <a:lnTo>
                  <a:pt x="177" y="294"/>
                </a:lnTo>
                <a:lnTo>
                  <a:pt x="164" y="294"/>
                </a:lnTo>
                <a:lnTo>
                  <a:pt x="149" y="307"/>
                </a:lnTo>
                <a:lnTo>
                  <a:pt x="120" y="307"/>
                </a:lnTo>
                <a:lnTo>
                  <a:pt x="91" y="257"/>
                </a:lnTo>
                <a:lnTo>
                  <a:pt x="5" y="257"/>
                </a:lnTo>
                <a:lnTo>
                  <a:pt x="0" y="252"/>
                </a:lnTo>
                <a:lnTo>
                  <a:pt x="23" y="232"/>
                </a:lnTo>
                <a:close/>
              </a:path>
            </a:pathLst>
          </a:custGeom>
          <a:solidFill>
            <a:schemeClr val="bg1">
              <a:lumMod val="85000"/>
            </a:schemeClr>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393" name="Freeform 809"/>
          <p:cNvSpPr>
            <a:spLocks/>
          </p:cNvSpPr>
          <p:nvPr/>
        </p:nvSpPr>
        <p:spPr bwMode="gray">
          <a:xfrm>
            <a:off x="6852068" y="4413628"/>
            <a:ext cx="203833" cy="227844"/>
          </a:xfrm>
          <a:custGeom>
            <a:avLst/>
            <a:gdLst/>
            <a:ahLst/>
            <a:cxnLst>
              <a:cxn ang="0">
                <a:pos x="29" y="44"/>
              </a:cxn>
              <a:cxn ang="0">
                <a:pos x="42" y="35"/>
              </a:cxn>
              <a:cxn ang="0">
                <a:pos x="58" y="35"/>
              </a:cxn>
              <a:cxn ang="0">
                <a:pos x="71" y="22"/>
              </a:cxn>
              <a:cxn ang="0">
                <a:pos x="80" y="22"/>
              </a:cxn>
              <a:cxn ang="0">
                <a:pos x="100" y="0"/>
              </a:cxn>
              <a:cxn ang="0">
                <a:pos x="93" y="73"/>
              </a:cxn>
              <a:cxn ang="0">
                <a:pos x="80" y="115"/>
              </a:cxn>
              <a:cxn ang="0">
                <a:pos x="58" y="122"/>
              </a:cxn>
              <a:cxn ang="0">
                <a:pos x="42" y="150"/>
              </a:cxn>
              <a:cxn ang="0">
                <a:pos x="0" y="150"/>
              </a:cxn>
              <a:cxn ang="0">
                <a:pos x="0" y="128"/>
              </a:cxn>
              <a:cxn ang="0">
                <a:pos x="29" y="73"/>
              </a:cxn>
              <a:cxn ang="0">
                <a:pos x="29" y="44"/>
              </a:cxn>
            </a:cxnLst>
            <a:rect l="0" t="0" r="r" b="b"/>
            <a:pathLst>
              <a:path w="100" h="150">
                <a:moveTo>
                  <a:pt x="29" y="44"/>
                </a:moveTo>
                <a:lnTo>
                  <a:pt x="42" y="35"/>
                </a:lnTo>
                <a:lnTo>
                  <a:pt x="58" y="35"/>
                </a:lnTo>
                <a:lnTo>
                  <a:pt x="71" y="22"/>
                </a:lnTo>
                <a:lnTo>
                  <a:pt x="80" y="22"/>
                </a:lnTo>
                <a:lnTo>
                  <a:pt x="100" y="0"/>
                </a:lnTo>
                <a:lnTo>
                  <a:pt x="93" y="73"/>
                </a:lnTo>
                <a:lnTo>
                  <a:pt x="80" y="115"/>
                </a:lnTo>
                <a:lnTo>
                  <a:pt x="58" y="122"/>
                </a:lnTo>
                <a:lnTo>
                  <a:pt x="42" y="150"/>
                </a:lnTo>
                <a:lnTo>
                  <a:pt x="0" y="150"/>
                </a:lnTo>
                <a:lnTo>
                  <a:pt x="0" y="128"/>
                </a:lnTo>
                <a:lnTo>
                  <a:pt x="29" y="73"/>
                </a:lnTo>
                <a:lnTo>
                  <a:pt x="29" y="44"/>
                </a:lnTo>
                <a:close/>
              </a:path>
            </a:pathLst>
          </a:custGeom>
          <a:solidFill>
            <a:schemeClr val="bg1">
              <a:lumMod val="85000"/>
            </a:schemeClr>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394" name="Freeform 810"/>
          <p:cNvSpPr>
            <a:spLocks/>
          </p:cNvSpPr>
          <p:nvPr/>
        </p:nvSpPr>
        <p:spPr bwMode="gray">
          <a:xfrm>
            <a:off x="6843916" y="4641474"/>
            <a:ext cx="52997" cy="44050"/>
          </a:xfrm>
          <a:custGeom>
            <a:avLst/>
            <a:gdLst/>
            <a:ahLst/>
            <a:cxnLst>
              <a:cxn ang="0">
                <a:pos x="4" y="0"/>
              </a:cxn>
              <a:cxn ang="0">
                <a:pos x="26" y="0"/>
              </a:cxn>
              <a:cxn ang="0">
                <a:pos x="26" y="23"/>
              </a:cxn>
              <a:cxn ang="0">
                <a:pos x="18" y="29"/>
              </a:cxn>
              <a:cxn ang="0">
                <a:pos x="0" y="29"/>
              </a:cxn>
              <a:cxn ang="0">
                <a:pos x="4" y="0"/>
              </a:cxn>
            </a:cxnLst>
            <a:rect l="0" t="0" r="r" b="b"/>
            <a:pathLst>
              <a:path w="26" h="29">
                <a:moveTo>
                  <a:pt x="4" y="0"/>
                </a:moveTo>
                <a:lnTo>
                  <a:pt x="26" y="0"/>
                </a:lnTo>
                <a:lnTo>
                  <a:pt x="26" y="23"/>
                </a:lnTo>
                <a:lnTo>
                  <a:pt x="18" y="29"/>
                </a:lnTo>
                <a:lnTo>
                  <a:pt x="0" y="29"/>
                </a:lnTo>
                <a:lnTo>
                  <a:pt x="4" y="0"/>
                </a:lnTo>
                <a:close/>
              </a:path>
            </a:pathLst>
          </a:custGeom>
          <a:solidFill>
            <a:schemeClr val="bg1">
              <a:lumMod val="85000"/>
            </a:schemeClr>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395" name="Freeform 811"/>
          <p:cNvSpPr>
            <a:spLocks/>
          </p:cNvSpPr>
          <p:nvPr/>
        </p:nvSpPr>
        <p:spPr bwMode="gray">
          <a:xfrm>
            <a:off x="7302537" y="4135659"/>
            <a:ext cx="85609" cy="83543"/>
          </a:xfrm>
          <a:custGeom>
            <a:avLst/>
            <a:gdLst/>
            <a:ahLst/>
            <a:cxnLst>
              <a:cxn ang="0">
                <a:pos x="23" y="0"/>
              </a:cxn>
              <a:cxn ang="0">
                <a:pos x="0" y="13"/>
              </a:cxn>
              <a:cxn ang="0">
                <a:pos x="0" y="48"/>
              </a:cxn>
              <a:cxn ang="0">
                <a:pos x="7" y="55"/>
              </a:cxn>
              <a:cxn ang="0">
                <a:pos x="29" y="55"/>
              </a:cxn>
              <a:cxn ang="0">
                <a:pos x="42" y="35"/>
              </a:cxn>
              <a:cxn ang="0">
                <a:pos x="29" y="26"/>
              </a:cxn>
              <a:cxn ang="0">
                <a:pos x="29" y="13"/>
              </a:cxn>
              <a:cxn ang="0">
                <a:pos x="23" y="0"/>
              </a:cxn>
            </a:cxnLst>
            <a:rect l="0" t="0" r="r" b="b"/>
            <a:pathLst>
              <a:path w="42" h="55">
                <a:moveTo>
                  <a:pt x="23" y="0"/>
                </a:moveTo>
                <a:lnTo>
                  <a:pt x="0" y="13"/>
                </a:lnTo>
                <a:lnTo>
                  <a:pt x="0" y="48"/>
                </a:lnTo>
                <a:lnTo>
                  <a:pt x="7" y="55"/>
                </a:lnTo>
                <a:lnTo>
                  <a:pt x="29" y="55"/>
                </a:lnTo>
                <a:lnTo>
                  <a:pt x="42" y="35"/>
                </a:lnTo>
                <a:lnTo>
                  <a:pt x="29" y="26"/>
                </a:lnTo>
                <a:lnTo>
                  <a:pt x="29" y="13"/>
                </a:lnTo>
                <a:lnTo>
                  <a:pt x="23" y="0"/>
                </a:lnTo>
                <a:close/>
              </a:path>
            </a:pathLst>
          </a:custGeom>
          <a:solidFill>
            <a:schemeClr val="bg1">
              <a:lumMod val="85000"/>
            </a:schemeClr>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396" name="Freeform 812"/>
          <p:cNvSpPr>
            <a:spLocks/>
          </p:cNvSpPr>
          <p:nvPr/>
        </p:nvSpPr>
        <p:spPr bwMode="gray">
          <a:xfrm>
            <a:off x="7276040" y="4155404"/>
            <a:ext cx="379129" cy="476955"/>
          </a:xfrm>
          <a:custGeom>
            <a:avLst/>
            <a:gdLst/>
            <a:ahLst/>
            <a:cxnLst>
              <a:cxn ang="0">
                <a:pos x="55" y="22"/>
              </a:cxn>
              <a:cxn ang="0">
                <a:pos x="71" y="35"/>
              </a:cxn>
              <a:cxn ang="0">
                <a:pos x="177" y="0"/>
              </a:cxn>
              <a:cxn ang="0">
                <a:pos x="186" y="6"/>
              </a:cxn>
              <a:cxn ang="0">
                <a:pos x="164" y="115"/>
              </a:cxn>
              <a:cxn ang="0">
                <a:pos x="128" y="179"/>
              </a:cxn>
              <a:cxn ang="0">
                <a:pos x="100" y="234"/>
              </a:cxn>
              <a:cxn ang="0">
                <a:pos x="71" y="243"/>
              </a:cxn>
              <a:cxn ang="0">
                <a:pos x="20" y="314"/>
              </a:cxn>
              <a:cxn ang="0">
                <a:pos x="13" y="314"/>
              </a:cxn>
              <a:cxn ang="0">
                <a:pos x="0" y="307"/>
              </a:cxn>
              <a:cxn ang="0">
                <a:pos x="7" y="214"/>
              </a:cxn>
              <a:cxn ang="0">
                <a:pos x="20" y="186"/>
              </a:cxn>
              <a:cxn ang="0">
                <a:pos x="49" y="186"/>
              </a:cxn>
              <a:cxn ang="0">
                <a:pos x="122" y="93"/>
              </a:cxn>
              <a:cxn ang="0">
                <a:pos x="78" y="77"/>
              </a:cxn>
              <a:cxn ang="0">
                <a:pos x="64" y="77"/>
              </a:cxn>
              <a:cxn ang="0">
                <a:pos x="55" y="71"/>
              </a:cxn>
              <a:cxn ang="0">
                <a:pos x="49" y="71"/>
              </a:cxn>
              <a:cxn ang="0">
                <a:pos x="49" y="64"/>
              </a:cxn>
              <a:cxn ang="0">
                <a:pos x="42" y="42"/>
              </a:cxn>
              <a:cxn ang="0">
                <a:pos x="55" y="22"/>
              </a:cxn>
            </a:cxnLst>
            <a:rect l="0" t="0" r="r" b="b"/>
            <a:pathLst>
              <a:path w="186" h="314">
                <a:moveTo>
                  <a:pt x="55" y="22"/>
                </a:moveTo>
                <a:lnTo>
                  <a:pt x="71" y="35"/>
                </a:lnTo>
                <a:lnTo>
                  <a:pt x="177" y="0"/>
                </a:lnTo>
                <a:lnTo>
                  <a:pt x="186" y="6"/>
                </a:lnTo>
                <a:lnTo>
                  <a:pt x="164" y="115"/>
                </a:lnTo>
                <a:lnTo>
                  <a:pt x="128" y="179"/>
                </a:lnTo>
                <a:lnTo>
                  <a:pt x="100" y="234"/>
                </a:lnTo>
                <a:lnTo>
                  <a:pt x="71" y="243"/>
                </a:lnTo>
                <a:lnTo>
                  <a:pt x="20" y="314"/>
                </a:lnTo>
                <a:lnTo>
                  <a:pt x="13" y="314"/>
                </a:lnTo>
                <a:lnTo>
                  <a:pt x="0" y="307"/>
                </a:lnTo>
                <a:lnTo>
                  <a:pt x="7" y="214"/>
                </a:lnTo>
                <a:lnTo>
                  <a:pt x="20" y="186"/>
                </a:lnTo>
                <a:lnTo>
                  <a:pt x="49" y="186"/>
                </a:lnTo>
                <a:lnTo>
                  <a:pt x="122" y="93"/>
                </a:lnTo>
                <a:lnTo>
                  <a:pt x="78" y="77"/>
                </a:lnTo>
                <a:lnTo>
                  <a:pt x="64" y="77"/>
                </a:lnTo>
                <a:lnTo>
                  <a:pt x="55" y="71"/>
                </a:lnTo>
                <a:lnTo>
                  <a:pt x="49" y="71"/>
                </a:lnTo>
                <a:lnTo>
                  <a:pt x="49" y="64"/>
                </a:lnTo>
                <a:lnTo>
                  <a:pt x="42" y="42"/>
                </a:lnTo>
                <a:lnTo>
                  <a:pt x="55" y="22"/>
                </a:lnTo>
                <a:close/>
              </a:path>
            </a:pathLst>
          </a:custGeom>
          <a:solidFill>
            <a:schemeClr val="bg1">
              <a:lumMod val="85000"/>
            </a:schemeClr>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397" name="Freeform 814"/>
          <p:cNvSpPr>
            <a:spLocks/>
          </p:cNvSpPr>
          <p:nvPr/>
        </p:nvSpPr>
        <p:spPr bwMode="gray">
          <a:xfrm>
            <a:off x="6167192" y="5206528"/>
            <a:ext cx="495315" cy="432905"/>
          </a:xfrm>
          <a:custGeom>
            <a:avLst/>
            <a:gdLst/>
            <a:ahLst/>
            <a:cxnLst>
              <a:cxn ang="0">
                <a:pos x="0" y="0"/>
              </a:cxn>
              <a:cxn ang="0">
                <a:pos x="128" y="13"/>
              </a:cxn>
              <a:cxn ang="0">
                <a:pos x="173" y="20"/>
              </a:cxn>
              <a:cxn ang="0">
                <a:pos x="221" y="20"/>
              </a:cxn>
              <a:cxn ang="0">
                <a:pos x="230" y="13"/>
              </a:cxn>
              <a:cxn ang="0">
                <a:pos x="243" y="13"/>
              </a:cxn>
              <a:cxn ang="0">
                <a:pos x="243" y="29"/>
              </a:cxn>
              <a:cxn ang="0">
                <a:pos x="230" y="35"/>
              </a:cxn>
              <a:cxn ang="0">
                <a:pos x="179" y="35"/>
              </a:cxn>
              <a:cxn ang="0">
                <a:pos x="179" y="122"/>
              </a:cxn>
              <a:cxn ang="0">
                <a:pos x="157" y="122"/>
              </a:cxn>
              <a:cxn ang="0">
                <a:pos x="157" y="256"/>
              </a:cxn>
              <a:cxn ang="0">
                <a:pos x="122" y="285"/>
              </a:cxn>
              <a:cxn ang="0">
                <a:pos x="109" y="270"/>
              </a:cxn>
              <a:cxn ang="0">
                <a:pos x="86" y="279"/>
              </a:cxn>
              <a:cxn ang="0">
                <a:pos x="78" y="261"/>
              </a:cxn>
              <a:cxn ang="0">
                <a:pos x="29" y="64"/>
              </a:cxn>
              <a:cxn ang="0">
                <a:pos x="0" y="20"/>
              </a:cxn>
              <a:cxn ang="0">
                <a:pos x="0" y="0"/>
              </a:cxn>
            </a:cxnLst>
            <a:rect l="0" t="0" r="r" b="b"/>
            <a:pathLst>
              <a:path w="243" h="285">
                <a:moveTo>
                  <a:pt x="0" y="0"/>
                </a:moveTo>
                <a:lnTo>
                  <a:pt x="128" y="13"/>
                </a:lnTo>
                <a:lnTo>
                  <a:pt x="173" y="20"/>
                </a:lnTo>
                <a:lnTo>
                  <a:pt x="221" y="20"/>
                </a:lnTo>
                <a:lnTo>
                  <a:pt x="230" y="13"/>
                </a:lnTo>
                <a:lnTo>
                  <a:pt x="243" y="13"/>
                </a:lnTo>
                <a:lnTo>
                  <a:pt x="243" y="29"/>
                </a:lnTo>
                <a:lnTo>
                  <a:pt x="230" y="35"/>
                </a:lnTo>
                <a:lnTo>
                  <a:pt x="179" y="35"/>
                </a:lnTo>
                <a:lnTo>
                  <a:pt x="179" y="122"/>
                </a:lnTo>
                <a:lnTo>
                  <a:pt x="157" y="122"/>
                </a:lnTo>
                <a:lnTo>
                  <a:pt x="157" y="256"/>
                </a:lnTo>
                <a:lnTo>
                  <a:pt x="122" y="285"/>
                </a:lnTo>
                <a:lnTo>
                  <a:pt x="109" y="270"/>
                </a:lnTo>
                <a:lnTo>
                  <a:pt x="86" y="279"/>
                </a:lnTo>
                <a:lnTo>
                  <a:pt x="78" y="261"/>
                </a:lnTo>
                <a:lnTo>
                  <a:pt x="29" y="64"/>
                </a:lnTo>
                <a:lnTo>
                  <a:pt x="0" y="20"/>
                </a:lnTo>
                <a:lnTo>
                  <a:pt x="0" y="0"/>
                </a:lnTo>
                <a:close/>
              </a:path>
            </a:pathLst>
          </a:custGeom>
          <a:solidFill>
            <a:schemeClr val="bg1">
              <a:lumMod val="85000"/>
            </a:schemeClr>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398" name="Freeform 815"/>
          <p:cNvSpPr>
            <a:spLocks/>
          </p:cNvSpPr>
          <p:nvPr/>
        </p:nvSpPr>
        <p:spPr bwMode="gray">
          <a:xfrm>
            <a:off x="6858183" y="5542220"/>
            <a:ext cx="34653" cy="44050"/>
          </a:xfrm>
          <a:custGeom>
            <a:avLst/>
            <a:gdLst/>
            <a:ahLst/>
            <a:cxnLst>
              <a:cxn ang="0">
                <a:pos x="4" y="0"/>
              </a:cxn>
              <a:cxn ang="0">
                <a:pos x="11" y="0"/>
              </a:cxn>
              <a:cxn ang="0">
                <a:pos x="17" y="20"/>
              </a:cxn>
              <a:cxn ang="0">
                <a:pos x="11" y="29"/>
              </a:cxn>
              <a:cxn ang="0">
                <a:pos x="0" y="22"/>
              </a:cxn>
              <a:cxn ang="0">
                <a:pos x="4" y="0"/>
              </a:cxn>
            </a:cxnLst>
            <a:rect l="0" t="0" r="r" b="b"/>
            <a:pathLst>
              <a:path w="17" h="29">
                <a:moveTo>
                  <a:pt x="4" y="0"/>
                </a:moveTo>
                <a:lnTo>
                  <a:pt x="11" y="0"/>
                </a:lnTo>
                <a:lnTo>
                  <a:pt x="17" y="20"/>
                </a:lnTo>
                <a:lnTo>
                  <a:pt x="11" y="29"/>
                </a:lnTo>
                <a:lnTo>
                  <a:pt x="0" y="22"/>
                </a:lnTo>
                <a:lnTo>
                  <a:pt x="4" y="0"/>
                </a:lnTo>
                <a:close/>
              </a:path>
            </a:pathLst>
          </a:custGeom>
          <a:solidFill>
            <a:schemeClr val="bg1">
              <a:lumMod val="85000"/>
            </a:schemeClr>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399" name="Freeform 816"/>
          <p:cNvSpPr>
            <a:spLocks/>
          </p:cNvSpPr>
          <p:nvPr/>
        </p:nvSpPr>
        <p:spPr bwMode="gray">
          <a:xfrm>
            <a:off x="6780728" y="5616648"/>
            <a:ext cx="59111" cy="53164"/>
          </a:xfrm>
          <a:custGeom>
            <a:avLst/>
            <a:gdLst/>
            <a:ahLst/>
            <a:cxnLst>
              <a:cxn ang="0">
                <a:pos x="7" y="0"/>
              </a:cxn>
              <a:cxn ang="0">
                <a:pos x="29" y="0"/>
              </a:cxn>
              <a:cxn ang="0">
                <a:pos x="29" y="15"/>
              </a:cxn>
              <a:cxn ang="0">
                <a:pos x="13" y="35"/>
              </a:cxn>
              <a:cxn ang="0">
                <a:pos x="0" y="22"/>
              </a:cxn>
              <a:cxn ang="0">
                <a:pos x="7" y="0"/>
              </a:cxn>
            </a:cxnLst>
            <a:rect l="0" t="0" r="r" b="b"/>
            <a:pathLst>
              <a:path w="29" h="35">
                <a:moveTo>
                  <a:pt x="7" y="0"/>
                </a:moveTo>
                <a:lnTo>
                  <a:pt x="29" y="0"/>
                </a:lnTo>
                <a:lnTo>
                  <a:pt x="29" y="15"/>
                </a:lnTo>
                <a:lnTo>
                  <a:pt x="13" y="35"/>
                </a:lnTo>
                <a:lnTo>
                  <a:pt x="0" y="22"/>
                </a:lnTo>
                <a:lnTo>
                  <a:pt x="7" y="0"/>
                </a:lnTo>
                <a:close/>
              </a:path>
            </a:pathLst>
          </a:custGeom>
          <a:solidFill>
            <a:schemeClr val="bg1">
              <a:lumMod val="85000"/>
            </a:schemeClr>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400" name="Freeform 819"/>
          <p:cNvSpPr>
            <a:spLocks/>
          </p:cNvSpPr>
          <p:nvPr/>
        </p:nvSpPr>
        <p:spPr bwMode="gray">
          <a:xfrm>
            <a:off x="7145588" y="3234912"/>
            <a:ext cx="334285" cy="291643"/>
          </a:xfrm>
          <a:custGeom>
            <a:avLst/>
            <a:gdLst/>
            <a:ahLst/>
            <a:cxnLst>
              <a:cxn ang="0">
                <a:pos x="84" y="0"/>
              </a:cxn>
              <a:cxn ang="0">
                <a:pos x="100" y="29"/>
              </a:cxn>
              <a:cxn ang="0">
                <a:pos x="119" y="42"/>
              </a:cxn>
              <a:cxn ang="0">
                <a:pos x="106" y="64"/>
              </a:cxn>
              <a:cxn ang="0">
                <a:pos x="113" y="86"/>
              </a:cxn>
              <a:cxn ang="0">
                <a:pos x="135" y="113"/>
              </a:cxn>
              <a:cxn ang="0">
                <a:pos x="157" y="128"/>
              </a:cxn>
              <a:cxn ang="0">
                <a:pos x="164" y="157"/>
              </a:cxn>
              <a:cxn ang="0">
                <a:pos x="164" y="177"/>
              </a:cxn>
              <a:cxn ang="0">
                <a:pos x="142" y="192"/>
              </a:cxn>
              <a:cxn ang="0">
                <a:pos x="113" y="192"/>
              </a:cxn>
              <a:cxn ang="0">
                <a:pos x="100" y="186"/>
              </a:cxn>
              <a:cxn ang="0">
                <a:pos x="100" y="164"/>
              </a:cxn>
              <a:cxn ang="0">
                <a:pos x="0" y="128"/>
              </a:cxn>
              <a:cxn ang="0">
                <a:pos x="0" y="86"/>
              </a:cxn>
              <a:cxn ang="0">
                <a:pos x="20" y="77"/>
              </a:cxn>
              <a:cxn ang="0">
                <a:pos x="42" y="7"/>
              </a:cxn>
              <a:cxn ang="0">
                <a:pos x="84" y="0"/>
              </a:cxn>
            </a:cxnLst>
            <a:rect l="0" t="0" r="r" b="b"/>
            <a:pathLst>
              <a:path w="164" h="192">
                <a:moveTo>
                  <a:pt x="84" y="0"/>
                </a:moveTo>
                <a:lnTo>
                  <a:pt x="100" y="29"/>
                </a:lnTo>
                <a:lnTo>
                  <a:pt x="119" y="42"/>
                </a:lnTo>
                <a:lnTo>
                  <a:pt x="106" y="64"/>
                </a:lnTo>
                <a:lnTo>
                  <a:pt x="113" y="86"/>
                </a:lnTo>
                <a:lnTo>
                  <a:pt x="135" y="113"/>
                </a:lnTo>
                <a:lnTo>
                  <a:pt x="157" y="128"/>
                </a:lnTo>
                <a:lnTo>
                  <a:pt x="164" y="157"/>
                </a:lnTo>
                <a:lnTo>
                  <a:pt x="164" y="177"/>
                </a:lnTo>
                <a:lnTo>
                  <a:pt x="142" y="192"/>
                </a:lnTo>
                <a:lnTo>
                  <a:pt x="113" y="192"/>
                </a:lnTo>
                <a:lnTo>
                  <a:pt x="100" y="186"/>
                </a:lnTo>
                <a:lnTo>
                  <a:pt x="100" y="164"/>
                </a:lnTo>
                <a:lnTo>
                  <a:pt x="0" y="128"/>
                </a:lnTo>
                <a:lnTo>
                  <a:pt x="0" y="86"/>
                </a:lnTo>
                <a:lnTo>
                  <a:pt x="20" y="77"/>
                </a:lnTo>
                <a:lnTo>
                  <a:pt x="42" y="7"/>
                </a:lnTo>
                <a:lnTo>
                  <a:pt x="84" y="0"/>
                </a:lnTo>
                <a:close/>
              </a:path>
            </a:pathLst>
          </a:custGeom>
          <a:solidFill>
            <a:schemeClr val="bg1">
              <a:lumMod val="85000"/>
            </a:schemeClr>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401" name="Freeform 820"/>
          <p:cNvSpPr>
            <a:spLocks/>
          </p:cNvSpPr>
          <p:nvPr/>
        </p:nvSpPr>
        <p:spPr bwMode="gray">
          <a:xfrm>
            <a:off x="7435029" y="3503769"/>
            <a:ext cx="57073" cy="44050"/>
          </a:xfrm>
          <a:custGeom>
            <a:avLst/>
            <a:gdLst/>
            <a:ahLst/>
            <a:cxnLst>
              <a:cxn ang="0">
                <a:pos x="22" y="0"/>
              </a:cxn>
              <a:cxn ang="0">
                <a:pos x="28" y="29"/>
              </a:cxn>
              <a:cxn ang="0">
                <a:pos x="0" y="29"/>
              </a:cxn>
              <a:cxn ang="0">
                <a:pos x="0" y="15"/>
              </a:cxn>
              <a:cxn ang="0">
                <a:pos x="22" y="0"/>
              </a:cxn>
            </a:cxnLst>
            <a:rect l="0" t="0" r="r" b="b"/>
            <a:pathLst>
              <a:path w="28" h="29">
                <a:moveTo>
                  <a:pt x="22" y="0"/>
                </a:moveTo>
                <a:lnTo>
                  <a:pt x="28" y="29"/>
                </a:lnTo>
                <a:lnTo>
                  <a:pt x="0" y="29"/>
                </a:lnTo>
                <a:lnTo>
                  <a:pt x="0" y="15"/>
                </a:lnTo>
                <a:lnTo>
                  <a:pt x="22" y="0"/>
                </a:lnTo>
                <a:close/>
              </a:path>
            </a:pathLst>
          </a:custGeom>
          <a:solidFill>
            <a:schemeClr val="bg1">
              <a:lumMod val="85000"/>
            </a:schemeClr>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402" name="Freeform 821"/>
          <p:cNvSpPr>
            <a:spLocks/>
          </p:cNvSpPr>
          <p:nvPr/>
        </p:nvSpPr>
        <p:spPr bwMode="gray">
          <a:xfrm>
            <a:off x="7577713" y="3645031"/>
            <a:ext cx="59111" cy="77468"/>
          </a:xfrm>
          <a:custGeom>
            <a:avLst/>
            <a:gdLst/>
            <a:ahLst/>
            <a:cxnLst>
              <a:cxn ang="0">
                <a:pos x="16" y="0"/>
              </a:cxn>
              <a:cxn ang="0">
                <a:pos x="29" y="15"/>
              </a:cxn>
              <a:cxn ang="0">
                <a:pos x="29" y="44"/>
              </a:cxn>
              <a:cxn ang="0">
                <a:pos x="16" y="51"/>
              </a:cxn>
              <a:cxn ang="0">
                <a:pos x="0" y="44"/>
              </a:cxn>
              <a:cxn ang="0">
                <a:pos x="16" y="0"/>
              </a:cxn>
            </a:cxnLst>
            <a:rect l="0" t="0" r="r" b="b"/>
            <a:pathLst>
              <a:path w="29" h="51">
                <a:moveTo>
                  <a:pt x="16" y="0"/>
                </a:moveTo>
                <a:lnTo>
                  <a:pt x="29" y="15"/>
                </a:lnTo>
                <a:lnTo>
                  <a:pt x="29" y="44"/>
                </a:lnTo>
                <a:lnTo>
                  <a:pt x="16" y="51"/>
                </a:lnTo>
                <a:lnTo>
                  <a:pt x="0" y="44"/>
                </a:lnTo>
                <a:lnTo>
                  <a:pt x="16" y="0"/>
                </a:lnTo>
                <a:close/>
              </a:path>
            </a:pathLst>
          </a:custGeom>
          <a:solidFill>
            <a:schemeClr val="bg1">
              <a:lumMod val="85000"/>
            </a:schemeClr>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403" name="Freeform 824"/>
          <p:cNvSpPr>
            <a:spLocks/>
          </p:cNvSpPr>
          <p:nvPr/>
        </p:nvSpPr>
        <p:spPr bwMode="gray">
          <a:xfrm>
            <a:off x="7885499" y="3190861"/>
            <a:ext cx="495315" cy="312908"/>
          </a:xfrm>
          <a:custGeom>
            <a:avLst/>
            <a:gdLst/>
            <a:ahLst/>
            <a:cxnLst>
              <a:cxn ang="0">
                <a:pos x="9" y="71"/>
              </a:cxn>
              <a:cxn ang="0">
                <a:pos x="35" y="71"/>
              </a:cxn>
              <a:cxn ang="0">
                <a:pos x="79" y="29"/>
              </a:cxn>
              <a:cxn ang="0">
                <a:pos x="128" y="22"/>
              </a:cxn>
              <a:cxn ang="0">
                <a:pos x="150" y="0"/>
              </a:cxn>
              <a:cxn ang="0">
                <a:pos x="172" y="0"/>
              </a:cxn>
              <a:cxn ang="0">
                <a:pos x="185" y="13"/>
              </a:cxn>
              <a:cxn ang="0">
                <a:pos x="230" y="7"/>
              </a:cxn>
              <a:cxn ang="0">
                <a:pos x="236" y="13"/>
              </a:cxn>
              <a:cxn ang="0">
                <a:pos x="243" y="22"/>
              </a:cxn>
              <a:cxn ang="0">
                <a:pos x="185" y="36"/>
              </a:cxn>
              <a:cxn ang="0">
                <a:pos x="185" y="58"/>
              </a:cxn>
              <a:cxn ang="0">
                <a:pos x="179" y="78"/>
              </a:cxn>
              <a:cxn ang="0">
                <a:pos x="166" y="93"/>
              </a:cxn>
              <a:cxn ang="0">
                <a:pos x="157" y="142"/>
              </a:cxn>
              <a:cxn ang="0">
                <a:pos x="137" y="157"/>
              </a:cxn>
              <a:cxn ang="0">
                <a:pos x="121" y="164"/>
              </a:cxn>
              <a:cxn ang="0">
                <a:pos x="115" y="186"/>
              </a:cxn>
              <a:cxn ang="0">
                <a:pos x="86" y="199"/>
              </a:cxn>
              <a:cxn ang="0">
                <a:pos x="79" y="206"/>
              </a:cxn>
              <a:cxn ang="0">
                <a:pos x="35" y="199"/>
              </a:cxn>
              <a:cxn ang="0">
                <a:pos x="35" y="179"/>
              </a:cxn>
              <a:cxn ang="0">
                <a:pos x="15" y="157"/>
              </a:cxn>
              <a:cxn ang="0">
                <a:pos x="22" y="151"/>
              </a:cxn>
              <a:cxn ang="0">
                <a:pos x="22" y="122"/>
              </a:cxn>
              <a:cxn ang="0">
                <a:pos x="0" y="106"/>
              </a:cxn>
              <a:cxn ang="0">
                <a:pos x="9" y="71"/>
              </a:cxn>
            </a:cxnLst>
            <a:rect l="0" t="0" r="r" b="b"/>
            <a:pathLst>
              <a:path w="243" h="206">
                <a:moveTo>
                  <a:pt x="9" y="71"/>
                </a:moveTo>
                <a:lnTo>
                  <a:pt x="35" y="71"/>
                </a:lnTo>
                <a:lnTo>
                  <a:pt x="79" y="29"/>
                </a:lnTo>
                <a:lnTo>
                  <a:pt x="128" y="22"/>
                </a:lnTo>
                <a:lnTo>
                  <a:pt x="150" y="0"/>
                </a:lnTo>
                <a:lnTo>
                  <a:pt x="172" y="0"/>
                </a:lnTo>
                <a:lnTo>
                  <a:pt x="185" y="13"/>
                </a:lnTo>
                <a:lnTo>
                  <a:pt x="230" y="7"/>
                </a:lnTo>
                <a:lnTo>
                  <a:pt x="236" y="13"/>
                </a:lnTo>
                <a:lnTo>
                  <a:pt x="243" y="22"/>
                </a:lnTo>
                <a:lnTo>
                  <a:pt x="185" y="36"/>
                </a:lnTo>
                <a:lnTo>
                  <a:pt x="185" y="58"/>
                </a:lnTo>
                <a:lnTo>
                  <a:pt x="179" y="78"/>
                </a:lnTo>
                <a:lnTo>
                  <a:pt x="166" y="93"/>
                </a:lnTo>
                <a:lnTo>
                  <a:pt x="157" y="142"/>
                </a:lnTo>
                <a:lnTo>
                  <a:pt x="137" y="157"/>
                </a:lnTo>
                <a:lnTo>
                  <a:pt x="121" y="164"/>
                </a:lnTo>
                <a:lnTo>
                  <a:pt x="115" y="186"/>
                </a:lnTo>
                <a:lnTo>
                  <a:pt x="86" y="199"/>
                </a:lnTo>
                <a:lnTo>
                  <a:pt x="79" y="206"/>
                </a:lnTo>
                <a:lnTo>
                  <a:pt x="35" y="199"/>
                </a:lnTo>
                <a:lnTo>
                  <a:pt x="35" y="179"/>
                </a:lnTo>
                <a:lnTo>
                  <a:pt x="15" y="157"/>
                </a:lnTo>
                <a:lnTo>
                  <a:pt x="22" y="151"/>
                </a:lnTo>
                <a:lnTo>
                  <a:pt x="22" y="122"/>
                </a:lnTo>
                <a:lnTo>
                  <a:pt x="0" y="106"/>
                </a:lnTo>
                <a:lnTo>
                  <a:pt x="9" y="71"/>
                </a:lnTo>
                <a:close/>
              </a:path>
            </a:pathLst>
          </a:custGeom>
          <a:solidFill>
            <a:schemeClr val="bg1">
              <a:lumMod val="85000"/>
            </a:schemeClr>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404" name="Freeform 826"/>
          <p:cNvSpPr>
            <a:spLocks/>
          </p:cNvSpPr>
          <p:nvPr/>
        </p:nvSpPr>
        <p:spPr bwMode="gray">
          <a:xfrm>
            <a:off x="8961735" y="3517438"/>
            <a:ext cx="103954" cy="53164"/>
          </a:xfrm>
          <a:custGeom>
            <a:avLst/>
            <a:gdLst/>
            <a:ahLst/>
            <a:cxnLst>
              <a:cxn ang="0">
                <a:pos x="0" y="13"/>
              </a:cxn>
              <a:cxn ang="0">
                <a:pos x="44" y="0"/>
              </a:cxn>
              <a:cxn ang="0">
                <a:pos x="51" y="6"/>
              </a:cxn>
              <a:cxn ang="0">
                <a:pos x="44" y="28"/>
              </a:cxn>
              <a:cxn ang="0">
                <a:pos x="29" y="35"/>
              </a:cxn>
              <a:cxn ang="0">
                <a:pos x="7" y="35"/>
              </a:cxn>
              <a:cxn ang="0">
                <a:pos x="0" y="20"/>
              </a:cxn>
              <a:cxn ang="0">
                <a:pos x="0" y="13"/>
              </a:cxn>
            </a:cxnLst>
            <a:rect l="0" t="0" r="r" b="b"/>
            <a:pathLst>
              <a:path w="51" h="35">
                <a:moveTo>
                  <a:pt x="0" y="13"/>
                </a:moveTo>
                <a:lnTo>
                  <a:pt x="44" y="0"/>
                </a:lnTo>
                <a:lnTo>
                  <a:pt x="51" y="6"/>
                </a:lnTo>
                <a:lnTo>
                  <a:pt x="44" y="28"/>
                </a:lnTo>
                <a:lnTo>
                  <a:pt x="29" y="35"/>
                </a:lnTo>
                <a:lnTo>
                  <a:pt x="7" y="35"/>
                </a:lnTo>
                <a:lnTo>
                  <a:pt x="0" y="20"/>
                </a:lnTo>
                <a:lnTo>
                  <a:pt x="0" y="13"/>
                </a:lnTo>
                <a:close/>
              </a:path>
            </a:pathLst>
          </a:custGeom>
          <a:solidFill>
            <a:schemeClr val="bg1">
              <a:lumMod val="85000"/>
            </a:schemeClr>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405" name="Freeform 827"/>
          <p:cNvSpPr>
            <a:spLocks/>
          </p:cNvSpPr>
          <p:nvPr/>
        </p:nvSpPr>
        <p:spPr bwMode="gray">
          <a:xfrm>
            <a:off x="8976005" y="3600981"/>
            <a:ext cx="183449" cy="208098"/>
          </a:xfrm>
          <a:custGeom>
            <a:avLst/>
            <a:gdLst/>
            <a:ahLst/>
            <a:cxnLst>
              <a:cxn ang="0">
                <a:pos x="73" y="137"/>
              </a:cxn>
              <a:cxn ang="0">
                <a:pos x="90" y="117"/>
              </a:cxn>
              <a:cxn ang="0">
                <a:pos x="79" y="93"/>
              </a:cxn>
              <a:cxn ang="0">
                <a:pos x="86" y="73"/>
              </a:cxn>
              <a:cxn ang="0">
                <a:pos x="86" y="57"/>
              </a:cxn>
              <a:cxn ang="0">
                <a:pos x="79" y="57"/>
              </a:cxn>
              <a:cxn ang="0">
                <a:pos x="79" y="44"/>
              </a:cxn>
              <a:cxn ang="0">
                <a:pos x="73" y="44"/>
              </a:cxn>
              <a:cxn ang="0">
                <a:pos x="79" y="22"/>
              </a:cxn>
              <a:cxn ang="0">
                <a:pos x="73" y="15"/>
              </a:cxn>
              <a:cxn ang="0">
                <a:pos x="57" y="15"/>
              </a:cxn>
              <a:cxn ang="0">
                <a:pos x="51" y="9"/>
              </a:cxn>
              <a:cxn ang="0">
                <a:pos x="37" y="9"/>
              </a:cxn>
              <a:cxn ang="0">
                <a:pos x="29" y="0"/>
              </a:cxn>
              <a:cxn ang="0">
                <a:pos x="0" y="0"/>
              </a:cxn>
              <a:cxn ang="0">
                <a:pos x="0" y="38"/>
              </a:cxn>
              <a:cxn ang="0">
                <a:pos x="9" y="38"/>
              </a:cxn>
              <a:cxn ang="0">
                <a:pos x="22" y="51"/>
              </a:cxn>
              <a:cxn ang="0">
                <a:pos x="9" y="73"/>
              </a:cxn>
              <a:cxn ang="0">
                <a:pos x="15" y="93"/>
              </a:cxn>
              <a:cxn ang="0">
                <a:pos x="15" y="108"/>
              </a:cxn>
              <a:cxn ang="0">
                <a:pos x="37" y="108"/>
              </a:cxn>
              <a:cxn ang="0">
                <a:pos x="37" y="86"/>
              </a:cxn>
              <a:cxn ang="0">
                <a:pos x="51" y="86"/>
              </a:cxn>
              <a:cxn ang="0">
                <a:pos x="66" y="93"/>
              </a:cxn>
              <a:cxn ang="0">
                <a:pos x="66" y="122"/>
              </a:cxn>
              <a:cxn ang="0">
                <a:pos x="73" y="137"/>
              </a:cxn>
              <a:cxn ang="0">
                <a:pos x="71" y="133"/>
              </a:cxn>
              <a:cxn ang="0">
                <a:pos x="73" y="137"/>
              </a:cxn>
            </a:cxnLst>
            <a:rect l="0" t="0" r="r" b="b"/>
            <a:pathLst>
              <a:path w="90" h="137">
                <a:moveTo>
                  <a:pt x="73" y="137"/>
                </a:moveTo>
                <a:lnTo>
                  <a:pt x="90" y="117"/>
                </a:lnTo>
                <a:lnTo>
                  <a:pt x="79" y="93"/>
                </a:lnTo>
                <a:lnTo>
                  <a:pt x="86" y="73"/>
                </a:lnTo>
                <a:lnTo>
                  <a:pt x="86" y="57"/>
                </a:lnTo>
                <a:lnTo>
                  <a:pt x="79" y="57"/>
                </a:lnTo>
                <a:lnTo>
                  <a:pt x="79" y="44"/>
                </a:lnTo>
                <a:lnTo>
                  <a:pt x="73" y="44"/>
                </a:lnTo>
                <a:lnTo>
                  <a:pt x="79" y="22"/>
                </a:lnTo>
                <a:lnTo>
                  <a:pt x="73" y="15"/>
                </a:lnTo>
                <a:lnTo>
                  <a:pt x="57" y="15"/>
                </a:lnTo>
                <a:lnTo>
                  <a:pt x="51" y="9"/>
                </a:lnTo>
                <a:lnTo>
                  <a:pt x="37" y="9"/>
                </a:lnTo>
                <a:lnTo>
                  <a:pt x="29" y="0"/>
                </a:lnTo>
                <a:lnTo>
                  <a:pt x="0" y="0"/>
                </a:lnTo>
                <a:lnTo>
                  <a:pt x="0" y="38"/>
                </a:lnTo>
                <a:lnTo>
                  <a:pt x="9" y="38"/>
                </a:lnTo>
                <a:lnTo>
                  <a:pt x="22" y="51"/>
                </a:lnTo>
                <a:lnTo>
                  <a:pt x="9" y="73"/>
                </a:lnTo>
                <a:lnTo>
                  <a:pt x="15" y="93"/>
                </a:lnTo>
                <a:lnTo>
                  <a:pt x="15" y="108"/>
                </a:lnTo>
                <a:lnTo>
                  <a:pt x="37" y="108"/>
                </a:lnTo>
                <a:lnTo>
                  <a:pt x="37" y="86"/>
                </a:lnTo>
                <a:lnTo>
                  <a:pt x="51" y="86"/>
                </a:lnTo>
                <a:lnTo>
                  <a:pt x="66" y="93"/>
                </a:lnTo>
                <a:lnTo>
                  <a:pt x="66" y="122"/>
                </a:lnTo>
                <a:lnTo>
                  <a:pt x="73" y="137"/>
                </a:lnTo>
                <a:lnTo>
                  <a:pt x="71" y="133"/>
                </a:lnTo>
                <a:lnTo>
                  <a:pt x="73" y="137"/>
                </a:lnTo>
                <a:close/>
              </a:path>
            </a:pathLst>
          </a:custGeom>
          <a:solidFill>
            <a:schemeClr val="bg1">
              <a:lumMod val="85000"/>
            </a:schemeClr>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406" name="Freeform 829"/>
          <p:cNvSpPr>
            <a:spLocks/>
          </p:cNvSpPr>
          <p:nvPr/>
        </p:nvSpPr>
        <p:spPr bwMode="gray">
          <a:xfrm>
            <a:off x="9124800" y="3503767"/>
            <a:ext cx="338361" cy="715432"/>
          </a:xfrm>
          <a:custGeom>
            <a:avLst/>
            <a:gdLst/>
            <a:ahLst/>
            <a:cxnLst>
              <a:cxn ang="0">
                <a:pos x="71" y="0"/>
              </a:cxn>
              <a:cxn ang="0">
                <a:pos x="71" y="0"/>
              </a:cxn>
              <a:cxn ang="0">
                <a:pos x="86" y="44"/>
              </a:cxn>
              <a:cxn ang="0">
                <a:pos x="86" y="108"/>
              </a:cxn>
              <a:cxn ang="0">
                <a:pos x="121" y="115"/>
              </a:cxn>
              <a:cxn ang="0">
                <a:pos x="128" y="157"/>
              </a:cxn>
              <a:cxn ang="0">
                <a:pos x="166" y="170"/>
              </a:cxn>
              <a:cxn ang="0">
                <a:pos x="157" y="186"/>
              </a:cxn>
              <a:cxn ang="0">
                <a:pos x="148" y="210"/>
              </a:cxn>
              <a:cxn ang="0">
                <a:pos x="121" y="214"/>
              </a:cxn>
              <a:cxn ang="0">
                <a:pos x="121" y="265"/>
              </a:cxn>
              <a:cxn ang="0">
                <a:pos x="141" y="307"/>
              </a:cxn>
              <a:cxn ang="0">
                <a:pos x="150" y="349"/>
              </a:cxn>
              <a:cxn ang="0">
                <a:pos x="163" y="371"/>
              </a:cxn>
              <a:cxn ang="0">
                <a:pos x="163" y="464"/>
              </a:cxn>
              <a:cxn ang="0">
                <a:pos x="157" y="471"/>
              </a:cxn>
              <a:cxn ang="0">
                <a:pos x="150" y="400"/>
              </a:cxn>
              <a:cxn ang="0">
                <a:pos x="128" y="349"/>
              </a:cxn>
              <a:cxn ang="0">
                <a:pos x="121" y="323"/>
              </a:cxn>
              <a:cxn ang="0">
                <a:pos x="106" y="294"/>
              </a:cxn>
              <a:cxn ang="0">
                <a:pos x="99" y="285"/>
              </a:cxn>
              <a:cxn ang="0">
                <a:pos x="77" y="314"/>
              </a:cxn>
              <a:cxn ang="0">
                <a:pos x="57" y="307"/>
              </a:cxn>
              <a:cxn ang="0">
                <a:pos x="57" y="265"/>
              </a:cxn>
              <a:cxn ang="0">
                <a:pos x="0" y="201"/>
              </a:cxn>
              <a:cxn ang="0">
                <a:pos x="29" y="172"/>
              </a:cxn>
              <a:cxn ang="0">
                <a:pos x="29" y="157"/>
              </a:cxn>
              <a:cxn ang="0">
                <a:pos x="35" y="144"/>
              </a:cxn>
              <a:cxn ang="0">
                <a:pos x="29" y="86"/>
              </a:cxn>
              <a:cxn ang="0">
                <a:pos x="48" y="64"/>
              </a:cxn>
              <a:cxn ang="0">
                <a:pos x="64" y="9"/>
              </a:cxn>
              <a:cxn ang="0">
                <a:pos x="71" y="0"/>
              </a:cxn>
            </a:cxnLst>
            <a:rect l="0" t="0" r="r" b="b"/>
            <a:pathLst>
              <a:path w="166" h="471">
                <a:moveTo>
                  <a:pt x="71" y="0"/>
                </a:moveTo>
                <a:lnTo>
                  <a:pt x="71" y="0"/>
                </a:lnTo>
                <a:lnTo>
                  <a:pt x="86" y="44"/>
                </a:lnTo>
                <a:lnTo>
                  <a:pt x="86" y="108"/>
                </a:lnTo>
                <a:lnTo>
                  <a:pt x="121" y="115"/>
                </a:lnTo>
                <a:lnTo>
                  <a:pt x="128" y="157"/>
                </a:lnTo>
                <a:lnTo>
                  <a:pt x="166" y="170"/>
                </a:lnTo>
                <a:lnTo>
                  <a:pt x="157" y="186"/>
                </a:lnTo>
                <a:lnTo>
                  <a:pt x="148" y="210"/>
                </a:lnTo>
                <a:lnTo>
                  <a:pt x="121" y="214"/>
                </a:lnTo>
                <a:lnTo>
                  <a:pt x="121" y="265"/>
                </a:lnTo>
                <a:lnTo>
                  <a:pt x="141" y="307"/>
                </a:lnTo>
                <a:lnTo>
                  <a:pt x="150" y="349"/>
                </a:lnTo>
                <a:lnTo>
                  <a:pt x="163" y="371"/>
                </a:lnTo>
                <a:lnTo>
                  <a:pt x="163" y="464"/>
                </a:lnTo>
                <a:lnTo>
                  <a:pt x="157" y="471"/>
                </a:lnTo>
                <a:lnTo>
                  <a:pt x="150" y="400"/>
                </a:lnTo>
                <a:lnTo>
                  <a:pt x="128" y="349"/>
                </a:lnTo>
                <a:lnTo>
                  <a:pt x="121" y="323"/>
                </a:lnTo>
                <a:lnTo>
                  <a:pt x="106" y="294"/>
                </a:lnTo>
                <a:lnTo>
                  <a:pt x="99" y="285"/>
                </a:lnTo>
                <a:lnTo>
                  <a:pt x="77" y="314"/>
                </a:lnTo>
                <a:lnTo>
                  <a:pt x="57" y="307"/>
                </a:lnTo>
                <a:lnTo>
                  <a:pt x="57" y="265"/>
                </a:lnTo>
                <a:lnTo>
                  <a:pt x="0" y="201"/>
                </a:lnTo>
                <a:lnTo>
                  <a:pt x="29" y="172"/>
                </a:lnTo>
                <a:lnTo>
                  <a:pt x="29" y="157"/>
                </a:lnTo>
                <a:lnTo>
                  <a:pt x="35" y="144"/>
                </a:lnTo>
                <a:lnTo>
                  <a:pt x="29" y="86"/>
                </a:lnTo>
                <a:lnTo>
                  <a:pt x="48" y="64"/>
                </a:lnTo>
                <a:lnTo>
                  <a:pt x="64" y="9"/>
                </a:lnTo>
                <a:lnTo>
                  <a:pt x="71" y="0"/>
                </a:lnTo>
                <a:close/>
              </a:path>
            </a:pathLst>
          </a:custGeom>
          <a:solidFill>
            <a:schemeClr val="bg1">
              <a:lumMod val="85000"/>
            </a:schemeClr>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407" name="Freeform 831"/>
          <p:cNvSpPr>
            <a:spLocks/>
          </p:cNvSpPr>
          <p:nvPr/>
        </p:nvSpPr>
        <p:spPr bwMode="gray">
          <a:xfrm>
            <a:off x="10476209" y="4934634"/>
            <a:ext cx="73380" cy="9114"/>
          </a:xfrm>
          <a:custGeom>
            <a:avLst/>
            <a:gdLst/>
            <a:ahLst/>
            <a:cxnLst>
              <a:cxn ang="0">
                <a:pos x="36" y="0"/>
              </a:cxn>
              <a:cxn ang="0">
                <a:pos x="0" y="6"/>
              </a:cxn>
              <a:cxn ang="0">
                <a:pos x="36" y="0"/>
              </a:cxn>
            </a:cxnLst>
            <a:rect l="0" t="0" r="r" b="b"/>
            <a:pathLst>
              <a:path w="36" h="6">
                <a:moveTo>
                  <a:pt x="36" y="0"/>
                </a:moveTo>
                <a:lnTo>
                  <a:pt x="0" y="6"/>
                </a:lnTo>
                <a:lnTo>
                  <a:pt x="36" y="0"/>
                </a:lnTo>
                <a:close/>
              </a:path>
            </a:pathLst>
          </a:custGeom>
          <a:solidFill>
            <a:schemeClr val="bg1">
              <a:lumMod val="85000"/>
            </a:schemeClr>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408" name="Freeform 832"/>
          <p:cNvSpPr>
            <a:spLocks noEditPoints="1"/>
          </p:cNvSpPr>
          <p:nvPr/>
        </p:nvSpPr>
        <p:spPr bwMode="gray">
          <a:xfrm>
            <a:off x="10476209" y="4931595"/>
            <a:ext cx="73380" cy="16708"/>
          </a:xfrm>
          <a:custGeom>
            <a:avLst/>
            <a:gdLst/>
            <a:ahLst/>
            <a:cxnLst>
              <a:cxn ang="0">
                <a:pos x="36" y="0"/>
              </a:cxn>
              <a:cxn ang="0">
                <a:pos x="0" y="8"/>
              </a:cxn>
              <a:cxn ang="0">
                <a:pos x="0" y="11"/>
              </a:cxn>
              <a:cxn ang="0">
                <a:pos x="36" y="4"/>
              </a:cxn>
              <a:cxn ang="0">
                <a:pos x="36" y="0"/>
              </a:cxn>
              <a:cxn ang="0">
                <a:pos x="0" y="11"/>
              </a:cxn>
              <a:cxn ang="0">
                <a:pos x="36" y="4"/>
              </a:cxn>
              <a:cxn ang="0">
                <a:pos x="36" y="0"/>
              </a:cxn>
              <a:cxn ang="0">
                <a:pos x="0" y="8"/>
              </a:cxn>
              <a:cxn ang="0">
                <a:pos x="0" y="11"/>
              </a:cxn>
            </a:cxnLst>
            <a:rect l="0" t="0" r="r" b="b"/>
            <a:pathLst>
              <a:path w="36" h="11">
                <a:moveTo>
                  <a:pt x="36" y="0"/>
                </a:moveTo>
                <a:lnTo>
                  <a:pt x="0" y="8"/>
                </a:lnTo>
                <a:lnTo>
                  <a:pt x="0" y="11"/>
                </a:lnTo>
                <a:lnTo>
                  <a:pt x="36" y="4"/>
                </a:lnTo>
                <a:lnTo>
                  <a:pt x="36" y="0"/>
                </a:lnTo>
                <a:close/>
                <a:moveTo>
                  <a:pt x="0" y="11"/>
                </a:moveTo>
                <a:lnTo>
                  <a:pt x="36" y="4"/>
                </a:lnTo>
                <a:lnTo>
                  <a:pt x="36" y="0"/>
                </a:lnTo>
                <a:lnTo>
                  <a:pt x="0" y="8"/>
                </a:lnTo>
                <a:lnTo>
                  <a:pt x="0" y="11"/>
                </a:lnTo>
                <a:close/>
              </a:path>
            </a:pathLst>
          </a:custGeom>
          <a:solidFill>
            <a:schemeClr val="bg1">
              <a:lumMod val="85000"/>
            </a:schemeClr>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409" name="Freeform 833"/>
          <p:cNvSpPr>
            <a:spLocks/>
          </p:cNvSpPr>
          <p:nvPr/>
        </p:nvSpPr>
        <p:spPr bwMode="gray">
          <a:xfrm>
            <a:off x="10476209" y="4931595"/>
            <a:ext cx="73380" cy="16708"/>
          </a:xfrm>
          <a:custGeom>
            <a:avLst/>
            <a:gdLst/>
            <a:ahLst/>
            <a:cxnLst>
              <a:cxn ang="0">
                <a:pos x="0" y="8"/>
              </a:cxn>
              <a:cxn ang="0">
                <a:pos x="36" y="0"/>
              </a:cxn>
              <a:cxn ang="0">
                <a:pos x="36" y="4"/>
              </a:cxn>
              <a:cxn ang="0">
                <a:pos x="0" y="11"/>
              </a:cxn>
              <a:cxn ang="0">
                <a:pos x="0" y="8"/>
              </a:cxn>
            </a:cxnLst>
            <a:rect l="0" t="0" r="r" b="b"/>
            <a:pathLst>
              <a:path w="36" h="11">
                <a:moveTo>
                  <a:pt x="0" y="8"/>
                </a:moveTo>
                <a:lnTo>
                  <a:pt x="36" y="0"/>
                </a:lnTo>
                <a:lnTo>
                  <a:pt x="36" y="4"/>
                </a:lnTo>
                <a:lnTo>
                  <a:pt x="0" y="11"/>
                </a:lnTo>
                <a:lnTo>
                  <a:pt x="0" y="8"/>
                </a:lnTo>
                <a:close/>
              </a:path>
            </a:pathLst>
          </a:custGeom>
          <a:solidFill>
            <a:schemeClr val="bg1">
              <a:lumMod val="85000"/>
            </a:schemeClr>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410" name="Freeform 834"/>
          <p:cNvSpPr>
            <a:spLocks/>
          </p:cNvSpPr>
          <p:nvPr/>
        </p:nvSpPr>
        <p:spPr bwMode="gray">
          <a:xfrm>
            <a:off x="9430549" y="3742246"/>
            <a:ext cx="320018" cy="291643"/>
          </a:xfrm>
          <a:custGeom>
            <a:avLst/>
            <a:gdLst/>
            <a:ahLst/>
            <a:cxnLst>
              <a:cxn ang="0">
                <a:pos x="20" y="15"/>
              </a:cxn>
              <a:cxn ang="0">
                <a:pos x="27" y="0"/>
              </a:cxn>
              <a:cxn ang="0">
                <a:pos x="42" y="0"/>
              </a:cxn>
              <a:cxn ang="0">
                <a:pos x="55" y="37"/>
              </a:cxn>
              <a:cxn ang="0">
                <a:pos x="84" y="37"/>
              </a:cxn>
              <a:cxn ang="0">
                <a:pos x="106" y="102"/>
              </a:cxn>
              <a:cxn ang="0">
                <a:pos x="128" y="150"/>
              </a:cxn>
              <a:cxn ang="0">
                <a:pos x="157" y="179"/>
              </a:cxn>
              <a:cxn ang="0">
                <a:pos x="142" y="192"/>
              </a:cxn>
              <a:cxn ang="0">
                <a:pos x="128" y="192"/>
              </a:cxn>
              <a:cxn ang="0">
                <a:pos x="113" y="186"/>
              </a:cxn>
              <a:cxn ang="0">
                <a:pos x="120" y="179"/>
              </a:cxn>
              <a:cxn ang="0">
                <a:pos x="120" y="166"/>
              </a:cxn>
              <a:cxn ang="0">
                <a:pos x="106" y="150"/>
              </a:cxn>
              <a:cxn ang="0">
                <a:pos x="84" y="108"/>
              </a:cxn>
              <a:cxn ang="0">
                <a:pos x="71" y="93"/>
              </a:cxn>
              <a:cxn ang="0">
                <a:pos x="55" y="93"/>
              </a:cxn>
              <a:cxn ang="0">
                <a:pos x="49" y="102"/>
              </a:cxn>
              <a:cxn ang="0">
                <a:pos x="27" y="102"/>
              </a:cxn>
              <a:cxn ang="0">
                <a:pos x="27" y="79"/>
              </a:cxn>
              <a:cxn ang="0">
                <a:pos x="13" y="79"/>
              </a:cxn>
              <a:cxn ang="0">
                <a:pos x="7" y="51"/>
              </a:cxn>
              <a:cxn ang="0">
                <a:pos x="0" y="51"/>
              </a:cxn>
              <a:cxn ang="0">
                <a:pos x="7" y="29"/>
              </a:cxn>
              <a:cxn ang="0">
                <a:pos x="13" y="13"/>
              </a:cxn>
              <a:cxn ang="0">
                <a:pos x="20" y="15"/>
              </a:cxn>
            </a:cxnLst>
            <a:rect l="0" t="0" r="r" b="b"/>
            <a:pathLst>
              <a:path w="157" h="192">
                <a:moveTo>
                  <a:pt x="20" y="15"/>
                </a:moveTo>
                <a:lnTo>
                  <a:pt x="27" y="0"/>
                </a:lnTo>
                <a:lnTo>
                  <a:pt x="42" y="0"/>
                </a:lnTo>
                <a:lnTo>
                  <a:pt x="55" y="37"/>
                </a:lnTo>
                <a:lnTo>
                  <a:pt x="84" y="37"/>
                </a:lnTo>
                <a:lnTo>
                  <a:pt x="106" y="102"/>
                </a:lnTo>
                <a:lnTo>
                  <a:pt x="128" y="150"/>
                </a:lnTo>
                <a:lnTo>
                  <a:pt x="157" y="179"/>
                </a:lnTo>
                <a:lnTo>
                  <a:pt x="142" y="192"/>
                </a:lnTo>
                <a:lnTo>
                  <a:pt x="128" y="192"/>
                </a:lnTo>
                <a:lnTo>
                  <a:pt x="113" y="186"/>
                </a:lnTo>
                <a:lnTo>
                  <a:pt x="120" y="179"/>
                </a:lnTo>
                <a:lnTo>
                  <a:pt x="120" y="166"/>
                </a:lnTo>
                <a:lnTo>
                  <a:pt x="106" y="150"/>
                </a:lnTo>
                <a:lnTo>
                  <a:pt x="84" y="108"/>
                </a:lnTo>
                <a:lnTo>
                  <a:pt x="71" y="93"/>
                </a:lnTo>
                <a:lnTo>
                  <a:pt x="55" y="93"/>
                </a:lnTo>
                <a:lnTo>
                  <a:pt x="49" y="102"/>
                </a:lnTo>
                <a:lnTo>
                  <a:pt x="27" y="102"/>
                </a:lnTo>
                <a:lnTo>
                  <a:pt x="27" y="79"/>
                </a:lnTo>
                <a:lnTo>
                  <a:pt x="13" y="79"/>
                </a:lnTo>
                <a:lnTo>
                  <a:pt x="7" y="51"/>
                </a:lnTo>
                <a:lnTo>
                  <a:pt x="0" y="51"/>
                </a:lnTo>
                <a:lnTo>
                  <a:pt x="7" y="29"/>
                </a:lnTo>
                <a:lnTo>
                  <a:pt x="13" y="13"/>
                </a:lnTo>
                <a:lnTo>
                  <a:pt x="20" y="15"/>
                </a:lnTo>
                <a:close/>
              </a:path>
            </a:pathLst>
          </a:custGeom>
          <a:solidFill>
            <a:schemeClr val="bg1">
              <a:lumMod val="85000"/>
            </a:schemeClr>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411" name="Freeform 835"/>
          <p:cNvSpPr>
            <a:spLocks/>
          </p:cNvSpPr>
          <p:nvPr/>
        </p:nvSpPr>
        <p:spPr bwMode="gray">
          <a:xfrm>
            <a:off x="9575271" y="4014140"/>
            <a:ext cx="201795" cy="174681"/>
          </a:xfrm>
          <a:custGeom>
            <a:avLst/>
            <a:gdLst/>
            <a:ahLst/>
            <a:cxnLst>
              <a:cxn ang="0">
                <a:pos x="86" y="0"/>
              </a:cxn>
              <a:cxn ang="0">
                <a:pos x="99" y="29"/>
              </a:cxn>
              <a:cxn ang="0">
                <a:pos x="99" y="51"/>
              </a:cxn>
              <a:cxn ang="0">
                <a:pos x="93" y="57"/>
              </a:cxn>
              <a:cxn ang="0">
                <a:pos x="77" y="57"/>
              </a:cxn>
              <a:cxn ang="0">
                <a:pos x="77" y="71"/>
              </a:cxn>
              <a:cxn ang="0">
                <a:pos x="64" y="80"/>
              </a:cxn>
              <a:cxn ang="0">
                <a:pos x="64" y="99"/>
              </a:cxn>
              <a:cxn ang="0">
                <a:pos x="49" y="115"/>
              </a:cxn>
              <a:cxn ang="0">
                <a:pos x="0" y="64"/>
              </a:cxn>
              <a:cxn ang="0">
                <a:pos x="0" y="29"/>
              </a:cxn>
              <a:cxn ang="0">
                <a:pos x="7" y="13"/>
              </a:cxn>
              <a:cxn ang="0">
                <a:pos x="22" y="13"/>
              </a:cxn>
              <a:cxn ang="0">
                <a:pos x="35" y="22"/>
              </a:cxn>
              <a:cxn ang="0">
                <a:pos x="42" y="7"/>
              </a:cxn>
              <a:cxn ang="0">
                <a:pos x="57" y="13"/>
              </a:cxn>
              <a:cxn ang="0">
                <a:pos x="71" y="13"/>
              </a:cxn>
              <a:cxn ang="0">
                <a:pos x="86" y="0"/>
              </a:cxn>
            </a:cxnLst>
            <a:rect l="0" t="0" r="r" b="b"/>
            <a:pathLst>
              <a:path w="99" h="115">
                <a:moveTo>
                  <a:pt x="86" y="0"/>
                </a:moveTo>
                <a:lnTo>
                  <a:pt x="99" y="29"/>
                </a:lnTo>
                <a:lnTo>
                  <a:pt x="99" y="51"/>
                </a:lnTo>
                <a:lnTo>
                  <a:pt x="93" y="57"/>
                </a:lnTo>
                <a:lnTo>
                  <a:pt x="77" y="57"/>
                </a:lnTo>
                <a:lnTo>
                  <a:pt x="77" y="71"/>
                </a:lnTo>
                <a:lnTo>
                  <a:pt x="64" y="80"/>
                </a:lnTo>
                <a:lnTo>
                  <a:pt x="64" y="99"/>
                </a:lnTo>
                <a:lnTo>
                  <a:pt x="49" y="115"/>
                </a:lnTo>
                <a:lnTo>
                  <a:pt x="0" y="64"/>
                </a:lnTo>
                <a:lnTo>
                  <a:pt x="0" y="29"/>
                </a:lnTo>
                <a:lnTo>
                  <a:pt x="7" y="13"/>
                </a:lnTo>
                <a:lnTo>
                  <a:pt x="22" y="13"/>
                </a:lnTo>
                <a:lnTo>
                  <a:pt x="35" y="22"/>
                </a:lnTo>
                <a:lnTo>
                  <a:pt x="42" y="7"/>
                </a:lnTo>
                <a:lnTo>
                  <a:pt x="57" y="13"/>
                </a:lnTo>
                <a:lnTo>
                  <a:pt x="71" y="13"/>
                </a:lnTo>
                <a:lnTo>
                  <a:pt x="86" y="0"/>
                </a:lnTo>
                <a:close/>
              </a:path>
            </a:pathLst>
          </a:custGeom>
          <a:solidFill>
            <a:schemeClr val="bg1">
              <a:lumMod val="85000"/>
            </a:schemeClr>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412" name="Freeform 836"/>
          <p:cNvSpPr>
            <a:spLocks/>
          </p:cNvSpPr>
          <p:nvPr/>
        </p:nvSpPr>
        <p:spPr bwMode="gray">
          <a:xfrm>
            <a:off x="10084853" y="4383249"/>
            <a:ext cx="59111" cy="44050"/>
          </a:xfrm>
          <a:custGeom>
            <a:avLst/>
            <a:gdLst/>
            <a:ahLst/>
            <a:cxnLst>
              <a:cxn ang="0">
                <a:pos x="13" y="0"/>
              </a:cxn>
              <a:cxn ang="0">
                <a:pos x="29" y="7"/>
              </a:cxn>
              <a:cxn ang="0">
                <a:pos x="29" y="29"/>
              </a:cxn>
              <a:cxn ang="0">
                <a:pos x="0" y="20"/>
              </a:cxn>
              <a:cxn ang="0">
                <a:pos x="13" y="13"/>
              </a:cxn>
              <a:cxn ang="0">
                <a:pos x="13" y="0"/>
              </a:cxn>
            </a:cxnLst>
            <a:rect l="0" t="0" r="r" b="b"/>
            <a:pathLst>
              <a:path w="29" h="29">
                <a:moveTo>
                  <a:pt x="13" y="0"/>
                </a:moveTo>
                <a:lnTo>
                  <a:pt x="29" y="7"/>
                </a:lnTo>
                <a:lnTo>
                  <a:pt x="29" y="29"/>
                </a:lnTo>
                <a:lnTo>
                  <a:pt x="0" y="20"/>
                </a:lnTo>
                <a:lnTo>
                  <a:pt x="13" y="13"/>
                </a:lnTo>
                <a:lnTo>
                  <a:pt x="13" y="0"/>
                </a:lnTo>
                <a:close/>
              </a:path>
            </a:pathLst>
          </a:custGeom>
          <a:solidFill>
            <a:schemeClr val="bg1">
              <a:lumMod val="85000"/>
            </a:schemeClr>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413" name="Freeform 839"/>
          <p:cNvSpPr>
            <a:spLocks/>
          </p:cNvSpPr>
          <p:nvPr/>
        </p:nvSpPr>
        <p:spPr bwMode="gray">
          <a:xfrm>
            <a:off x="9980897" y="2902258"/>
            <a:ext cx="201795" cy="218731"/>
          </a:xfrm>
          <a:custGeom>
            <a:avLst/>
            <a:gdLst/>
            <a:ahLst/>
            <a:cxnLst>
              <a:cxn ang="0">
                <a:pos x="64" y="0"/>
              </a:cxn>
              <a:cxn ang="0">
                <a:pos x="73" y="11"/>
              </a:cxn>
              <a:cxn ang="0">
                <a:pos x="64" y="33"/>
              </a:cxn>
              <a:cxn ang="0">
                <a:pos x="73" y="62"/>
              </a:cxn>
              <a:cxn ang="0">
                <a:pos x="64" y="75"/>
              </a:cxn>
              <a:cxn ang="0">
                <a:pos x="73" y="104"/>
              </a:cxn>
              <a:cxn ang="0">
                <a:pos x="86" y="104"/>
              </a:cxn>
              <a:cxn ang="0">
                <a:pos x="93" y="111"/>
              </a:cxn>
              <a:cxn ang="0">
                <a:pos x="99" y="122"/>
              </a:cxn>
              <a:cxn ang="0">
                <a:pos x="68" y="144"/>
              </a:cxn>
              <a:cxn ang="0">
                <a:pos x="44" y="126"/>
              </a:cxn>
              <a:cxn ang="0">
                <a:pos x="35" y="133"/>
              </a:cxn>
              <a:cxn ang="0">
                <a:pos x="29" y="126"/>
              </a:cxn>
              <a:cxn ang="0">
                <a:pos x="29" y="97"/>
              </a:cxn>
              <a:cxn ang="0">
                <a:pos x="9" y="97"/>
              </a:cxn>
              <a:cxn ang="0">
                <a:pos x="0" y="84"/>
              </a:cxn>
              <a:cxn ang="0">
                <a:pos x="29" y="40"/>
              </a:cxn>
              <a:cxn ang="0">
                <a:pos x="44" y="33"/>
              </a:cxn>
              <a:cxn ang="0">
                <a:pos x="51" y="4"/>
              </a:cxn>
              <a:cxn ang="0">
                <a:pos x="64" y="0"/>
              </a:cxn>
            </a:cxnLst>
            <a:rect l="0" t="0" r="r" b="b"/>
            <a:pathLst>
              <a:path w="99" h="144">
                <a:moveTo>
                  <a:pt x="64" y="0"/>
                </a:moveTo>
                <a:lnTo>
                  <a:pt x="73" y="11"/>
                </a:lnTo>
                <a:lnTo>
                  <a:pt x="64" y="33"/>
                </a:lnTo>
                <a:lnTo>
                  <a:pt x="73" y="62"/>
                </a:lnTo>
                <a:lnTo>
                  <a:pt x="64" y="75"/>
                </a:lnTo>
                <a:lnTo>
                  <a:pt x="73" y="104"/>
                </a:lnTo>
                <a:lnTo>
                  <a:pt x="86" y="104"/>
                </a:lnTo>
                <a:lnTo>
                  <a:pt x="93" y="111"/>
                </a:lnTo>
                <a:lnTo>
                  <a:pt x="99" y="122"/>
                </a:lnTo>
                <a:lnTo>
                  <a:pt x="68" y="144"/>
                </a:lnTo>
                <a:lnTo>
                  <a:pt x="44" y="126"/>
                </a:lnTo>
                <a:lnTo>
                  <a:pt x="35" y="133"/>
                </a:lnTo>
                <a:lnTo>
                  <a:pt x="29" y="126"/>
                </a:lnTo>
                <a:lnTo>
                  <a:pt x="29" y="97"/>
                </a:lnTo>
                <a:lnTo>
                  <a:pt x="9" y="97"/>
                </a:lnTo>
                <a:lnTo>
                  <a:pt x="0" y="84"/>
                </a:lnTo>
                <a:lnTo>
                  <a:pt x="29" y="40"/>
                </a:lnTo>
                <a:lnTo>
                  <a:pt x="44" y="33"/>
                </a:lnTo>
                <a:lnTo>
                  <a:pt x="51" y="4"/>
                </a:lnTo>
                <a:lnTo>
                  <a:pt x="64" y="0"/>
                </a:lnTo>
                <a:close/>
              </a:path>
            </a:pathLst>
          </a:custGeom>
          <a:solidFill>
            <a:schemeClr val="bg1">
              <a:lumMod val="85000"/>
            </a:schemeClr>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415" name="Freeform 841"/>
          <p:cNvSpPr>
            <a:spLocks/>
          </p:cNvSpPr>
          <p:nvPr/>
        </p:nvSpPr>
        <p:spPr bwMode="gray">
          <a:xfrm>
            <a:off x="8205516" y="2855169"/>
            <a:ext cx="130453" cy="63796"/>
          </a:xfrm>
          <a:custGeom>
            <a:avLst/>
            <a:gdLst/>
            <a:ahLst/>
            <a:cxnLst>
              <a:cxn ang="0">
                <a:pos x="64" y="0"/>
              </a:cxn>
              <a:cxn ang="0">
                <a:pos x="0" y="7"/>
              </a:cxn>
              <a:cxn ang="0">
                <a:pos x="0" y="35"/>
              </a:cxn>
              <a:cxn ang="0">
                <a:pos x="15" y="42"/>
              </a:cxn>
              <a:cxn ang="0">
                <a:pos x="17" y="18"/>
              </a:cxn>
              <a:cxn ang="0">
                <a:pos x="64" y="0"/>
              </a:cxn>
            </a:cxnLst>
            <a:rect l="0" t="0" r="r" b="b"/>
            <a:pathLst>
              <a:path w="64" h="42">
                <a:moveTo>
                  <a:pt x="64" y="0"/>
                </a:moveTo>
                <a:lnTo>
                  <a:pt x="0" y="7"/>
                </a:lnTo>
                <a:lnTo>
                  <a:pt x="0" y="35"/>
                </a:lnTo>
                <a:lnTo>
                  <a:pt x="15" y="42"/>
                </a:lnTo>
                <a:lnTo>
                  <a:pt x="17" y="18"/>
                </a:lnTo>
                <a:lnTo>
                  <a:pt x="64" y="0"/>
                </a:lnTo>
                <a:close/>
              </a:path>
            </a:pathLst>
          </a:custGeom>
          <a:solidFill>
            <a:schemeClr val="bg1">
              <a:lumMod val="85000"/>
            </a:schemeClr>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416" name="Freeform 842"/>
          <p:cNvSpPr>
            <a:spLocks/>
          </p:cNvSpPr>
          <p:nvPr/>
        </p:nvSpPr>
        <p:spPr bwMode="gray">
          <a:xfrm>
            <a:off x="9035115" y="2486062"/>
            <a:ext cx="89687" cy="164048"/>
          </a:xfrm>
          <a:custGeom>
            <a:avLst/>
            <a:gdLst/>
            <a:ahLst/>
            <a:cxnLst>
              <a:cxn ang="0">
                <a:pos x="28" y="6"/>
              </a:cxn>
              <a:cxn ang="0">
                <a:pos x="44" y="73"/>
              </a:cxn>
              <a:cxn ang="0">
                <a:pos x="15" y="108"/>
              </a:cxn>
              <a:cxn ang="0">
                <a:pos x="0" y="93"/>
              </a:cxn>
              <a:cxn ang="0">
                <a:pos x="22" y="51"/>
              </a:cxn>
              <a:cxn ang="0">
                <a:pos x="28" y="0"/>
              </a:cxn>
              <a:cxn ang="0">
                <a:pos x="28" y="6"/>
              </a:cxn>
            </a:cxnLst>
            <a:rect l="0" t="0" r="r" b="b"/>
            <a:pathLst>
              <a:path w="44" h="108">
                <a:moveTo>
                  <a:pt x="28" y="6"/>
                </a:moveTo>
                <a:lnTo>
                  <a:pt x="44" y="73"/>
                </a:lnTo>
                <a:lnTo>
                  <a:pt x="15" y="108"/>
                </a:lnTo>
                <a:lnTo>
                  <a:pt x="0" y="93"/>
                </a:lnTo>
                <a:lnTo>
                  <a:pt x="22" y="51"/>
                </a:lnTo>
                <a:lnTo>
                  <a:pt x="28" y="0"/>
                </a:lnTo>
                <a:lnTo>
                  <a:pt x="28" y="6"/>
                </a:lnTo>
                <a:close/>
              </a:path>
            </a:pathLst>
          </a:custGeom>
          <a:solidFill>
            <a:schemeClr val="bg1">
              <a:lumMod val="85000"/>
            </a:schemeClr>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417" name="Freeform 843"/>
          <p:cNvSpPr>
            <a:spLocks/>
          </p:cNvSpPr>
          <p:nvPr/>
        </p:nvSpPr>
        <p:spPr bwMode="gray">
          <a:xfrm>
            <a:off x="7335152" y="3906293"/>
            <a:ext cx="405627" cy="215694"/>
          </a:xfrm>
          <a:custGeom>
            <a:avLst/>
            <a:gdLst/>
            <a:ahLst/>
            <a:cxnLst>
              <a:cxn ang="0">
                <a:pos x="0" y="78"/>
              </a:cxn>
              <a:cxn ang="0">
                <a:pos x="26" y="42"/>
              </a:cxn>
              <a:cxn ang="0">
                <a:pos x="64" y="42"/>
              </a:cxn>
              <a:cxn ang="0">
                <a:pos x="77" y="78"/>
              </a:cxn>
              <a:cxn ang="0">
                <a:pos x="93" y="71"/>
              </a:cxn>
              <a:cxn ang="0">
                <a:pos x="135" y="20"/>
              </a:cxn>
              <a:cxn ang="0">
                <a:pos x="186" y="0"/>
              </a:cxn>
              <a:cxn ang="0">
                <a:pos x="192" y="29"/>
              </a:cxn>
              <a:cxn ang="0">
                <a:pos x="199" y="49"/>
              </a:cxn>
              <a:cxn ang="0">
                <a:pos x="186" y="49"/>
              </a:cxn>
              <a:cxn ang="0">
                <a:pos x="177" y="58"/>
              </a:cxn>
              <a:cxn ang="0">
                <a:pos x="177" y="71"/>
              </a:cxn>
              <a:cxn ang="0">
                <a:pos x="113" y="113"/>
              </a:cxn>
              <a:cxn ang="0">
                <a:pos x="35" y="142"/>
              </a:cxn>
              <a:cxn ang="0">
                <a:pos x="26" y="142"/>
              </a:cxn>
              <a:cxn ang="0">
                <a:pos x="20" y="135"/>
              </a:cxn>
              <a:cxn ang="0">
                <a:pos x="13" y="122"/>
              </a:cxn>
              <a:cxn ang="0">
                <a:pos x="13" y="106"/>
              </a:cxn>
              <a:cxn ang="0">
                <a:pos x="0" y="78"/>
              </a:cxn>
            </a:cxnLst>
            <a:rect l="0" t="0" r="r" b="b"/>
            <a:pathLst>
              <a:path w="199" h="142">
                <a:moveTo>
                  <a:pt x="0" y="78"/>
                </a:moveTo>
                <a:lnTo>
                  <a:pt x="26" y="42"/>
                </a:lnTo>
                <a:lnTo>
                  <a:pt x="64" y="42"/>
                </a:lnTo>
                <a:lnTo>
                  <a:pt x="77" y="78"/>
                </a:lnTo>
                <a:lnTo>
                  <a:pt x="93" y="71"/>
                </a:lnTo>
                <a:lnTo>
                  <a:pt x="135" y="20"/>
                </a:lnTo>
                <a:lnTo>
                  <a:pt x="186" y="0"/>
                </a:lnTo>
                <a:lnTo>
                  <a:pt x="192" y="29"/>
                </a:lnTo>
                <a:lnTo>
                  <a:pt x="199" y="49"/>
                </a:lnTo>
                <a:lnTo>
                  <a:pt x="186" y="49"/>
                </a:lnTo>
                <a:lnTo>
                  <a:pt x="177" y="58"/>
                </a:lnTo>
                <a:lnTo>
                  <a:pt x="177" y="71"/>
                </a:lnTo>
                <a:lnTo>
                  <a:pt x="113" y="113"/>
                </a:lnTo>
                <a:lnTo>
                  <a:pt x="35" y="142"/>
                </a:lnTo>
                <a:lnTo>
                  <a:pt x="26" y="142"/>
                </a:lnTo>
                <a:lnTo>
                  <a:pt x="20" y="135"/>
                </a:lnTo>
                <a:lnTo>
                  <a:pt x="13" y="122"/>
                </a:lnTo>
                <a:lnTo>
                  <a:pt x="13" y="106"/>
                </a:lnTo>
                <a:lnTo>
                  <a:pt x="0" y="78"/>
                </a:lnTo>
                <a:close/>
              </a:path>
            </a:pathLst>
          </a:custGeom>
          <a:solidFill>
            <a:schemeClr val="bg1">
              <a:lumMod val="85000"/>
            </a:schemeClr>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418" name="Freeform 844"/>
          <p:cNvSpPr>
            <a:spLocks/>
          </p:cNvSpPr>
          <p:nvPr/>
        </p:nvSpPr>
        <p:spPr bwMode="gray">
          <a:xfrm>
            <a:off x="5109301" y="4100721"/>
            <a:ext cx="97840" cy="34937"/>
          </a:xfrm>
          <a:custGeom>
            <a:avLst/>
            <a:gdLst/>
            <a:ahLst/>
            <a:cxnLst>
              <a:cxn ang="0">
                <a:pos x="0" y="0"/>
              </a:cxn>
              <a:cxn ang="0">
                <a:pos x="42" y="0"/>
              </a:cxn>
              <a:cxn ang="0">
                <a:pos x="48" y="7"/>
              </a:cxn>
              <a:cxn ang="0">
                <a:pos x="42" y="14"/>
              </a:cxn>
              <a:cxn ang="0">
                <a:pos x="0" y="23"/>
              </a:cxn>
              <a:cxn ang="0">
                <a:pos x="0" y="0"/>
              </a:cxn>
            </a:cxnLst>
            <a:rect l="0" t="0" r="r" b="b"/>
            <a:pathLst>
              <a:path w="48" h="23">
                <a:moveTo>
                  <a:pt x="0" y="0"/>
                </a:moveTo>
                <a:lnTo>
                  <a:pt x="42" y="0"/>
                </a:lnTo>
                <a:lnTo>
                  <a:pt x="48" y="7"/>
                </a:lnTo>
                <a:lnTo>
                  <a:pt x="42" y="14"/>
                </a:lnTo>
                <a:lnTo>
                  <a:pt x="0" y="23"/>
                </a:lnTo>
                <a:lnTo>
                  <a:pt x="0" y="0"/>
                </a:lnTo>
                <a:close/>
              </a:path>
            </a:pathLst>
          </a:custGeom>
          <a:solidFill>
            <a:schemeClr val="bg1">
              <a:lumMod val="85000"/>
            </a:schemeClr>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419" name="Freeform 850"/>
          <p:cNvSpPr>
            <a:spLocks/>
          </p:cNvSpPr>
          <p:nvPr/>
        </p:nvSpPr>
        <p:spPr bwMode="gray">
          <a:xfrm>
            <a:off x="7388147" y="3970090"/>
            <a:ext cx="32615" cy="1519"/>
          </a:xfrm>
          <a:custGeom>
            <a:avLst/>
            <a:gdLst/>
            <a:ahLst/>
            <a:cxnLst>
              <a:cxn ang="0">
                <a:pos x="0" y="0"/>
              </a:cxn>
              <a:cxn ang="0">
                <a:pos x="16" y="0"/>
              </a:cxn>
              <a:cxn ang="0">
                <a:pos x="0" y="0"/>
              </a:cxn>
            </a:cxnLst>
            <a:rect l="0" t="0" r="r" b="b"/>
            <a:pathLst>
              <a:path w="16">
                <a:moveTo>
                  <a:pt x="0" y="0"/>
                </a:moveTo>
                <a:lnTo>
                  <a:pt x="16" y="0"/>
                </a:lnTo>
                <a:lnTo>
                  <a:pt x="0" y="0"/>
                </a:lnTo>
                <a:close/>
              </a:path>
            </a:pathLst>
          </a:custGeom>
          <a:solidFill>
            <a:schemeClr val="bg1">
              <a:lumMod val="85000"/>
            </a:schemeClr>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420" name="Freeform 851"/>
          <p:cNvSpPr>
            <a:spLocks noEditPoints="1"/>
          </p:cNvSpPr>
          <p:nvPr/>
        </p:nvSpPr>
        <p:spPr bwMode="gray">
          <a:xfrm>
            <a:off x="7388147" y="3967052"/>
            <a:ext cx="32615" cy="6075"/>
          </a:xfrm>
          <a:custGeom>
            <a:avLst/>
            <a:gdLst/>
            <a:ahLst/>
            <a:cxnLst>
              <a:cxn ang="0">
                <a:pos x="0" y="4"/>
              </a:cxn>
              <a:cxn ang="0">
                <a:pos x="16" y="4"/>
              </a:cxn>
              <a:cxn ang="0">
                <a:pos x="16" y="0"/>
              </a:cxn>
              <a:cxn ang="0">
                <a:pos x="0" y="0"/>
              </a:cxn>
              <a:cxn ang="0">
                <a:pos x="0" y="4"/>
              </a:cxn>
              <a:cxn ang="0">
                <a:pos x="16" y="0"/>
              </a:cxn>
              <a:cxn ang="0">
                <a:pos x="3" y="0"/>
              </a:cxn>
              <a:cxn ang="0">
                <a:pos x="3" y="4"/>
              </a:cxn>
              <a:cxn ang="0">
                <a:pos x="16" y="4"/>
              </a:cxn>
              <a:cxn ang="0">
                <a:pos x="16" y="0"/>
              </a:cxn>
            </a:cxnLst>
            <a:rect l="0" t="0" r="r" b="b"/>
            <a:pathLst>
              <a:path w="16" h="4">
                <a:moveTo>
                  <a:pt x="0" y="4"/>
                </a:moveTo>
                <a:lnTo>
                  <a:pt x="16" y="4"/>
                </a:lnTo>
                <a:lnTo>
                  <a:pt x="16" y="0"/>
                </a:lnTo>
                <a:lnTo>
                  <a:pt x="0" y="0"/>
                </a:lnTo>
                <a:lnTo>
                  <a:pt x="0" y="4"/>
                </a:lnTo>
                <a:close/>
                <a:moveTo>
                  <a:pt x="16" y="0"/>
                </a:moveTo>
                <a:lnTo>
                  <a:pt x="3" y="0"/>
                </a:lnTo>
                <a:lnTo>
                  <a:pt x="3" y="4"/>
                </a:lnTo>
                <a:lnTo>
                  <a:pt x="16" y="4"/>
                </a:lnTo>
                <a:lnTo>
                  <a:pt x="16" y="0"/>
                </a:lnTo>
                <a:close/>
              </a:path>
            </a:pathLst>
          </a:custGeom>
          <a:solidFill>
            <a:schemeClr val="bg1">
              <a:lumMod val="85000"/>
            </a:schemeClr>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421" name="Freeform 852"/>
          <p:cNvSpPr>
            <a:spLocks/>
          </p:cNvSpPr>
          <p:nvPr/>
        </p:nvSpPr>
        <p:spPr bwMode="gray">
          <a:xfrm>
            <a:off x="7799890" y="3775664"/>
            <a:ext cx="2038" cy="22785"/>
          </a:xfrm>
          <a:custGeom>
            <a:avLst/>
            <a:gdLst/>
            <a:ahLst/>
            <a:cxnLst>
              <a:cxn ang="0">
                <a:pos x="0" y="15"/>
              </a:cxn>
              <a:cxn ang="0">
                <a:pos x="0" y="0"/>
              </a:cxn>
              <a:cxn ang="0">
                <a:pos x="0" y="15"/>
              </a:cxn>
            </a:cxnLst>
            <a:rect l="0" t="0" r="r" b="b"/>
            <a:pathLst>
              <a:path h="15">
                <a:moveTo>
                  <a:pt x="0" y="15"/>
                </a:moveTo>
                <a:lnTo>
                  <a:pt x="0" y="0"/>
                </a:lnTo>
                <a:lnTo>
                  <a:pt x="0" y="15"/>
                </a:lnTo>
                <a:close/>
              </a:path>
            </a:pathLst>
          </a:custGeom>
          <a:solidFill>
            <a:schemeClr val="bg1">
              <a:lumMod val="85000"/>
            </a:schemeClr>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422" name="Freeform 853"/>
          <p:cNvSpPr>
            <a:spLocks noEditPoints="1"/>
          </p:cNvSpPr>
          <p:nvPr/>
        </p:nvSpPr>
        <p:spPr bwMode="gray">
          <a:xfrm>
            <a:off x="7793775" y="3775664"/>
            <a:ext cx="10192" cy="22785"/>
          </a:xfrm>
          <a:custGeom>
            <a:avLst/>
            <a:gdLst/>
            <a:ahLst/>
            <a:cxnLst>
              <a:cxn ang="0">
                <a:pos x="5" y="15"/>
              </a:cxn>
              <a:cxn ang="0">
                <a:pos x="5" y="0"/>
              </a:cxn>
              <a:cxn ang="0">
                <a:pos x="0" y="0"/>
              </a:cxn>
              <a:cxn ang="0">
                <a:pos x="0" y="15"/>
              </a:cxn>
              <a:cxn ang="0">
                <a:pos x="5" y="15"/>
              </a:cxn>
              <a:cxn ang="0">
                <a:pos x="0" y="0"/>
              </a:cxn>
              <a:cxn ang="0">
                <a:pos x="0" y="15"/>
              </a:cxn>
              <a:cxn ang="0">
                <a:pos x="5" y="15"/>
              </a:cxn>
              <a:cxn ang="0">
                <a:pos x="5" y="0"/>
              </a:cxn>
              <a:cxn ang="0">
                <a:pos x="0" y="0"/>
              </a:cxn>
            </a:cxnLst>
            <a:rect l="0" t="0" r="r" b="b"/>
            <a:pathLst>
              <a:path w="5" h="15">
                <a:moveTo>
                  <a:pt x="5" y="15"/>
                </a:moveTo>
                <a:lnTo>
                  <a:pt x="5" y="0"/>
                </a:lnTo>
                <a:lnTo>
                  <a:pt x="0" y="0"/>
                </a:lnTo>
                <a:lnTo>
                  <a:pt x="0" y="15"/>
                </a:lnTo>
                <a:lnTo>
                  <a:pt x="5" y="15"/>
                </a:lnTo>
                <a:close/>
                <a:moveTo>
                  <a:pt x="0" y="0"/>
                </a:moveTo>
                <a:lnTo>
                  <a:pt x="0" y="15"/>
                </a:lnTo>
                <a:lnTo>
                  <a:pt x="5" y="15"/>
                </a:lnTo>
                <a:lnTo>
                  <a:pt x="5" y="0"/>
                </a:lnTo>
                <a:lnTo>
                  <a:pt x="0" y="0"/>
                </a:lnTo>
                <a:close/>
              </a:path>
            </a:pathLst>
          </a:custGeom>
          <a:solidFill>
            <a:schemeClr val="bg1">
              <a:lumMod val="85000"/>
            </a:schemeClr>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423" name="Freeform 854"/>
          <p:cNvSpPr>
            <a:spLocks/>
          </p:cNvSpPr>
          <p:nvPr/>
        </p:nvSpPr>
        <p:spPr bwMode="gray">
          <a:xfrm>
            <a:off x="8543877" y="3278962"/>
            <a:ext cx="2038" cy="9114"/>
          </a:xfrm>
          <a:custGeom>
            <a:avLst/>
            <a:gdLst/>
            <a:ahLst/>
            <a:cxnLst>
              <a:cxn ang="0">
                <a:pos x="0" y="0"/>
              </a:cxn>
              <a:cxn ang="0">
                <a:pos x="0" y="6"/>
              </a:cxn>
              <a:cxn ang="0">
                <a:pos x="0" y="0"/>
              </a:cxn>
            </a:cxnLst>
            <a:rect l="0" t="0" r="r" b="b"/>
            <a:pathLst>
              <a:path h="6">
                <a:moveTo>
                  <a:pt x="0" y="0"/>
                </a:moveTo>
                <a:lnTo>
                  <a:pt x="0" y="6"/>
                </a:lnTo>
                <a:lnTo>
                  <a:pt x="0" y="0"/>
                </a:lnTo>
                <a:close/>
              </a:path>
            </a:pathLst>
          </a:custGeom>
          <a:solidFill>
            <a:schemeClr val="bg1">
              <a:lumMod val="85000"/>
            </a:schemeClr>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424" name="Freeform 855"/>
          <p:cNvSpPr>
            <a:spLocks noEditPoints="1"/>
          </p:cNvSpPr>
          <p:nvPr/>
        </p:nvSpPr>
        <p:spPr bwMode="gray">
          <a:xfrm>
            <a:off x="8537762" y="3278962"/>
            <a:ext cx="6115" cy="9114"/>
          </a:xfrm>
          <a:custGeom>
            <a:avLst/>
            <a:gdLst/>
            <a:ahLst/>
            <a:cxnLst>
              <a:cxn ang="0">
                <a:pos x="0" y="0"/>
              </a:cxn>
              <a:cxn ang="0">
                <a:pos x="0" y="6"/>
              </a:cxn>
              <a:cxn ang="0">
                <a:pos x="3" y="6"/>
              </a:cxn>
              <a:cxn ang="0">
                <a:pos x="3" y="0"/>
              </a:cxn>
              <a:cxn ang="0">
                <a:pos x="0" y="0"/>
              </a:cxn>
              <a:cxn ang="0">
                <a:pos x="3" y="6"/>
              </a:cxn>
              <a:cxn ang="0">
                <a:pos x="3" y="0"/>
              </a:cxn>
              <a:cxn ang="0">
                <a:pos x="0" y="0"/>
              </a:cxn>
              <a:cxn ang="0">
                <a:pos x="0" y="6"/>
              </a:cxn>
              <a:cxn ang="0">
                <a:pos x="3" y="6"/>
              </a:cxn>
            </a:cxnLst>
            <a:rect l="0" t="0" r="r" b="b"/>
            <a:pathLst>
              <a:path w="3" h="6">
                <a:moveTo>
                  <a:pt x="0" y="0"/>
                </a:moveTo>
                <a:lnTo>
                  <a:pt x="0" y="6"/>
                </a:lnTo>
                <a:lnTo>
                  <a:pt x="3" y="6"/>
                </a:lnTo>
                <a:lnTo>
                  <a:pt x="3" y="0"/>
                </a:lnTo>
                <a:lnTo>
                  <a:pt x="0" y="0"/>
                </a:lnTo>
                <a:close/>
                <a:moveTo>
                  <a:pt x="3" y="6"/>
                </a:moveTo>
                <a:lnTo>
                  <a:pt x="3" y="0"/>
                </a:lnTo>
                <a:lnTo>
                  <a:pt x="0" y="0"/>
                </a:lnTo>
                <a:lnTo>
                  <a:pt x="0" y="6"/>
                </a:lnTo>
                <a:lnTo>
                  <a:pt x="3" y="6"/>
                </a:lnTo>
                <a:close/>
              </a:path>
            </a:pathLst>
          </a:custGeom>
          <a:solidFill>
            <a:schemeClr val="bg1">
              <a:lumMod val="85000"/>
            </a:schemeClr>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425" name="Freeform 856"/>
          <p:cNvSpPr>
            <a:spLocks/>
          </p:cNvSpPr>
          <p:nvPr/>
        </p:nvSpPr>
        <p:spPr bwMode="gray">
          <a:xfrm>
            <a:off x="8543877" y="3309341"/>
            <a:ext cx="2038" cy="22785"/>
          </a:xfrm>
          <a:custGeom>
            <a:avLst/>
            <a:gdLst/>
            <a:ahLst/>
            <a:cxnLst>
              <a:cxn ang="0">
                <a:pos x="0" y="0"/>
              </a:cxn>
              <a:cxn ang="0">
                <a:pos x="0" y="15"/>
              </a:cxn>
              <a:cxn ang="0">
                <a:pos x="0" y="0"/>
              </a:cxn>
            </a:cxnLst>
            <a:rect l="0" t="0" r="r" b="b"/>
            <a:pathLst>
              <a:path h="15">
                <a:moveTo>
                  <a:pt x="0" y="0"/>
                </a:moveTo>
                <a:lnTo>
                  <a:pt x="0" y="15"/>
                </a:lnTo>
                <a:lnTo>
                  <a:pt x="0" y="0"/>
                </a:lnTo>
                <a:close/>
              </a:path>
            </a:pathLst>
          </a:custGeom>
          <a:solidFill>
            <a:schemeClr val="bg1">
              <a:lumMod val="85000"/>
            </a:schemeClr>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426" name="Freeform 857"/>
          <p:cNvSpPr>
            <a:spLocks noEditPoints="1"/>
          </p:cNvSpPr>
          <p:nvPr/>
        </p:nvSpPr>
        <p:spPr bwMode="gray">
          <a:xfrm>
            <a:off x="8537762" y="3309341"/>
            <a:ext cx="6115" cy="22785"/>
          </a:xfrm>
          <a:custGeom>
            <a:avLst/>
            <a:gdLst/>
            <a:ahLst/>
            <a:cxnLst>
              <a:cxn ang="0">
                <a:pos x="0" y="0"/>
              </a:cxn>
              <a:cxn ang="0">
                <a:pos x="0" y="15"/>
              </a:cxn>
              <a:cxn ang="0">
                <a:pos x="3" y="15"/>
              </a:cxn>
              <a:cxn ang="0">
                <a:pos x="3" y="0"/>
              </a:cxn>
              <a:cxn ang="0">
                <a:pos x="0" y="0"/>
              </a:cxn>
              <a:cxn ang="0">
                <a:pos x="3" y="15"/>
              </a:cxn>
              <a:cxn ang="0">
                <a:pos x="3" y="0"/>
              </a:cxn>
              <a:cxn ang="0">
                <a:pos x="0" y="0"/>
              </a:cxn>
              <a:cxn ang="0">
                <a:pos x="0" y="15"/>
              </a:cxn>
              <a:cxn ang="0">
                <a:pos x="3" y="15"/>
              </a:cxn>
            </a:cxnLst>
            <a:rect l="0" t="0" r="r" b="b"/>
            <a:pathLst>
              <a:path w="3" h="15">
                <a:moveTo>
                  <a:pt x="0" y="0"/>
                </a:moveTo>
                <a:lnTo>
                  <a:pt x="0" y="15"/>
                </a:lnTo>
                <a:lnTo>
                  <a:pt x="3" y="15"/>
                </a:lnTo>
                <a:lnTo>
                  <a:pt x="3" y="0"/>
                </a:lnTo>
                <a:lnTo>
                  <a:pt x="0" y="0"/>
                </a:lnTo>
                <a:close/>
                <a:moveTo>
                  <a:pt x="3" y="15"/>
                </a:moveTo>
                <a:lnTo>
                  <a:pt x="3" y="0"/>
                </a:lnTo>
                <a:lnTo>
                  <a:pt x="0" y="0"/>
                </a:lnTo>
                <a:lnTo>
                  <a:pt x="0" y="15"/>
                </a:lnTo>
                <a:lnTo>
                  <a:pt x="3" y="15"/>
                </a:lnTo>
                <a:close/>
              </a:path>
            </a:pathLst>
          </a:custGeom>
          <a:solidFill>
            <a:schemeClr val="bg1">
              <a:lumMod val="85000"/>
            </a:schemeClr>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427" name="Freeform 861"/>
          <p:cNvSpPr>
            <a:spLocks/>
          </p:cNvSpPr>
          <p:nvPr/>
        </p:nvSpPr>
        <p:spPr bwMode="gray">
          <a:xfrm>
            <a:off x="6036736" y="3060231"/>
            <a:ext cx="32615" cy="44050"/>
          </a:xfrm>
          <a:custGeom>
            <a:avLst/>
            <a:gdLst/>
            <a:ahLst/>
            <a:cxnLst>
              <a:cxn ang="0">
                <a:pos x="16" y="0"/>
              </a:cxn>
              <a:cxn ang="0">
                <a:pos x="0" y="15"/>
              </a:cxn>
              <a:cxn ang="0">
                <a:pos x="0" y="29"/>
              </a:cxn>
              <a:cxn ang="0">
                <a:pos x="7" y="29"/>
              </a:cxn>
              <a:cxn ang="0">
                <a:pos x="16" y="15"/>
              </a:cxn>
              <a:cxn ang="0">
                <a:pos x="16" y="0"/>
              </a:cxn>
            </a:cxnLst>
            <a:rect l="0" t="0" r="r" b="b"/>
            <a:pathLst>
              <a:path w="16" h="29">
                <a:moveTo>
                  <a:pt x="16" y="0"/>
                </a:moveTo>
                <a:lnTo>
                  <a:pt x="0" y="15"/>
                </a:lnTo>
                <a:lnTo>
                  <a:pt x="0" y="29"/>
                </a:lnTo>
                <a:lnTo>
                  <a:pt x="7" y="29"/>
                </a:lnTo>
                <a:lnTo>
                  <a:pt x="16" y="15"/>
                </a:lnTo>
                <a:lnTo>
                  <a:pt x="16" y="0"/>
                </a:lnTo>
                <a:close/>
              </a:path>
            </a:pathLst>
          </a:custGeom>
          <a:solidFill>
            <a:schemeClr val="bg1">
              <a:lumMod val="85000"/>
            </a:schemeClr>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428" name="Freeform 862"/>
          <p:cNvSpPr>
            <a:spLocks/>
          </p:cNvSpPr>
          <p:nvPr/>
        </p:nvSpPr>
        <p:spPr bwMode="gray">
          <a:xfrm>
            <a:off x="5207139" y="4241985"/>
            <a:ext cx="118224" cy="118479"/>
          </a:xfrm>
          <a:custGeom>
            <a:avLst/>
            <a:gdLst/>
            <a:ahLst/>
            <a:cxnLst>
              <a:cxn ang="0">
                <a:pos x="0" y="29"/>
              </a:cxn>
              <a:cxn ang="0">
                <a:pos x="29" y="0"/>
              </a:cxn>
              <a:cxn ang="0">
                <a:pos x="51" y="7"/>
              </a:cxn>
              <a:cxn ang="0">
                <a:pos x="58" y="36"/>
              </a:cxn>
              <a:cxn ang="0">
                <a:pos x="51" y="42"/>
              </a:cxn>
              <a:cxn ang="0">
                <a:pos x="44" y="78"/>
              </a:cxn>
              <a:cxn ang="0">
                <a:pos x="36" y="71"/>
              </a:cxn>
              <a:cxn ang="0">
                <a:pos x="22" y="49"/>
              </a:cxn>
              <a:cxn ang="0">
                <a:pos x="0" y="29"/>
              </a:cxn>
            </a:cxnLst>
            <a:rect l="0" t="0" r="r" b="b"/>
            <a:pathLst>
              <a:path w="58" h="78">
                <a:moveTo>
                  <a:pt x="0" y="29"/>
                </a:moveTo>
                <a:lnTo>
                  <a:pt x="29" y="0"/>
                </a:lnTo>
                <a:lnTo>
                  <a:pt x="51" y="7"/>
                </a:lnTo>
                <a:lnTo>
                  <a:pt x="58" y="36"/>
                </a:lnTo>
                <a:lnTo>
                  <a:pt x="51" y="42"/>
                </a:lnTo>
                <a:lnTo>
                  <a:pt x="44" y="78"/>
                </a:lnTo>
                <a:lnTo>
                  <a:pt x="36" y="71"/>
                </a:lnTo>
                <a:lnTo>
                  <a:pt x="22" y="49"/>
                </a:lnTo>
                <a:lnTo>
                  <a:pt x="0" y="29"/>
                </a:lnTo>
                <a:close/>
              </a:path>
            </a:pathLst>
          </a:custGeom>
          <a:solidFill>
            <a:schemeClr val="bg1">
              <a:lumMod val="85000"/>
            </a:schemeClr>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429" name="Freeform 863"/>
          <p:cNvSpPr>
            <a:spLocks/>
          </p:cNvSpPr>
          <p:nvPr/>
        </p:nvSpPr>
        <p:spPr bwMode="gray">
          <a:xfrm>
            <a:off x="8655985" y="3470349"/>
            <a:ext cx="279251" cy="110885"/>
          </a:xfrm>
          <a:custGeom>
            <a:avLst/>
            <a:gdLst/>
            <a:ahLst/>
            <a:cxnLst>
              <a:cxn ang="0">
                <a:pos x="4" y="0"/>
              </a:cxn>
              <a:cxn ang="0">
                <a:pos x="0" y="15"/>
              </a:cxn>
              <a:cxn ang="0">
                <a:pos x="9" y="37"/>
              </a:cxn>
              <a:cxn ang="0">
                <a:pos x="29" y="44"/>
              </a:cxn>
              <a:cxn ang="0">
                <a:pos x="64" y="59"/>
              </a:cxn>
              <a:cxn ang="0">
                <a:pos x="93" y="73"/>
              </a:cxn>
              <a:cxn ang="0">
                <a:pos x="130" y="73"/>
              </a:cxn>
              <a:cxn ang="0">
                <a:pos x="137" y="59"/>
              </a:cxn>
              <a:cxn ang="0">
                <a:pos x="130" y="37"/>
              </a:cxn>
              <a:cxn ang="0">
                <a:pos x="102" y="37"/>
              </a:cxn>
              <a:cxn ang="0">
                <a:pos x="6" y="0"/>
              </a:cxn>
              <a:cxn ang="0">
                <a:pos x="4" y="0"/>
              </a:cxn>
            </a:cxnLst>
            <a:rect l="0" t="0" r="r" b="b"/>
            <a:pathLst>
              <a:path w="137" h="73">
                <a:moveTo>
                  <a:pt x="4" y="0"/>
                </a:moveTo>
                <a:lnTo>
                  <a:pt x="0" y="15"/>
                </a:lnTo>
                <a:lnTo>
                  <a:pt x="9" y="37"/>
                </a:lnTo>
                <a:lnTo>
                  <a:pt x="29" y="44"/>
                </a:lnTo>
                <a:lnTo>
                  <a:pt x="64" y="59"/>
                </a:lnTo>
                <a:lnTo>
                  <a:pt x="93" y="73"/>
                </a:lnTo>
                <a:lnTo>
                  <a:pt x="130" y="73"/>
                </a:lnTo>
                <a:lnTo>
                  <a:pt x="137" y="59"/>
                </a:lnTo>
                <a:lnTo>
                  <a:pt x="130" y="37"/>
                </a:lnTo>
                <a:lnTo>
                  <a:pt x="102" y="37"/>
                </a:lnTo>
                <a:lnTo>
                  <a:pt x="6" y="0"/>
                </a:lnTo>
                <a:lnTo>
                  <a:pt x="4" y="0"/>
                </a:lnTo>
                <a:close/>
              </a:path>
            </a:pathLst>
          </a:custGeom>
          <a:solidFill>
            <a:schemeClr val="bg1">
              <a:lumMod val="85000"/>
            </a:schemeClr>
          </a:solidFill>
          <a:ln w="3175" cap="flat" cmpd="sng">
            <a:solidFill>
              <a:schemeClr val="bg1"/>
            </a:solidFill>
            <a:prstDash val="solid"/>
            <a:round/>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430" name="Rectangle 865"/>
          <p:cNvSpPr>
            <a:spLocks noChangeArrowheads="1"/>
          </p:cNvSpPr>
          <p:nvPr/>
        </p:nvSpPr>
        <p:spPr bwMode="gray">
          <a:xfrm>
            <a:off x="7402416" y="3967051"/>
            <a:ext cx="44844" cy="10633"/>
          </a:xfrm>
          <a:prstGeom prst="rect">
            <a:avLst/>
          </a:prstGeom>
          <a:solidFill>
            <a:schemeClr val="bg1">
              <a:lumMod val="85000"/>
            </a:schemeClr>
          </a:solidFill>
          <a:ln w="3175" algn="ctr">
            <a:solidFill>
              <a:schemeClr val="bg1"/>
            </a:solidFill>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431" name="Freeform 866"/>
          <p:cNvSpPr>
            <a:spLocks/>
          </p:cNvSpPr>
          <p:nvPr/>
        </p:nvSpPr>
        <p:spPr bwMode="gray">
          <a:xfrm>
            <a:off x="7461528" y="3983761"/>
            <a:ext cx="30576" cy="30379"/>
          </a:xfrm>
          <a:custGeom>
            <a:avLst/>
            <a:gdLst/>
            <a:ahLst/>
            <a:cxnLst>
              <a:cxn ang="0">
                <a:pos x="0" y="0"/>
              </a:cxn>
              <a:cxn ang="0">
                <a:pos x="9" y="20"/>
              </a:cxn>
              <a:cxn ang="0">
                <a:pos x="15" y="15"/>
              </a:cxn>
              <a:cxn ang="0">
                <a:pos x="11" y="0"/>
              </a:cxn>
              <a:cxn ang="0">
                <a:pos x="0" y="0"/>
              </a:cxn>
            </a:cxnLst>
            <a:rect l="0" t="0" r="r" b="b"/>
            <a:pathLst>
              <a:path w="15" h="20">
                <a:moveTo>
                  <a:pt x="0" y="0"/>
                </a:moveTo>
                <a:lnTo>
                  <a:pt x="9" y="20"/>
                </a:lnTo>
                <a:lnTo>
                  <a:pt x="15" y="15"/>
                </a:lnTo>
                <a:lnTo>
                  <a:pt x="11" y="0"/>
                </a:lnTo>
                <a:lnTo>
                  <a:pt x="0" y="0"/>
                </a:lnTo>
                <a:close/>
              </a:path>
            </a:pathLst>
          </a:custGeom>
          <a:solidFill>
            <a:schemeClr val="bg1">
              <a:lumMod val="85000"/>
            </a:schemeClr>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432" name="Rectangle 867"/>
          <p:cNvSpPr>
            <a:spLocks noChangeArrowheads="1"/>
          </p:cNvSpPr>
          <p:nvPr/>
        </p:nvSpPr>
        <p:spPr bwMode="gray">
          <a:xfrm>
            <a:off x="7685744" y="3768067"/>
            <a:ext cx="28536" cy="10633"/>
          </a:xfrm>
          <a:prstGeom prst="rect">
            <a:avLst/>
          </a:prstGeom>
          <a:solidFill>
            <a:schemeClr val="bg1">
              <a:lumMod val="85000"/>
            </a:schemeClr>
          </a:solidFill>
          <a:ln w="3175" algn="ctr">
            <a:solidFill>
              <a:schemeClr val="bg1"/>
            </a:solidFill>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433" name="Rectangle 868"/>
          <p:cNvSpPr>
            <a:spLocks noChangeArrowheads="1"/>
          </p:cNvSpPr>
          <p:nvPr/>
        </p:nvSpPr>
        <p:spPr bwMode="gray">
          <a:xfrm>
            <a:off x="7755046" y="3765029"/>
            <a:ext cx="30576" cy="10633"/>
          </a:xfrm>
          <a:prstGeom prst="rect">
            <a:avLst/>
          </a:prstGeom>
          <a:solidFill>
            <a:schemeClr val="bg1">
              <a:lumMod val="85000"/>
            </a:schemeClr>
          </a:solidFill>
          <a:ln w="3175" algn="ctr">
            <a:solidFill>
              <a:schemeClr val="bg1"/>
            </a:solidFill>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434" name="Freeform 869"/>
          <p:cNvSpPr>
            <a:spLocks/>
          </p:cNvSpPr>
          <p:nvPr/>
        </p:nvSpPr>
        <p:spPr bwMode="gray">
          <a:xfrm>
            <a:off x="7502292" y="3997431"/>
            <a:ext cx="40767" cy="27342"/>
          </a:xfrm>
          <a:custGeom>
            <a:avLst/>
            <a:gdLst/>
            <a:ahLst/>
            <a:cxnLst>
              <a:cxn ang="0">
                <a:pos x="0" y="11"/>
              </a:cxn>
              <a:cxn ang="0">
                <a:pos x="4" y="18"/>
              </a:cxn>
              <a:cxn ang="0">
                <a:pos x="20" y="6"/>
              </a:cxn>
              <a:cxn ang="0">
                <a:pos x="15" y="0"/>
              </a:cxn>
              <a:cxn ang="0">
                <a:pos x="0" y="11"/>
              </a:cxn>
            </a:cxnLst>
            <a:rect l="0" t="0" r="r" b="b"/>
            <a:pathLst>
              <a:path w="20" h="18">
                <a:moveTo>
                  <a:pt x="0" y="11"/>
                </a:moveTo>
                <a:lnTo>
                  <a:pt x="4" y="18"/>
                </a:lnTo>
                <a:lnTo>
                  <a:pt x="20" y="6"/>
                </a:lnTo>
                <a:lnTo>
                  <a:pt x="15" y="0"/>
                </a:lnTo>
                <a:lnTo>
                  <a:pt x="0" y="11"/>
                </a:lnTo>
                <a:close/>
              </a:path>
            </a:pathLst>
          </a:custGeom>
          <a:solidFill>
            <a:schemeClr val="bg1">
              <a:lumMod val="85000"/>
            </a:schemeClr>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435" name="Freeform 870"/>
          <p:cNvSpPr>
            <a:spLocks/>
          </p:cNvSpPr>
          <p:nvPr/>
        </p:nvSpPr>
        <p:spPr bwMode="gray">
          <a:xfrm>
            <a:off x="7551213" y="3956419"/>
            <a:ext cx="36691" cy="30379"/>
          </a:xfrm>
          <a:custGeom>
            <a:avLst/>
            <a:gdLst/>
            <a:ahLst/>
            <a:cxnLst>
              <a:cxn ang="0">
                <a:pos x="0" y="14"/>
              </a:cxn>
              <a:cxn ang="0">
                <a:pos x="4" y="20"/>
              </a:cxn>
              <a:cxn ang="0">
                <a:pos x="18" y="7"/>
              </a:cxn>
              <a:cxn ang="0">
                <a:pos x="13" y="0"/>
              </a:cxn>
              <a:cxn ang="0">
                <a:pos x="0" y="14"/>
              </a:cxn>
            </a:cxnLst>
            <a:rect l="0" t="0" r="r" b="b"/>
            <a:pathLst>
              <a:path w="18" h="20">
                <a:moveTo>
                  <a:pt x="0" y="14"/>
                </a:moveTo>
                <a:lnTo>
                  <a:pt x="4" y="20"/>
                </a:lnTo>
                <a:lnTo>
                  <a:pt x="18" y="7"/>
                </a:lnTo>
                <a:lnTo>
                  <a:pt x="13" y="0"/>
                </a:lnTo>
                <a:lnTo>
                  <a:pt x="0" y="14"/>
                </a:lnTo>
                <a:close/>
              </a:path>
            </a:pathLst>
          </a:custGeom>
          <a:solidFill>
            <a:schemeClr val="bg1">
              <a:lumMod val="85000"/>
            </a:schemeClr>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436" name="Freeform 871"/>
          <p:cNvSpPr>
            <a:spLocks/>
          </p:cNvSpPr>
          <p:nvPr/>
        </p:nvSpPr>
        <p:spPr bwMode="gray">
          <a:xfrm>
            <a:off x="7606248" y="3916928"/>
            <a:ext cx="44844" cy="30379"/>
          </a:xfrm>
          <a:custGeom>
            <a:avLst/>
            <a:gdLst/>
            <a:ahLst/>
            <a:cxnLst>
              <a:cxn ang="0">
                <a:pos x="0" y="13"/>
              </a:cxn>
              <a:cxn ang="0">
                <a:pos x="4" y="20"/>
              </a:cxn>
              <a:cxn ang="0">
                <a:pos x="22" y="9"/>
              </a:cxn>
              <a:cxn ang="0">
                <a:pos x="19" y="0"/>
              </a:cxn>
              <a:cxn ang="0">
                <a:pos x="0" y="13"/>
              </a:cxn>
            </a:cxnLst>
            <a:rect l="0" t="0" r="r" b="b"/>
            <a:pathLst>
              <a:path w="22" h="20">
                <a:moveTo>
                  <a:pt x="0" y="13"/>
                </a:moveTo>
                <a:lnTo>
                  <a:pt x="4" y="20"/>
                </a:lnTo>
                <a:lnTo>
                  <a:pt x="22" y="9"/>
                </a:lnTo>
                <a:lnTo>
                  <a:pt x="19" y="0"/>
                </a:lnTo>
                <a:lnTo>
                  <a:pt x="0" y="13"/>
                </a:lnTo>
                <a:close/>
              </a:path>
            </a:pathLst>
          </a:custGeom>
          <a:solidFill>
            <a:schemeClr val="bg1">
              <a:lumMod val="85000"/>
            </a:schemeClr>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437" name="Freeform 872"/>
          <p:cNvSpPr>
            <a:spLocks/>
          </p:cNvSpPr>
          <p:nvPr/>
        </p:nvSpPr>
        <p:spPr bwMode="gray">
          <a:xfrm>
            <a:off x="7677589" y="3892623"/>
            <a:ext cx="44844" cy="30379"/>
          </a:xfrm>
          <a:custGeom>
            <a:avLst/>
            <a:gdLst/>
            <a:ahLst/>
            <a:cxnLst>
              <a:cxn ang="0">
                <a:pos x="0" y="11"/>
              </a:cxn>
              <a:cxn ang="0">
                <a:pos x="4" y="20"/>
              </a:cxn>
              <a:cxn ang="0">
                <a:pos x="22" y="9"/>
              </a:cxn>
              <a:cxn ang="0">
                <a:pos x="20" y="0"/>
              </a:cxn>
              <a:cxn ang="0">
                <a:pos x="0" y="11"/>
              </a:cxn>
            </a:cxnLst>
            <a:rect l="0" t="0" r="r" b="b"/>
            <a:pathLst>
              <a:path w="22" h="20">
                <a:moveTo>
                  <a:pt x="0" y="11"/>
                </a:moveTo>
                <a:lnTo>
                  <a:pt x="4" y="20"/>
                </a:lnTo>
                <a:lnTo>
                  <a:pt x="22" y="9"/>
                </a:lnTo>
                <a:lnTo>
                  <a:pt x="20" y="0"/>
                </a:lnTo>
                <a:lnTo>
                  <a:pt x="0" y="11"/>
                </a:lnTo>
                <a:close/>
              </a:path>
            </a:pathLst>
          </a:custGeom>
          <a:solidFill>
            <a:schemeClr val="bg1">
              <a:lumMod val="85000"/>
            </a:schemeClr>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438" name="Freeform 873"/>
          <p:cNvSpPr>
            <a:spLocks/>
          </p:cNvSpPr>
          <p:nvPr/>
        </p:nvSpPr>
        <p:spPr bwMode="gray">
          <a:xfrm>
            <a:off x="7708164" y="3930598"/>
            <a:ext cx="32615" cy="30379"/>
          </a:xfrm>
          <a:custGeom>
            <a:avLst/>
            <a:gdLst/>
            <a:ahLst/>
            <a:cxnLst>
              <a:cxn ang="0">
                <a:pos x="0" y="0"/>
              </a:cxn>
              <a:cxn ang="0">
                <a:pos x="7" y="20"/>
              </a:cxn>
              <a:cxn ang="0">
                <a:pos x="16" y="15"/>
              </a:cxn>
              <a:cxn ang="0">
                <a:pos x="9" y="0"/>
              </a:cxn>
              <a:cxn ang="0">
                <a:pos x="0" y="0"/>
              </a:cxn>
            </a:cxnLst>
            <a:rect l="0" t="0" r="r" b="b"/>
            <a:pathLst>
              <a:path w="16" h="20">
                <a:moveTo>
                  <a:pt x="0" y="0"/>
                </a:moveTo>
                <a:lnTo>
                  <a:pt x="7" y="20"/>
                </a:lnTo>
                <a:lnTo>
                  <a:pt x="16" y="15"/>
                </a:lnTo>
                <a:lnTo>
                  <a:pt x="9" y="0"/>
                </a:lnTo>
                <a:lnTo>
                  <a:pt x="0" y="0"/>
                </a:lnTo>
                <a:close/>
              </a:path>
            </a:pathLst>
          </a:custGeom>
          <a:solidFill>
            <a:schemeClr val="bg1">
              <a:lumMod val="85000"/>
            </a:schemeClr>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439" name="Freeform 874"/>
          <p:cNvSpPr>
            <a:spLocks/>
          </p:cNvSpPr>
          <p:nvPr/>
        </p:nvSpPr>
        <p:spPr bwMode="gray">
          <a:xfrm>
            <a:off x="7736701" y="3862243"/>
            <a:ext cx="34653" cy="27342"/>
          </a:xfrm>
          <a:custGeom>
            <a:avLst/>
            <a:gdLst/>
            <a:ahLst/>
            <a:cxnLst>
              <a:cxn ang="0">
                <a:pos x="0" y="11"/>
              </a:cxn>
              <a:cxn ang="0">
                <a:pos x="9" y="18"/>
              </a:cxn>
              <a:cxn ang="0">
                <a:pos x="17" y="3"/>
              </a:cxn>
              <a:cxn ang="0">
                <a:pos x="11" y="0"/>
              </a:cxn>
              <a:cxn ang="0">
                <a:pos x="0" y="11"/>
              </a:cxn>
            </a:cxnLst>
            <a:rect l="0" t="0" r="r" b="b"/>
            <a:pathLst>
              <a:path w="17" h="18">
                <a:moveTo>
                  <a:pt x="0" y="11"/>
                </a:moveTo>
                <a:lnTo>
                  <a:pt x="9" y="18"/>
                </a:lnTo>
                <a:lnTo>
                  <a:pt x="17" y="3"/>
                </a:lnTo>
                <a:lnTo>
                  <a:pt x="11" y="0"/>
                </a:lnTo>
                <a:lnTo>
                  <a:pt x="0" y="11"/>
                </a:lnTo>
                <a:close/>
              </a:path>
            </a:pathLst>
          </a:custGeom>
          <a:solidFill>
            <a:schemeClr val="bg1">
              <a:lumMod val="85000"/>
            </a:schemeClr>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440" name="Freeform 875"/>
          <p:cNvSpPr>
            <a:spLocks/>
          </p:cNvSpPr>
          <p:nvPr/>
        </p:nvSpPr>
        <p:spPr bwMode="gray">
          <a:xfrm>
            <a:off x="7767275" y="3825789"/>
            <a:ext cx="32615" cy="27342"/>
          </a:xfrm>
          <a:custGeom>
            <a:avLst/>
            <a:gdLst/>
            <a:ahLst/>
            <a:cxnLst>
              <a:cxn ang="0">
                <a:pos x="0" y="9"/>
              </a:cxn>
              <a:cxn ang="0">
                <a:pos x="7" y="18"/>
              </a:cxn>
              <a:cxn ang="0">
                <a:pos x="16" y="2"/>
              </a:cxn>
              <a:cxn ang="0">
                <a:pos x="11" y="0"/>
              </a:cxn>
              <a:cxn ang="0">
                <a:pos x="0" y="9"/>
              </a:cxn>
            </a:cxnLst>
            <a:rect l="0" t="0" r="r" b="b"/>
            <a:pathLst>
              <a:path w="16" h="18">
                <a:moveTo>
                  <a:pt x="0" y="9"/>
                </a:moveTo>
                <a:lnTo>
                  <a:pt x="7" y="18"/>
                </a:lnTo>
                <a:lnTo>
                  <a:pt x="16" y="2"/>
                </a:lnTo>
                <a:lnTo>
                  <a:pt x="11" y="0"/>
                </a:lnTo>
                <a:lnTo>
                  <a:pt x="0" y="9"/>
                </a:lnTo>
                <a:close/>
              </a:path>
            </a:pathLst>
          </a:custGeom>
          <a:solidFill>
            <a:schemeClr val="bg1">
              <a:lumMod val="85000"/>
            </a:schemeClr>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441" name="Rectangle 876"/>
          <p:cNvSpPr>
            <a:spLocks noChangeArrowheads="1"/>
          </p:cNvSpPr>
          <p:nvPr/>
        </p:nvSpPr>
        <p:spPr bwMode="gray">
          <a:xfrm>
            <a:off x="7793775" y="3778700"/>
            <a:ext cx="10192" cy="30379"/>
          </a:xfrm>
          <a:prstGeom prst="rect">
            <a:avLst/>
          </a:prstGeom>
          <a:solidFill>
            <a:schemeClr val="bg1">
              <a:lumMod val="85000"/>
            </a:schemeClr>
          </a:solidFill>
          <a:ln w="3175" algn="ctr">
            <a:solidFill>
              <a:schemeClr val="bg1"/>
            </a:solidFill>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442" name="Freeform 877"/>
          <p:cNvSpPr>
            <a:spLocks/>
          </p:cNvSpPr>
          <p:nvPr/>
        </p:nvSpPr>
        <p:spPr bwMode="gray">
          <a:xfrm>
            <a:off x="9079957" y="3509843"/>
            <a:ext cx="30576" cy="13672"/>
          </a:xfrm>
          <a:custGeom>
            <a:avLst/>
            <a:gdLst/>
            <a:ahLst/>
            <a:cxnLst>
              <a:cxn ang="0">
                <a:pos x="2" y="9"/>
              </a:cxn>
              <a:cxn ang="0">
                <a:pos x="0" y="5"/>
              </a:cxn>
              <a:cxn ang="0">
                <a:pos x="13" y="0"/>
              </a:cxn>
              <a:cxn ang="0">
                <a:pos x="15" y="7"/>
              </a:cxn>
              <a:cxn ang="0">
                <a:pos x="2" y="9"/>
              </a:cxn>
            </a:cxnLst>
            <a:rect l="0" t="0" r="r" b="b"/>
            <a:pathLst>
              <a:path w="15" h="9">
                <a:moveTo>
                  <a:pt x="2" y="9"/>
                </a:moveTo>
                <a:lnTo>
                  <a:pt x="0" y="5"/>
                </a:lnTo>
                <a:lnTo>
                  <a:pt x="13" y="0"/>
                </a:lnTo>
                <a:lnTo>
                  <a:pt x="15" y="7"/>
                </a:lnTo>
                <a:lnTo>
                  <a:pt x="2" y="9"/>
                </a:lnTo>
                <a:close/>
              </a:path>
            </a:pathLst>
          </a:custGeom>
          <a:solidFill>
            <a:schemeClr val="bg1">
              <a:lumMod val="85000"/>
            </a:schemeClr>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443" name="Freeform 878"/>
          <p:cNvSpPr>
            <a:spLocks/>
          </p:cNvSpPr>
          <p:nvPr/>
        </p:nvSpPr>
        <p:spPr bwMode="gray">
          <a:xfrm>
            <a:off x="9137031" y="3496173"/>
            <a:ext cx="22421" cy="13672"/>
          </a:xfrm>
          <a:custGeom>
            <a:avLst/>
            <a:gdLst/>
            <a:ahLst/>
            <a:cxnLst>
              <a:cxn ang="0">
                <a:pos x="0" y="5"/>
              </a:cxn>
              <a:cxn ang="0">
                <a:pos x="0" y="9"/>
              </a:cxn>
              <a:cxn ang="0">
                <a:pos x="11" y="7"/>
              </a:cxn>
              <a:cxn ang="0">
                <a:pos x="9" y="0"/>
              </a:cxn>
              <a:cxn ang="0">
                <a:pos x="0" y="5"/>
              </a:cxn>
            </a:cxnLst>
            <a:rect l="0" t="0" r="r" b="b"/>
            <a:pathLst>
              <a:path w="11" h="9">
                <a:moveTo>
                  <a:pt x="0" y="5"/>
                </a:moveTo>
                <a:lnTo>
                  <a:pt x="0" y="9"/>
                </a:lnTo>
                <a:lnTo>
                  <a:pt x="11" y="7"/>
                </a:lnTo>
                <a:lnTo>
                  <a:pt x="9" y="0"/>
                </a:lnTo>
                <a:lnTo>
                  <a:pt x="0" y="5"/>
                </a:lnTo>
                <a:close/>
              </a:path>
            </a:pathLst>
          </a:custGeom>
          <a:solidFill>
            <a:schemeClr val="bg1">
              <a:lumMod val="85000"/>
            </a:schemeClr>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444" name="Freeform 879"/>
          <p:cNvSpPr>
            <a:spLocks/>
          </p:cNvSpPr>
          <p:nvPr/>
        </p:nvSpPr>
        <p:spPr bwMode="gray">
          <a:xfrm>
            <a:off x="9192066" y="3490097"/>
            <a:ext cx="22421" cy="13672"/>
          </a:xfrm>
          <a:custGeom>
            <a:avLst/>
            <a:gdLst/>
            <a:ahLst/>
            <a:cxnLst>
              <a:cxn ang="0">
                <a:pos x="0" y="2"/>
              </a:cxn>
              <a:cxn ang="0">
                <a:pos x="0" y="9"/>
              </a:cxn>
              <a:cxn ang="0">
                <a:pos x="11" y="7"/>
              </a:cxn>
              <a:cxn ang="0">
                <a:pos x="9" y="0"/>
              </a:cxn>
              <a:cxn ang="0">
                <a:pos x="0" y="2"/>
              </a:cxn>
            </a:cxnLst>
            <a:rect l="0" t="0" r="r" b="b"/>
            <a:pathLst>
              <a:path w="11" h="9">
                <a:moveTo>
                  <a:pt x="0" y="2"/>
                </a:moveTo>
                <a:lnTo>
                  <a:pt x="0" y="9"/>
                </a:lnTo>
                <a:lnTo>
                  <a:pt x="11" y="7"/>
                </a:lnTo>
                <a:lnTo>
                  <a:pt x="9" y="0"/>
                </a:lnTo>
                <a:lnTo>
                  <a:pt x="0" y="2"/>
                </a:lnTo>
                <a:close/>
              </a:path>
            </a:pathLst>
          </a:custGeom>
          <a:solidFill>
            <a:schemeClr val="bg1">
              <a:lumMod val="85000"/>
            </a:schemeClr>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445" name="Freeform 880"/>
          <p:cNvSpPr>
            <a:spLocks/>
          </p:cNvSpPr>
          <p:nvPr/>
        </p:nvSpPr>
        <p:spPr bwMode="gray">
          <a:xfrm>
            <a:off x="10137849" y="3096685"/>
            <a:ext cx="22421" cy="16708"/>
          </a:xfrm>
          <a:custGeom>
            <a:avLst/>
            <a:gdLst/>
            <a:ahLst/>
            <a:cxnLst>
              <a:cxn ang="0">
                <a:pos x="0" y="7"/>
              </a:cxn>
              <a:cxn ang="0">
                <a:pos x="9" y="0"/>
              </a:cxn>
              <a:cxn ang="0">
                <a:pos x="11" y="2"/>
              </a:cxn>
              <a:cxn ang="0">
                <a:pos x="3" y="11"/>
              </a:cxn>
              <a:cxn ang="0">
                <a:pos x="0" y="7"/>
              </a:cxn>
            </a:cxnLst>
            <a:rect l="0" t="0" r="r" b="b"/>
            <a:pathLst>
              <a:path w="11" h="11">
                <a:moveTo>
                  <a:pt x="0" y="7"/>
                </a:moveTo>
                <a:lnTo>
                  <a:pt x="9" y="0"/>
                </a:lnTo>
                <a:lnTo>
                  <a:pt x="11" y="2"/>
                </a:lnTo>
                <a:lnTo>
                  <a:pt x="3" y="11"/>
                </a:lnTo>
                <a:lnTo>
                  <a:pt x="0" y="7"/>
                </a:lnTo>
                <a:close/>
              </a:path>
            </a:pathLst>
          </a:custGeom>
          <a:solidFill>
            <a:schemeClr val="bg1">
              <a:lumMod val="85000"/>
            </a:schemeClr>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446" name="Freeform 881"/>
          <p:cNvSpPr>
            <a:spLocks noEditPoints="1"/>
          </p:cNvSpPr>
          <p:nvPr/>
        </p:nvSpPr>
        <p:spPr bwMode="gray">
          <a:xfrm>
            <a:off x="10133770" y="3090610"/>
            <a:ext cx="32615" cy="27342"/>
          </a:xfrm>
          <a:custGeom>
            <a:avLst/>
            <a:gdLst/>
            <a:ahLst/>
            <a:cxnLst>
              <a:cxn ang="0">
                <a:pos x="2" y="11"/>
              </a:cxn>
              <a:cxn ang="0">
                <a:pos x="11" y="4"/>
              </a:cxn>
              <a:cxn ang="0">
                <a:pos x="9" y="4"/>
              </a:cxn>
              <a:cxn ang="0">
                <a:pos x="11" y="9"/>
              </a:cxn>
              <a:cxn ang="0">
                <a:pos x="11" y="6"/>
              </a:cxn>
              <a:cxn ang="0">
                <a:pos x="5" y="13"/>
              </a:cxn>
              <a:cxn ang="0">
                <a:pos x="7" y="13"/>
              </a:cxn>
              <a:cxn ang="0">
                <a:pos x="5" y="9"/>
              </a:cxn>
              <a:cxn ang="0">
                <a:pos x="2" y="11"/>
              </a:cxn>
              <a:cxn ang="0">
                <a:pos x="7" y="15"/>
              </a:cxn>
              <a:cxn ang="0">
                <a:pos x="13" y="9"/>
              </a:cxn>
              <a:cxn ang="0">
                <a:pos x="16" y="6"/>
              </a:cxn>
              <a:cxn ang="0">
                <a:pos x="16" y="6"/>
              </a:cxn>
              <a:cxn ang="0">
                <a:pos x="13" y="2"/>
              </a:cxn>
              <a:cxn ang="0">
                <a:pos x="11" y="0"/>
              </a:cxn>
              <a:cxn ang="0">
                <a:pos x="11" y="2"/>
              </a:cxn>
              <a:cxn ang="0">
                <a:pos x="2" y="9"/>
              </a:cxn>
              <a:cxn ang="0">
                <a:pos x="0" y="9"/>
              </a:cxn>
              <a:cxn ang="0">
                <a:pos x="0" y="11"/>
              </a:cxn>
              <a:cxn ang="0">
                <a:pos x="5" y="15"/>
              </a:cxn>
              <a:cxn ang="0">
                <a:pos x="5" y="18"/>
              </a:cxn>
              <a:cxn ang="0">
                <a:pos x="7" y="15"/>
              </a:cxn>
            </a:cxnLst>
            <a:rect l="0" t="0" r="r" b="b"/>
            <a:pathLst>
              <a:path w="16" h="18">
                <a:moveTo>
                  <a:pt x="2" y="11"/>
                </a:moveTo>
                <a:lnTo>
                  <a:pt x="11" y="4"/>
                </a:lnTo>
                <a:lnTo>
                  <a:pt x="9" y="4"/>
                </a:lnTo>
                <a:lnTo>
                  <a:pt x="11" y="9"/>
                </a:lnTo>
                <a:lnTo>
                  <a:pt x="11" y="6"/>
                </a:lnTo>
                <a:lnTo>
                  <a:pt x="5" y="13"/>
                </a:lnTo>
                <a:lnTo>
                  <a:pt x="7" y="13"/>
                </a:lnTo>
                <a:lnTo>
                  <a:pt x="5" y="9"/>
                </a:lnTo>
                <a:lnTo>
                  <a:pt x="2" y="11"/>
                </a:lnTo>
                <a:close/>
                <a:moveTo>
                  <a:pt x="7" y="15"/>
                </a:moveTo>
                <a:lnTo>
                  <a:pt x="13" y="9"/>
                </a:lnTo>
                <a:lnTo>
                  <a:pt x="16" y="6"/>
                </a:lnTo>
                <a:lnTo>
                  <a:pt x="16" y="6"/>
                </a:lnTo>
                <a:lnTo>
                  <a:pt x="13" y="2"/>
                </a:lnTo>
                <a:lnTo>
                  <a:pt x="11" y="0"/>
                </a:lnTo>
                <a:lnTo>
                  <a:pt x="11" y="2"/>
                </a:lnTo>
                <a:lnTo>
                  <a:pt x="2" y="9"/>
                </a:lnTo>
                <a:lnTo>
                  <a:pt x="0" y="9"/>
                </a:lnTo>
                <a:lnTo>
                  <a:pt x="0" y="11"/>
                </a:lnTo>
                <a:lnTo>
                  <a:pt x="5" y="15"/>
                </a:lnTo>
                <a:lnTo>
                  <a:pt x="5" y="18"/>
                </a:lnTo>
                <a:lnTo>
                  <a:pt x="7" y="15"/>
                </a:lnTo>
                <a:close/>
              </a:path>
            </a:pathLst>
          </a:custGeom>
          <a:solidFill>
            <a:schemeClr val="bg1">
              <a:lumMod val="85000"/>
            </a:schemeClr>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447" name="Freeform 883"/>
          <p:cNvSpPr>
            <a:spLocks/>
          </p:cNvSpPr>
          <p:nvPr/>
        </p:nvSpPr>
        <p:spPr bwMode="gray">
          <a:xfrm>
            <a:off x="11057135" y="4685523"/>
            <a:ext cx="334285" cy="326577"/>
          </a:xfrm>
          <a:custGeom>
            <a:avLst/>
            <a:gdLst/>
            <a:ahLst/>
            <a:cxnLst>
              <a:cxn ang="0">
                <a:pos x="16" y="0"/>
              </a:cxn>
              <a:cxn ang="0">
                <a:pos x="80" y="36"/>
              </a:cxn>
              <a:cxn ang="0">
                <a:pos x="100" y="58"/>
              </a:cxn>
              <a:cxn ang="0">
                <a:pos x="100" y="78"/>
              </a:cxn>
              <a:cxn ang="0">
                <a:pos x="137" y="106"/>
              </a:cxn>
              <a:cxn ang="0">
                <a:pos x="122" y="135"/>
              </a:cxn>
              <a:cxn ang="0">
                <a:pos x="164" y="215"/>
              </a:cxn>
              <a:cxn ang="0">
                <a:pos x="122" y="208"/>
              </a:cxn>
              <a:cxn ang="0">
                <a:pos x="100" y="164"/>
              </a:cxn>
              <a:cxn ang="0">
                <a:pos x="73" y="142"/>
              </a:cxn>
              <a:cxn ang="0">
                <a:pos x="58" y="151"/>
              </a:cxn>
              <a:cxn ang="0">
                <a:pos x="36" y="164"/>
              </a:cxn>
              <a:cxn ang="0">
                <a:pos x="36" y="179"/>
              </a:cxn>
              <a:cxn ang="0">
                <a:pos x="0" y="157"/>
              </a:cxn>
              <a:cxn ang="0">
                <a:pos x="16" y="0"/>
              </a:cxn>
            </a:cxnLst>
            <a:rect l="0" t="0" r="r" b="b"/>
            <a:pathLst>
              <a:path w="164" h="215">
                <a:moveTo>
                  <a:pt x="16" y="0"/>
                </a:moveTo>
                <a:lnTo>
                  <a:pt x="80" y="36"/>
                </a:lnTo>
                <a:lnTo>
                  <a:pt x="100" y="58"/>
                </a:lnTo>
                <a:lnTo>
                  <a:pt x="100" y="78"/>
                </a:lnTo>
                <a:lnTo>
                  <a:pt x="137" y="106"/>
                </a:lnTo>
                <a:lnTo>
                  <a:pt x="122" y="135"/>
                </a:lnTo>
                <a:lnTo>
                  <a:pt x="164" y="215"/>
                </a:lnTo>
                <a:lnTo>
                  <a:pt x="122" y="208"/>
                </a:lnTo>
                <a:lnTo>
                  <a:pt x="100" y="164"/>
                </a:lnTo>
                <a:lnTo>
                  <a:pt x="73" y="142"/>
                </a:lnTo>
                <a:lnTo>
                  <a:pt x="58" y="151"/>
                </a:lnTo>
                <a:lnTo>
                  <a:pt x="36" y="164"/>
                </a:lnTo>
                <a:lnTo>
                  <a:pt x="36" y="179"/>
                </a:lnTo>
                <a:lnTo>
                  <a:pt x="0" y="157"/>
                </a:lnTo>
                <a:lnTo>
                  <a:pt x="16" y="0"/>
                </a:lnTo>
                <a:close/>
              </a:path>
            </a:pathLst>
          </a:custGeom>
          <a:solidFill>
            <a:schemeClr val="bg1">
              <a:lumMod val="85000"/>
            </a:schemeClr>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448" name="Freeform 884"/>
          <p:cNvSpPr>
            <a:spLocks/>
          </p:cNvSpPr>
          <p:nvPr/>
        </p:nvSpPr>
        <p:spPr bwMode="gray">
          <a:xfrm>
            <a:off x="11350653" y="4762989"/>
            <a:ext cx="130453" cy="74429"/>
          </a:xfrm>
          <a:custGeom>
            <a:avLst/>
            <a:gdLst/>
            <a:ahLst/>
            <a:cxnLst>
              <a:cxn ang="0">
                <a:pos x="49" y="0"/>
              </a:cxn>
              <a:cxn ang="0">
                <a:pos x="64" y="0"/>
              </a:cxn>
              <a:cxn ang="0">
                <a:pos x="64" y="13"/>
              </a:cxn>
              <a:cxn ang="0">
                <a:pos x="36" y="49"/>
              </a:cxn>
              <a:cxn ang="0">
                <a:pos x="13" y="42"/>
              </a:cxn>
              <a:cxn ang="0">
                <a:pos x="0" y="35"/>
              </a:cxn>
              <a:cxn ang="0">
                <a:pos x="20" y="20"/>
              </a:cxn>
              <a:cxn ang="0">
                <a:pos x="29" y="27"/>
              </a:cxn>
              <a:cxn ang="0">
                <a:pos x="49" y="7"/>
              </a:cxn>
              <a:cxn ang="0">
                <a:pos x="49" y="0"/>
              </a:cxn>
            </a:cxnLst>
            <a:rect l="0" t="0" r="r" b="b"/>
            <a:pathLst>
              <a:path w="64" h="49">
                <a:moveTo>
                  <a:pt x="49" y="0"/>
                </a:moveTo>
                <a:lnTo>
                  <a:pt x="64" y="0"/>
                </a:lnTo>
                <a:lnTo>
                  <a:pt x="64" y="13"/>
                </a:lnTo>
                <a:lnTo>
                  <a:pt x="36" y="49"/>
                </a:lnTo>
                <a:lnTo>
                  <a:pt x="13" y="42"/>
                </a:lnTo>
                <a:lnTo>
                  <a:pt x="0" y="35"/>
                </a:lnTo>
                <a:lnTo>
                  <a:pt x="20" y="20"/>
                </a:lnTo>
                <a:lnTo>
                  <a:pt x="29" y="27"/>
                </a:lnTo>
                <a:lnTo>
                  <a:pt x="49" y="7"/>
                </a:lnTo>
                <a:lnTo>
                  <a:pt x="49" y="0"/>
                </a:lnTo>
                <a:close/>
              </a:path>
            </a:pathLst>
          </a:custGeom>
          <a:solidFill>
            <a:schemeClr val="bg1">
              <a:lumMod val="85000"/>
            </a:schemeClr>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449" name="Freeform 885"/>
          <p:cNvSpPr>
            <a:spLocks/>
          </p:cNvSpPr>
          <p:nvPr/>
        </p:nvSpPr>
        <p:spPr bwMode="gray">
          <a:xfrm>
            <a:off x="11468874" y="4696155"/>
            <a:ext cx="40767" cy="53164"/>
          </a:xfrm>
          <a:custGeom>
            <a:avLst/>
            <a:gdLst/>
            <a:ahLst/>
            <a:cxnLst>
              <a:cxn ang="0">
                <a:pos x="0" y="0"/>
              </a:cxn>
              <a:cxn ang="0">
                <a:pos x="20" y="22"/>
              </a:cxn>
              <a:cxn ang="0">
                <a:pos x="13" y="35"/>
              </a:cxn>
              <a:cxn ang="0">
                <a:pos x="0" y="15"/>
              </a:cxn>
              <a:cxn ang="0">
                <a:pos x="0" y="0"/>
              </a:cxn>
            </a:cxnLst>
            <a:rect l="0" t="0" r="r" b="b"/>
            <a:pathLst>
              <a:path w="20" h="35">
                <a:moveTo>
                  <a:pt x="0" y="0"/>
                </a:moveTo>
                <a:lnTo>
                  <a:pt x="20" y="22"/>
                </a:lnTo>
                <a:lnTo>
                  <a:pt x="13" y="35"/>
                </a:lnTo>
                <a:lnTo>
                  <a:pt x="0" y="15"/>
                </a:lnTo>
                <a:lnTo>
                  <a:pt x="0" y="0"/>
                </a:lnTo>
                <a:close/>
              </a:path>
            </a:pathLst>
          </a:custGeom>
          <a:solidFill>
            <a:schemeClr val="bg1">
              <a:lumMod val="85000"/>
            </a:schemeClr>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450" name="Freeform 886"/>
          <p:cNvSpPr>
            <a:spLocks/>
          </p:cNvSpPr>
          <p:nvPr/>
        </p:nvSpPr>
        <p:spPr bwMode="gray">
          <a:xfrm>
            <a:off x="8388966" y="3342758"/>
            <a:ext cx="28536" cy="19746"/>
          </a:xfrm>
          <a:custGeom>
            <a:avLst/>
            <a:gdLst/>
            <a:ahLst/>
            <a:cxnLst>
              <a:cxn ang="0">
                <a:pos x="0" y="6"/>
              </a:cxn>
              <a:cxn ang="0">
                <a:pos x="9" y="0"/>
              </a:cxn>
              <a:cxn ang="0">
                <a:pos x="14" y="4"/>
              </a:cxn>
              <a:cxn ang="0">
                <a:pos x="5" y="13"/>
              </a:cxn>
              <a:cxn ang="0">
                <a:pos x="0" y="6"/>
              </a:cxn>
            </a:cxnLst>
            <a:rect l="0" t="0" r="r" b="b"/>
            <a:pathLst>
              <a:path w="14" h="13">
                <a:moveTo>
                  <a:pt x="0" y="6"/>
                </a:moveTo>
                <a:lnTo>
                  <a:pt x="9" y="0"/>
                </a:lnTo>
                <a:lnTo>
                  <a:pt x="14" y="4"/>
                </a:lnTo>
                <a:lnTo>
                  <a:pt x="5" y="13"/>
                </a:lnTo>
                <a:lnTo>
                  <a:pt x="0" y="6"/>
                </a:lnTo>
                <a:close/>
              </a:path>
            </a:pathLst>
          </a:custGeom>
          <a:solidFill>
            <a:schemeClr val="bg1">
              <a:lumMod val="85000"/>
            </a:schemeClr>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451" name="Freeform 887"/>
          <p:cNvSpPr>
            <a:spLocks/>
          </p:cNvSpPr>
          <p:nvPr/>
        </p:nvSpPr>
        <p:spPr bwMode="gray">
          <a:xfrm>
            <a:off x="8462346" y="3332124"/>
            <a:ext cx="30576" cy="10633"/>
          </a:xfrm>
          <a:custGeom>
            <a:avLst/>
            <a:gdLst/>
            <a:ahLst/>
            <a:cxnLst>
              <a:cxn ang="0">
                <a:pos x="2" y="0"/>
              </a:cxn>
              <a:cxn ang="0">
                <a:pos x="15" y="2"/>
              </a:cxn>
              <a:cxn ang="0">
                <a:pos x="13" y="7"/>
              </a:cxn>
              <a:cxn ang="0">
                <a:pos x="0" y="7"/>
              </a:cxn>
              <a:cxn ang="0">
                <a:pos x="2" y="0"/>
              </a:cxn>
            </a:cxnLst>
            <a:rect l="0" t="0" r="r" b="b"/>
            <a:pathLst>
              <a:path w="15" h="7">
                <a:moveTo>
                  <a:pt x="2" y="0"/>
                </a:moveTo>
                <a:lnTo>
                  <a:pt x="15" y="2"/>
                </a:lnTo>
                <a:lnTo>
                  <a:pt x="13" y="7"/>
                </a:lnTo>
                <a:lnTo>
                  <a:pt x="0" y="7"/>
                </a:lnTo>
                <a:lnTo>
                  <a:pt x="2" y="0"/>
                </a:lnTo>
                <a:close/>
              </a:path>
            </a:pathLst>
          </a:custGeom>
          <a:solidFill>
            <a:schemeClr val="bg1">
              <a:lumMod val="85000"/>
            </a:schemeClr>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452" name="Freeform 888"/>
          <p:cNvSpPr>
            <a:spLocks/>
          </p:cNvSpPr>
          <p:nvPr/>
        </p:nvSpPr>
        <p:spPr bwMode="gray">
          <a:xfrm>
            <a:off x="8340046" y="3234911"/>
            <a:ext cx="26498" cy="16708"/>
          </a:xfrm>
          <a:custGeom>
            <a:avLst/>
            <a:gdLst/>
            <a:ahLst/>
            <a:cxnLst>
              <a:cxn ang="0">
                <a:pos x="11" y="0"/>
              </a:cxn>
              <a:cxn ang="0">
                <a:pos x="13" y="4"/>
              </a:cxn>
              <a:cxn ang="0">
                <a:pos x="2" y="11"/>
              </a:cxn>
              <a:cxn ang="0">
                <a:pos x="0" y="7"/>
              </a:cxn>
              <a:cxn ang="0">
                <a:pos x="11" y="0"/>
              </a:cxn>
            </a:cxnLst>
            <a:rect l="0" t="0" r="r" b="b"/>
            <a:pathLst>
              <a:path w="13" h="11">
                <a:moveTo>
                  <a:pt x="11" y="0"/>
                </a:moveTo>
                <a:lnTo>
                  <a:pt x="13" y="4"/>
                </a:lnTo>
                <a:lnTo>
                  <a:pt x="2" y="11"/>
                </a:lnTo>
                <a:lnTo>
                  <a:pt x="0" y="7"/>
                </a:lnTo>
                <a:lnTo>
                  <a:pt x="11" y="0"/>
                </a:lnTo>
                <a:close/>
              </a:path>
            </a:pathLst>
          </a:custGeom>
          <a:solidFill>
            <a:schemeClr val="bg1">
              <a:lumMod val="85000"/>
            </a:schemeClr>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453" name="Freeform 889"/>
          <p:cNvSpPr>
            <a:spLocks/>
          </p:cNvSpPr>
          <p:nvPr/>
        </p:nvSpPr>
        <p:spPr bwMode="gray">
          <a:xfrm>
            <a:off x="8321700" y="3274403"/>
            <a:ext cx="18345" cy="13672"/>
          </a:xfrm>
          <a:custGeom>
            <a:avLst/>
            <a:gdLst/>
            <a:ahLst/>
            <a:cxnLst>
              <a:cxn ang="0">
                <a:pos x="2" y="0"/>
              </a:cxn>
              <a:cxn ang="0">
                <a:pos x="9" y="5"/>
              </a:cxn>
              <a:cxn ang="0">
                <a:pos x="7" y="9"/>
              </a:cxn>
              <a:cxn ang="0">
                <a:pos x="0" y="7"/>
              </a:cxn>
              <a:cxn ang="0">
                <a:pos x="2" y="0"/>
              </a:cxn>
            </a:cxnLst>
            <a:rect l="0" t="0" r="r" b="b"/>
            <a:pathLst>
              <a:path w="9" h="9">
                <a:moveTo>
                  <a:pt x="2" y="0"/>
                </a:moveTo>
                <a:lnTo>
                  <a:pt x="9" y="5"/>
                </a:lnTo>
                <a:lnTo>
                  <a:pt x="7" y="9"/>
                </a:lnTo>
                <a:lnTo>
                  <a:pt x="0" y="7"/>
                </a:lnTo>
                <a:lnTo>
                  <a:pt x="2" y="0"/>
                </a:lnTo>
                <a:close/>
              </a:path>
            </a:pathLst>
          </a:custGeom>
          <a:solidFill>
            <a:schemeClr val="bg1">
              <a:lumMod val="85000"/>
            </a:schemeClr>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454" name="Freeform 890"/>
          <p:cNvSpPr>
            <a:spLocks/>
          </p:cNvSpPr>
          <p:nvPr/>
        </p:nvSpPr>
        <p:spPr bwMode="gray">
          <a:xfrm>
            <a:off x="8348200" y="3295670"/>
            <a:ext cx="18345" cy="16708"/>
          </a:xfrm>
          <a:custGeom>
            <a:avLst/>
            <a:gdLst/>
            <a:ahLst/>
            <a:cxnLst>
              <a:cxn ang="0">
                <a:pos x="0" y="2"/>
              </a:cxn>
              <a:cxn ang="0">
                <a:pos x="5" y="0"/>
              </a:cxn>
              <a:cxn ang="0">
                <a:pos x="9" y="9"/>
              </a:cxn>
              <a:cxn ang="0">
                <a:pos x="3" y="11"/>
              </a:cxn>
              <a:cxn ang="0">
                <a:pos x="0" y="2"/>
              </a:cxn>
            </a:cxnLst>
            <a:rect l="0" t="0" r="r" b="b"/>
            <a:pathLst>
              <a:path w="9" h="11">
                <a:moveTo>
                  <a:pt x="0" y="2"/>
                </a:moveTo>
                <a:lnTo>
                  <a:pt x="5" y="0"/>
                </a:lnTo>
                <a:lnTo>
                  <a:pt x="9" y="9"/>
                </a:lnTo>
                <a:lnTo>
                  <a:pt x="3" y="11"/>
                </a:lnTo>
                <a:lnTo>
                  <a:pt x="0" y="2"/>
                </a:lnTo>
                <a:close/>
              </a:path>
            </a:pathLst>
          </a:custGeom>
          <a:solidFill>
            <a:schemeClr val="bg1">
              <a:lumMod val="85000"/>
            </a:schemeClr>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455" name="Freeform 891"/>
          <p:cNvSpPr>
            <a:spLocks/>
          </p:cNvSpPr>
          <p:nvPr/>
        </p:nvSpPr>
        <p:spPr bwMode="gray">
          <a:xfrm>
            <a:off x="8309472" y="3257694"/>
            <a:ext cx="12230" cy="10633"/>
          </a:xfrm>
          <a:custGeom>
            <a:avLst/>
            <a:gdLst/>
            <a:ahLst/>
            <a:cxnLst>
              <a:cxn ang="0">
                <a:pos x="0" y="0"/>
              </a:cxn>
              <a:cxn ang="0">
                <a:pos x="6" y="3"/>
              </a:cxn>
              <a:cxn ang="0">
                <a:pos x="4" y="7"/>
              </a:cxn>
              <a:cxn ang="0">
                <a:pos x="0" y="7"/>
              </a:cxn>
              <a:cxn ang="0">
                <a:pos x="0" y="0"/>
              </a:cxn>
            </a:cxnLst>
            <a:rect l="0" t="0" r="r" b="b"/>
            <a:pathLst>
              <a:path w="6" h="7">
                <a:moveTo>
                  <a:pt x="0" y="0"/>
                </a:moveTo>
                <a:lnTo>
                  <a:pt x="6" y="3"/>
                </a:lnTo>
                <a:lnTo>
                  <a:pt x="4" y="7"/>
                </a:lnTo>
                <a:lnTo>
                  <a:pt x="0" y="7"/>
                </a:lnTo>
                <a:lnTo>
                  <a:pt x="0" y="0"/>
                </a:lnTo>
                <a:close/>
              </a:path>
            </a:pathLst>
          </a:custGeom>
          <a:solidFill>
            <a:schemeClr val="bg1">
              <a:lumMod val="85000"/>
            </a:schemeClr>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456" name="Freeform 892"/>
          <p:cNvSpPr>
            <a:spLocks/>
          </p:cNvSpPr>
          <p:nvPr/>
        </p:nvSpPr>
        <p:spPr bwMode="gray">
          <a:xfrm>
            <a:off x="8354314" y="3332125"/>
            <a:ext cx="8153" cy="13672"/>
          </a:xfrm>
          <a:custGeom>
            <a:avLst/>
            <a:gdLst/>
            <a:ahLst/>
            <a:cxnLst>
              <a:cxn ang="0">
                <a:pos x="0" y="0"/>
              </a:cxn>
              <a:cxn ang="0">
                <a:pos x="4" y="2"/>
              </a:cxn>
              <a:cxn ang="0">
                <a:pos x="4" y="9"/>
              </a:cxn>
              <a:cxn ang="0">
                <a:pos x="0" y="7"/>
              </a:cxn>
              <a:cxn ang="0">
                <a:pos x="0" y="0"/>
              </a:cxn>
            </a:cxnLst>
            <a:rect l="0" t="0" r="r" b="b"/>
            <a:pathLst>
              <a:path w="4" h="9">
                <a:moveTo>
                  <a:pt x="0" y="0"/>
                </a:moveTo>
                <a:lnTo>
                  <a:pt x="4" y="2"/>
                </a:lnTo>
                <a:lnTo>
                  <a:pt x="4" y="9"/>
                </a:lnTo>
                <a:lnTo>
                  <a:pt x="0" y="7"/>
                </a:lnTo>
                <a:lnTo>
                  <a:pt x="0" y="0"/>
                </a:lnTo>
                <a:close/>
              </a:path>
            </a:pathLst>
          </a:custGeom>
          <a:solidFill>
            <a:schemeClr val="bg1">
              <a:lumMod val="85000"/>
            </a:schemeClr>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457" name="Freeform 893"/>
          <p:cNvSpPr>
            <a:spLocks/>
          </p:cNvSpPr>
          <p:nvPr/>
        </p:nvSpPr>
        <p:spPr bwMode="gray">
          <a:xfrm>
            <a:off x="8417502" y="3257694"/>
            <a:ext cx="12230" cy="10633"/>
          </a:xfrm>
          <a:custGeom>
            <a:avLst/>
            <a:gdLst/>
            <a:ahLst/>
            <a:cxnLst>
              <a:cxn ang="0">
                <a:pos x="2" y="0"/>
              </a:cxn>
              <a:cxn ang="0">
                <a:pos x="6" y="0"/>
              </a:cxn>
              <a:cxn ang="0">
                <a:pos x="6" y="7"/>
              </a:cxn>
              <a:cxn ang="0">
                <a:pos x="0" y="7"/>
              </a:cxn>
              <a:cxn ang="0">
                <a:pos x="2" y="0"/>
              </a:cxn>
            </a:cxnLst>
            <a:rect l="0" t="0" r="r" b="b"/>
            <a:pathLst>
              <a:path w="6" h="7">
                <a:moveTo>
                  <a:pt x="2" y="0"/>
                </a:moveTo>
                <a:lnTo>
                  <a:pt x="6" y="0"/>
                </a:lnTo>
                <a:lnTo>
                  <a:pt x="6" y="7"/>
                </a:lnTo>
                <a:lnTo>
                  <a:pt x="0" y="7"/>
                </a:lnTo>
                <a:lnTo>
                  <a:pt x="2" y="0"/>
                </a:lnTo>
                <a:close/>
              </a:path>
            </a:pathLst>
          </a:custGeom>
          <a:solidFill>
            <a:schemeClr val="bg1">
              <a:lumMod val="85000"/>
            </a:schemeClr>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458" name="Freeform 894"/>
          <p:cNvSpPr>
            <a:spLocks/>
          </p:cNvSpPr>
          <p:nvPr/>
        </p:nvSpPr>
        <p:spPr bwMode="gray">
          <a:xfrm>
            <a:off x="8403233" y="3285036"/>
            <a:ext cx="18345" cy="13672"/>
          </a:xfrm>
          <a:custGeom>
            <a:avLst/>
            <a:gdLst/>
            <a:ahLst/>
            <a:cxnLst>
              <a:cxn ang="0">
                <a:pos x="4" y="0"/>
              </a:cxn>
              <a:cxn ang="0">
                <a:pos x="9" y="2"/>
              </a:cxn>
              <a:cxn ang="0">
                <a:pos x="4" y="9"/>
              </a:cxn>
              <a:cxn ang="0">
                <a:pos x="0" y="7"/>
              </a:cxn>
              <a:cxn ang="0">
                <a:pos x="4" y="0"/>
              </a:cxn>
            </a:cxnLst>
            <a:rect l="0" t="0" r="r" b="b"/>
            <a:pathLst>
              <a:path w="9" h="9">
                <a:moveTo>
                  <a:pt x="4" y="0"/>
                </a:moveTo>
                <a:lnTo>
                  <a:pt x="9" y="2"/>
                </a:lnTo>
                <a:lnTo>
                  <a:pt x="4" y="9"/>
                </a:lnTo>
                <a:lnTo>
                  <a:pt x="0" y="7"/>
                </a:lnTo>
                <a:lnTo>
                  <a:pt x="4" y="0"/>
                </a:lnTo>
                <a:close/>
              </a:path>
            </a:pathLst>
          </a:custGeom>
          <a:solidFill>
            <a:schemeClr val="bg1">
              <a:lumMod val="85000"/>
            </a:schemeClr>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459" name="Freeform 895"/>
          <p:cNvSpPr>
            <a:spLocks/>
          </p:cNvSpPr>
          <p:nvPr/>
        </p:nvSpPr>
        <p:spPr bwMode="gray">
          <a:xfrm>
            <a:off x="8376736" y="3315416"/>
            <a:ext cx="18345" cy="16708"/>
          </a:xfrm>
          <a:custGeom>
            <a:avLst/>
            <a:gdLst/>
            <a:ahLst/>
            <a:cxnLst>
              <a:cxn ang="0">
                <a:pos x="4" y="0"/>
              </a:cxn>
              <a:cxn ang="0">
                <a:pos x="9" y="4"/>
              </a:cxn>
              <a:cxn ang="0">
                <a:pos x="4" y="11"/>
              </a:cxn>
              <a:cxn ang="0">
                <a:pos x="0" y="9"/>
              </a:cxn>
              <a:cxn ang="0">
                <a:pos x="4" y="0"/>
              </a:cxn>
            </a:cxnLst>
            <a:rect l="0" t="0" r="r" b="b"/>
            <a:pathLst>
              <a:path w="9" h="11">
                <a:moveTo>
                  <a:pt x="4" y="0"/>
                </a:moveTo>
                <a:lnTo>
                  <a:pt x="9" y="4"/>
                </a:lnTo>
                <a:lnTo>
                  <a:pt x="4" y="11"/>
                </a:lnTo>
                <a:lnTo>
                  <a:pt x="0" y="9"/>
                </a:lnTo>
                <a:lnTo>
                  <a:pt x="4" y="0"/>
                </a:lnTo>
                <a:close/>
              </a:path>
            </a:pathLst>
          </a:custGeom>
          <a:solidFill>
            <a:schemeClr val="bg1">
              <a:lumMod val="85000"/>
            </a:schemeClr>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460" name="Freeform 896"/>
          <p:cNvSpPr>
            <a:spLocks/>
          </p:cNvSpPr>
          <p:nvPr/>
        </p:nvSpPr>
        <p:spPr bwMode="gray">
          <a:xfrm>
            <a:off x="3175231" y="6570557"/>
            <a:ext cx="59111" cy="77468"/>
          </a:xfrm>
          <a:custGeom>
            <a:avLst/>
            <a:gdLst/>
            <a:ahLst/>
            <a:cxnLst>
              <a:cxn ang="0">
                <a:pos x="22" y="0"/>
              </a:cxn>
              <a:cxn ang="0">
                <a:pos x="29" y="51"/>
              </a:cxn>
              <a:cxn ang="0">
                <a:pos x="7" y="51"/>
              </a:cxn>
              <a:cxn ang="0">
                <a:pos x="0" y="35"/>
              </a:cxn>
              <a:cxn ang="0">
                <a:pos x="7" y="28"/>
              </a:cxn>
              <a:cxn ang="0">
                <a:pos x="0" y="15"/>
              </a:cxn>
              <a:cxn ang="0">
                <a:pos x="0" y="6"/>
              </a:cxn>
              <a:cxn ang="0">
                <a:pos x="22" y="0"/>
              </a:cxn>
            </a:cxnLst>
            <a:rect l="0" t="0" r="r" b="b"/>
            <a:pathLst>
              <a:path w="29" h="51">
                <a:moveTo>
                  <a:pt x="22" y="0"/>
                </a:moveTo>
                <a:lnTo>
                  <a:pt x="29" y="51"/>
                </a:lnTo>
                <a:lnTo>
                  <a:pt x="7" y="51"/>
                </a:lnTo>
                <a:lnTo>
                  <a:pt x="0" y="35"/>
                </a:lnTo>
                <a:lnTo>
                  <a:pt x="7" y="28"/>
                </a:lnTo>
                <a:lnTo>
                  <a:pt x="0" y="15"/>
                </a:lnTo>
                <a:lnTo>
                  <a:pt x="0" y="6"/>
                </a:lnTo>
                <a:lnTo>
                  <a:pt x="22" y="0"/>
                </a:lnTo>
                <a:close/>
              </a:path>
            </a:pathLst>
          </a:custGeom>
          <a:solidFill>
            <a:schemeClr val="accent1"/>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461" name="Freeform 903"/>
          <p:cNvSpPr>
            <a:spLocks/>
          </p:cNvSpPr>
          <p:nvPr/>
        </p:nvSpPr>
        <p:spPr bwMode="gray">
          <a:xfrm>
            <a:off x="3175229" y="6657138"/>
            <a:ext cx="44844" cy="10633"/>
          </a:xfrm>
          <a:custGeom>
            <a:avLst/>
            <a:gdLst/>
            <a:ahLst/>
            <a:cxnLst>
              <a:cxn ang="0">
                <a:pos x="0" y="0"/>
              </a:cxn>
              <a:cxn ang="0">
                <a:pos x="13" y="0"/>
              </a:cxn>
              <a:cxn ang="0">
                <a:pos x="22" y="7"/>
              </a:cxn>
              <a:cxn ang="0">
                <a:pos x="0" y="7"/>
              </a:cxn>
              <a:cxn ang="0">
                <a:pos x="0" y="0"/>
              </a:cxn>
            </a:cxnLst>
            <a:rect l="0" t="0" r="r" b="b"/>
            <a:pathLst>
              <a:path w="22" h="7">
                <a:moveTo>
                  <a:pt x="0" y="0"/>
                </a:moveTo>
                <a:lnTo>
                  <a:pt x="13" y="0"/>
                </a:lnTo>
                <a:lnTo>
                  <a:pt x="22" y="7"/>
                </a:lnTo>
                <a:lnTo>
                  <a:pt x="0" y="7"/>
                </a:lnTo>
                <a:lnTo>
                  <a:pt x="0" y="0"/>
                </a:lnTo>
                <a:close/>
              </a:path>
            </a:pathLst>
          </a:custGeom>
          <a:solidFill>
            <a:schemeClr val="accent1"/>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462" name="Freeform 906"/>
          <p:cNvSpPr>
            <a:spLocks/>
          </p:cNvSpPr>
          <p:nvPr/>
        </p:nvSpPr>
        <p:spPr bwMode="gray">
          <a:xfrm>
            <a:off x="6285413" y="1696199"/>
            <a:ext cx="161027" cy="44050"/>
          </a:xfrm>
          <a:custGeom>
            <a:avLst/>
            <a:gdLst/>
            <a:ahLst/>
            <a:cxnLst>
              <a:cxn ang="0">
                <a:pos x="0" y="13"/>
              </a:cxn>
              <a:cxn ang="0">
                <a:pos x="22" y="7"/>
              </a:cxn>
              <a:cxn ang="0">
                <a:pos x="64" y="0"/>
              </a:cxn>
              <a:cxn ang="0">
                <a:pos x="79" y="7"/>
              </a:cxn>
              <a:cxn ang="0">
                <a:pos x="64" y="29"/>
              </a:cxn>
              <a:cxn ang="0">
                <a:pos x="22" y="29"/>
              </a:cxn>
              <a:cxn ang="0">
                <a:pos x="0" y="13"/>
              </a:cxn>
            </a:cxnLst>
            <a:rect l="0" t="0" r="r" b="b"/>
            <a:pathLst>
              <a:path w="79" h="29">
                <a:moveTo>
                  <a:pt x="0" y="13"/>
                </a:moveTo>
                <a:lnTo>
                  <a:pt x="22" y="7"/>
                </a:lnTo>
                <a:lnTo>
                  <a:pt x="64" y="0"/>
                </a:lnTo>
                <a:lnTo>
                  <a:pt x="79" y="7"/>
                </a:lnTo>
                <a:lnTo>
                  <a:pt x="64" y="29"/>
                </a:lnTo>
                <a:lnTo>
                  <a:pt x="22" y="29"/>
                </a:lnTo>
                <a:lnTo>
                  <a:pt x="0" y="13"/>
                </a:lnTo>
                <a:close/>
              </a:path>
            </a:pathLst>
          </a:custGeom>
          <a:solidFill>
            <a:schemeClr val="bg1">
              <a:lumMod val="85000"/>
            </a:schemeClr>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463" name="Freeform 907"/>
          <p:cNvSpPr>
            <a:spLocks/>
          </p:cNvSpPr>
          <p:nvPr/>
        </p:nvSpPr>
        <p:spPr bwMode="gray">
          <a:xfrm>
            <a:off x="6108079" y="1715946"/>
            <a:ext cx="189566" cy="132150"/>
          </a:xfrm>
          <a:custGeom>
            <a:avLst/>
            <a:gdLst/>
            <a:ahLst/>
            <a:cxnLst>
              <a:cxn ang="0">
                <a:pos x="58" y="0"/>
              </a:cxn>
              <a:cxn ang="0">
                <a:pos x="93" y="29"/>
              </a:cxn>
              <a:cxn ang="0">
                <a:pos x="73" y="58"/>
              </a:cxn>
              <a:cxn ang="0">
                <a:pos x="65" y="87"/>
              </a:cxn>
              <a:cxn ang="0">
                <a:pos x="36" y="73"/>
              </a:cxn>
              <a:cxn ang="0">
                <a:pos x="45" y="51"/>
              </a:cxn>
              <a:cxn ang="0">
                <a:pos x="45" y="36"/>
              </a:cxn>
              <a:cxn ang="0">
                <a:pos x="36" y="29"/>
              </a:cxn>
              <a:cxn ang="0">
                <a:pos x="23" y="36"/>
              </a:cxn>
              <a:cxn ang="0">
                <a:pos x="9" y="23"/>
              </a:cxn>
              <a:cxn ang="0">
                <a:pos x="0" y="9"/>
              </a:cxn>
              <a:cxn ang="0">
                <a:pos x="45" y="9"/>
              </a:cxn>
              <a:cxn ang="0">
                <a:pos x="58" y="0"/>
              </a:cxn>
            </a:cxnLst>
            <a:rect l="0" t="0" r="r" b="b"/>
            <a:pathLst>
              <a:path w="93" h="87">
                <a:moveTo>
                  <a:pt x="58" y="0"/>
                </a:moveTo>
                <a:lnTo>
                  <a:pt x="93" y="29"/>
                </a:lnTo>
                <a:lnTo>
                  <a:pt x="73" y="58"/>
                </a:lnTo>
                <a:lnTo>
                  <a:pt x="65" y="87"/>
                </a:lnTo>
                <a:lnTo>
                  <a:pt x="36" y="73"/>
                </a:lnTo>
                <a:lnTo>
                  <a:pt x="45" y="51"/>
                </a:lnTo>
                <a:lnTo>
                  <a:pt x="45" y="36"/>
                </a:lnTo>
                <a:lnTo>
                  <a:pt x="36" y="29"/>
                </a:lnTo>
                <a:lnTo>
                  <a:pt x="23" y="36"/>
                </a:lnTo>
                <a:lnTo>
                  <a:pt x="9" y="23"/>
                </a:lnTo>
                <a:lnTo>
                  <a:pt x="0" y="9"/>
                </a:lnTo>
                <a:lnTo>
                  <a:pt x="45" y="9"/>
                </a:lnTo>
                <a:lnTo>
                  <a:pt x="58" y="0"/>
                </a:lnTo>
                <a:close/>
              </a:path>
            </a:pathLst>
          </a:custGeom>
          <a:solidFill>
            <a:schemeClr val="bg1">
              <a:lumMod val="85000"/>
            </a:schemeClr>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464" name="Freeform 908"/>
          <p:cNvSpPr>
            <a:spLocks/>
          </p:cNvSpPr>
          <p:nvPr/>
        </p:nvSpPr>
        <p:spPr bwMode="gray">
          <a:xfrm>
            <a:off x="6342486" y="1773668"/>
            <a:ext cx="46882" cy="30379"/>
          </a:xfrm>
          <a:custGeom>
            <a:avLst/>
            <a:gdLst/>
            <a:ahLst/>
            <a:cxnLst>
              <a:cxn ang="0">
                <a:pos x="3" y="0"/>
              </a:cxn>
              <a:cxn ang="0">
                <a:pos x="23" y="20"/>
              </a:cxn>
              <a:cxn ang="0">
                <a:pos x="0" y="20"/>
              </a:cxn>
              <a:cxn ang="0">
                <a:pos x="3" y="0"/>
              </a:cxn>
            </a:cxnLst>
            <a:rect l="0" t="0" r="r" b="b"/>
            <a:pathLst>
              <a:path w="23" h="20">
                <a:moveTo>
                  <a:pt x="3" y="0"/>
                </a:moveTo>
                <a:lnTo>
                  <a:pt x="23" y="20"/>
                </a:lnTo>
                <a:lnTo>
                  <a:pt x="0" y="20"/>
                </a:lnTo>
                <a:lnTo>
                  <a:pt x="3" y="0"/>
                </a:lnTo>
                <a:close/>
              </a:path>
            </a:pathLst>
          </a:custGeom>
          <a:solidFill>
            <a:schemeClr val="bg1">
              <a:lumMod val="85000"/>
            </a:schemeClr>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465" name="Freeform 920"/>
          <p:cNvSpPr>
            <a:spLocks/>
          </p:cNvSpPr>
          <p:nvPr/>
        </p:nvSpPr>
        <p:spPr bwMode="gray">
          <a:xfrm>
            <a:off x="6108079" y="2572643"/>
            <a:ext cx="46882" cy="44050"/>
          </a:xfrm>
          <a:custGeom>
            <a:avLst/>
            <a:gdLst/>
            <a:ahLst/>
            <a:cxnLst>
              <a:cxn ang="0">
                <a:pos x="9" y="0"/>
              </a:cxn>
              <a:cxn ang="0">
                <a:pos x="23" y="16"/>
              </a:cxn>
              <a:cxn ang="0">
                <a:pos x="23" y="29"/>
              </a:cxn>
              <a:cxn ang="0">
                <a:pos x="0" y="22"/>
              </a:cxn>
              <a:cxn ang="0">
                <a:pos x="9" y="0"/>
              </a:cxn>
            </a:cxnLst>
            <a:rect l="0" t="0" r="r" b="b"/>
            <a:pathLst>
              <a:path w="23" h="29">
                <a:moveTo>
                  <a:pt x="9" y="0"/>
                </a:moveTo>
                <a:lnTo>
                  <a:pt x="23" y="16"/>
                </a:lnTo>
                <a:lnTo>
                  <a:pt x="23" y="29"/>
                </a:lnTo>
                <a:lnTo>
                  <a:pt x="0" y="22"/>
                </a:lnTo>
                <a:lnTo>
                  <a:pt x="9" y="0"/>
                </a:lnTo>
                <a:close/>
              </a:path>
            </a:pathLst>
          </a:custGeom>
          <a:solidFill>
            <a:schemeClr val="bg1">
              <a:lumMod val="85000"/>
            </a:schemeClr>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466" name="Freeform 922"/>
          <p:cNvSpPr>
            <a:spLocks/>
          </p:cNvSpPr>
          <p:nvPr/>
        </p:nvSpPr>
        <p:spPr bwMode="gray">
          <a:xfrm>
            <a:off x="6519823" y="2422264"/>
            <a:ext cx="183449" cy="80505"/>
          </a:xfrm>
          <a:custGeom>
            <a:avLst/>
            <a:gdLst/>
            <a:ahLst/>
            <a:cxnLst>
              <a:cxn ang="0">
                <a:pos x="64" y="0"/>
              </a:cxn>
              <a:cxn ang="0">
                <a:pos x="35" y="22"/>
              </a:cxn>
              <a:cxn ang="0">
                <a:pos x="0" y="29"/>
              </a:cxn>
              <a:cxn ang="0">
                <a:pos x="0" y="42"/>
              </a:cxn>
              <a:cxn ang="0">
                <a:pos x="20" y="48"/>
              </a:cxn>
              <a:cxn ang="0">
                <a:pos x="57" y="53"/>
              </a:cxn>
              <a:cxn ang="0">
                <a:pos x="90" y="48"/>
              </a:cxn>
              <a:cxn ang="0">
                <a:pos x="86" y="33"/>
              </a:cxn>
              <a:cxn ang="0">
                <a:pos x="73" y="20"/>
              </a:cxn>
              <a:cxn ang="0">
                <a:pos x="64" y="0"/>
              </a:cxn>
            </a:cxnLst>
            <a:rect l="0" t="0" r="r" b="b"/>
            <a:pathLst>
              <a:path w="90" h="53">
                <a:moveTo>
                  <a:pt x="64" y="0"/>
                </a:moveTo>
                <a:lnTo>
                  <a:pt x="35" y="22"/>
                </a:lnTo>
                <a:lnTo>
                  <a:pt x="0" y="29"/>
                </a:lnTo>
                <a:lnTo>
                  <a:pt x="0" y="42"/>
                </a:lnTo>
                <a:lnTo>
                  <a:pt x="20" y="48"/>
                </a:lnTo>
                <a:lnTo>
                  <a:pt x="57" y="53"/>
                </a:lnTo>
                <a:lnTo>
                  <a:pt x="90" y="48"/>
                </a:lnTo>
                <a:lnTo>
                  <a:pt x="86" y="33"/>
                </a:lnTo>
                <a:lnTo>
                  <a:pt x="73" y="20"/>
                </a:lnTo>
                <a:lnTo>
                  <a:pt x="64" y="0"/>
                </a:lnTo>
                <a:close/>
              </a:path>
            </a:pathLst>
          </a:custGeom>
          <a:solidFill>
            <a:schemeClr val="bg1">
              <a:lumMod val="85000"/>
            </a:schemeClr>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467" name="Freeform 923"/>
          <p:cNvSpPr>
            <a:spLocks/>
          </p:cNvSpPr>
          <p:nvPr/>
        </p:nvSpPr>
        <p:spPr bwMode="gray">
          <a:xfrm>
            <a:off x="6501478" y="2495174"/>
            <a:ext cx="246638" cy="85062"/>
          </a:xfrm>
          <a:custGeom>
            <a:avLst/>
            <a:gdLst/>
            <a:ahLst/>
            <a:cxnLst>
              <a:cxn ang="0">
                <a:pos x="29" y="0"/>
              </a:cxn>
              <a:cxn ang="0">
                <a:pos x="22" y="23"/>
              </a:cxn>
              <a:cxn ang="0">
                <a:pos x="2" y="23"/>
              </a:cxn>
              <a:cxn ang="0">
                <a:pos x="0" y="38"/>
              </a:cxn>
              <a:cxn ang="0">
                <a:pos x="31" y="38"/>
              </a:cxn>
              <a:cxn ang="0">
                <a:pos x="55" y="40"/>
              </a:cxn>
              <a:cxn ang="0">
                <a:pos x="86" y="56"/>
              </a:cxn>
              <a:cxn ang="0">
                <a:pos x="99" y="49"/>
              </a:cxn>
              <a:cxn ang="0">
                <a:pos x="121" y="49"/>
              </a:cxn>
              <a:cxn ang="0">
                <a:pos x="115" y="36"/>
              </a:cxn>
              <a:cxn ang="0">
                <a:pos x="113" y="20"/>
              </a:cxn>
              <a:cxn ang="0">
                <a:pos x="99" y="0"/>
              </a:cxn>
              <a:cxn ang="0">
                <a:pos x="66" y="5"/>
              </a:cxn>
              <a:cxn ang="0">
                <a:pos x="29" y="0"/>
              </a:cxn>
            </a:cxnLst>
            <a:rect l="0" t="0" r="r" b="b"/>
            <a:pathLst>
              <a:path w="121" h="56">
                <a:moveTo>
                  <a:pt x="29" y="0"/>
                </a:moveTo>
                <a:lnTo>
                  <a:pt x="22" y="23"/>
                </a:lnTo>
                <a:lnTo>
                  <a:pt x="2" y="23"/>
                </a:lnTo>
                <a:lnTo>
                  <a:pt x="0" y="38"/>
                </a:lnTo>
                <a:lnTo>
                  <a:pt x="31" y="38"/>
                </a:lnTo>
                <a:lnTo>
                  <a:pt x="55" y="40"/>
                </a:lnTo>
                <a:lnTo>
                  <a:pt x="86" y="56"/>
                </a:lnTo>
                <a:lnTo>
                  <a:pt x="99" y="49"/>
                </a:lnTo>
                <a:lnTo>
                  <a:pt x="121" y="49"/>
                </a:lnTo>
                <a:lnTo>
                  <a:pt x="115" y="36"/>
                </a:lnTo>
                <a:lnTo>
                  <a:pt x="113" y="20"/>
                </a:lnTo>
                <a:lnTo>
                  <a:pt x="99" y="0"/>
                </a:lnTo>
                <a:lnTo>
                  <a:pt x="66" y="5"/>
                </a:lnTo>
                <a:lnTo>
                  <a:pt x="29" y="0"/>
                </a:lnTo>
                <a:close/>
              </a:path>
            </a:pathLst>
          </a:custGeom>
          <a:solidFill>
            <a:schemeClr val="bg1">
              <a:lumMod val="85000"/>
            </a:schemeClr>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468" name="Freeform 924"/>
          <p:cNvSpPr>
            <a:spLocks/>
          </p:cNvSpPr>
          <p:nvPr/>
        </p:nvSpPr>
        <p:spPr bwMode="gray">
          <a:xfrm>
            <a:off x="6497401" y="2549858"/>
            <a:ext cx="179372" cy="100252"/>
          </a:xfrm>
          <a:custGeom>
            <a:avLst/>
            <a:gdLst/>
            <a:ahLst/>
            <a:cxnLst>
              <a:cxn ang="0">
                <a:pos x="2" y="2"/>
              </a:cxn>
              <a:cxn ang="0">
                <a:pos x="0" y="18"/>
              </a:cxn>
              <a:cxn ang="0">
                <a:pos x="17" y="26"/>
              </a:cxn>
              <a:cxn ang="0">
                <a:pos x="17" y="44"/>
              </a:cxn>
              <a:cxn ang="0">
                <a:pos x="26" y="66"/>
              </a:cxn>
              <a:cxn ang="0">
                <a:pos x="64" y="42"/>
              </a:cxn>
              <a:cxn ang="0">
                <a:pos x="88" y="20"/>
              </a:cxn>
              <a:cxn ang="0">
                <a:pos x="57" y="4"/>
              </a:cxn>
              <a:cxn ang="0">
                <a:pos x="31" y="0"/>
              </a:cxn>
              <a:cxn ang="0">
                <a:pos x="2" y="2"/>
              </a:cxn>
            </a:cxnLst>
            <a:rect l="0" t="0" r="r" b="b"/>
            <a:pathLst>
              <a:path w="88" h="66">
                <a:moveTo>
                  <a:pt x="2" y="2"/>
                </a:moveTo>
                <a:lnTo>
                  <a:pt x="0" y="18"/>
                </a:lnTo>
                <a:lnTo>
                  <a:pt x="17" y="26"/>
                </a:lnTo>
                <a:lnTo>
                  <a:pt x="17" y="44"/>
                </a:lnTo>
                <a:lnTo>
                  <a:pt x="26" y="66"/>
                </a:lnTo>
                <a:lnTo>
                  <a:pt x="64" y="42"/>
                </a:lnTo>
                <a:lnTo>
                  <a:pt x="88" y="20"/>
                </a:lnTo>
                <a:lnTo>
                  <a:pt x="57" y="4"/>
                </a:lnTo>
                <a:lnTo>
                  <a:pt x="31" y="0"/>
                </a:lnTo>
                <a:lnTo>
                  <a:pt x="2" y="2"/>
                </a:lnTo>
                <a:close/>
              </a:path>
            </a:pathLst>
          </a:custGeom>
          <a:solidFill>
            <a:schemeClr val="bg1">
              <a:lumMod val="85000"/>
            </a:schemeClr>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469" name="Freeform 925"/>
          <p:cNvSpPr>
            <a:spLocks/>
          </p:cNvSpPr>
          <p:nvPr/>
        </p:nvSpPr>
        <p:spPr bwMode="gray">
          <a:xfrm>
            <a:off x="6519821" y="2569604"/>
            <a:ext cx="313902" cy="177719"/>
          </a:xfrm>
          <a:custGeom>
            <a:avLst/>
            <a:gdLst/>
            <a:ahLst/>
            <a:cxnLst>
              <a:cxn ang="0">
                <a:pos x="15" y="53"/>
              </a:cxn>
              <a:cxn ang="0">
                <a:pos x="20" y="73"/>
              </a:cxn>
              <a:cxn ang="0">
                <a:pos x="0" y="89"/>
              </a:cxn>
              <a:cxn ang="0">
                <a:pos x="0" y="100"/>
              </a:cxn>
              <a:cxn ang="0">
                <a:pos x="20" y="95"/>
              </a:cxn>
              <a:cxn ang="0">
                <a:pos x="42" y="100"/>
              </a:cxn>
              <a:cxn ang="0">
                <a:pos x="62" y="117"/>
              </a:cxn>
              <a:cxn ang="0">
                <a:pos x="79" y="117"/>
              </a:cxn>
              <a:cxn ang="0">
                <a:pos x="95" y="108"/>
              </a:cxn>
              <a:cxn ang="0">
                <a:pos x="135" y="95"/>
              </a:cxn>
              <a:cxn ang="0">
                <a:pos x="135" y="64"/>
              </a:cxn>
              <a:cxn ang="0">
                <a:pos x="150" y="62"/>
              </a:cxn>
              <a:cxn ang="0">
                <a:pos x="154" y="47"/>
              </a:cxn>
              <a:cxn ang="0">
                <a:pos x="137" y="29"/>
              </a:cxn>
              <a:cxn ang="0">
                <a:pos x="112" y="0"/>
              </a:cxn>
              <a:cxn ang="0">
                <a:pos x="90" y="0"/>
              </a:cxn>
              <a:cxn ang="0">
                <a:pos x="77" y="7"/>
              </a:cxn>
              <a:cxn ang="0">
                <a:pos x="51" y="29"/>
              </a:cxn>
              <a:cxn ang="0">
                <a:pos x="15" y="53"/>
              </a:cxn>
            </a:cxnLst>
            <a:rect l="0" t="0" r="r" b="b"/>
            <a:pathLst>
              <a:path w="154" h="117">
                <a:moveTo>
                  <a:pt x="15" y="53"/>
                </a:moveTo>
                <a:lnTo>
                  <a:pt x="20" y="73"/>
                </a:lnTo>
                <a:lnTo>
                  <a:pt x="0" y="89"/>
                </a:lnTo>
                <a:lnTo>
                  <a:pt x="0" y="100"/>
                </a:lnTo>
                <a:lnTo>
                  <a:pt x="20" y="95"/>
                </a:lnTo>
                <a:lnTo>
                  <a:pt x="42" y="100"/>
                </a:lnTo>
                <a:lnTo>
                  <a:pt x="62" y="117"/>
                </a:lnTo>
                <a:lnTo>
                  <a:pt x="79" y="117"/>
                </a:lnTo>
                <a:lnTo>
                  <a:pt x="95" y="108"/>
                </a:lnTo>
                <a:lnTo>
                  <a:pt x="135" y="95"/>
                </a:lnTo>
                <a:lnTo>
                  <a:pt x="135" y="64"/>
                </a:lnTo>
                <a:lnTo>
                  <a:pt x="150" y="62"/>
                </a:lnTo>
                <a:lnTo>
                  <a:pt x="154" y="47"/>
                </a:lnTo>
                <a:lnTo>
                  <a:pt x="137" y="29"/>
                </a:lnTo>
                <a:lnTo>
                  <a:pt x="112" y="0"/>
                </a:lnTo>
                <a:lnTo>
                  <a:pt x="90" y="0"/>
                </a:lnTo>
                <a:lnTo>
                  <a:pt x="77" y="7"/>
                </a:lnTo>
                <a:lnTo>
                  <a:pt x="51" y="29"/>
                </a:lnTo>
                <a:lnTo>
                  <a:pt x="15" y="53"/>
                </a:lnTo>
                <a:close/>
              </a:path>
            </a:pathLst>
          </a:custGeom>
          <a:solidFill>
            <a:schemeClr val="bg1">
              <a:lumMod val="85000"/>
            </a:schemeClr>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470" name="Freeform 928"/>
          <p:cNvSpPr>
            <a:spLocks/>
          </p:cNvSpPr>
          <p:nvPr/>
        </p:nvSpPr>
        <p:spPr bwMode="gray">
          <a:xfrm>
            <a:off x="7100744" y="2993395"/>
            <a:ext cx="248676" cy="100252"/>
          </a:xfrm>
          <a:custGeom>
            <a:avLst/>
            <a:gdLst/>
            <a:ahLst/>
            <a:cxnLst>
              <a:cxn ang="0">
                <a:pos x="0" y="13"/>
              </a:cxn>
              <a:cxn ang="0">
                <a:pos x="29" y="35"/>
              </a:cxn>
              <a:cxn ang="0">
                <a:pos x="29" y="59"/>
              </a:cxn>
              <a:cxn ang="0">
                <a:pos x="55" y="66"/>
              </a:cxn>
              <a:cxn ang="0">
                <a:pos x="68" y="59"/>
              </a:cxn>
              <a:cxn ang="0">
                <a:pos x="99" y="59"/>
              </a:cxn>
              <a:cxn ang="0">
                <a:pos x="122" y="57"/>
              </a:cxn>
              <a:cxn ang="0">
                <a:pos x="122" y="46"/>
              </a:cxn>
              <a:cxn ang="0">
                <a:pos x="99" y="31"/>
              </a:cxn>
              <a:cxn ang="0">
                <a:pos x="73" y="0"/>
              </a:cxn>
              <a:cxn ang="0">
                <a:pos x="51" y="9"/>
              </a:cxn>
              <a:cxn ang="0">
                <a:pos x="24" y="6"/>
              </a:cxn>
              <a:cxn ang="0">
                <a:pos x="0" y="13"/>
              </a:cxn>
            </a:cxnLst>
            <a:rect l="0" t="0" r="r" b="b"/>
            <a:pathLst>
              <a:path w="122" h="66">
                <a:moveTo>
                  <a:pt x="0" y="13"/>
                </a:moveTo>
                <a:lnTo>
                  <a:pt x="29" y="35"/>
                </a:lnTo>
                <a:lnTo>
                  <a:pt x="29" y="59"/>
                </a:lnTo>
                <a:lnTo>
                  <a:pt x="55" y="66"/>
                </a:lnTo>
                <a:lnTo>
                  <a:pt x="68" y="59"/>
                </a:lnTo>
                <a:lnTo>
                  <a:pt x="99" y="59"/>
                </a:lnTo>
                <a:lnTo>
                  <a:pt x="122" y="57"/>
                </a:lnTo>
                <a:lnTo>
                  <a:pt x="122" y="46"/>
                </a:lnTo>
                <a:lnTo>
                  <a:pt x="99" y="31"/>
                </a:lnTo>
                <a:lnTo>
                  <a:pt x="73" y="0"/>
                </a:lnTo>
                <a:lnTo>
                  <a:pt x="51" y="9"/>
                </a:lnTo>
                <a:lnTo>
                  <a:pt x="24" y="6"/>
                </a:lnTo>
                <a:lnTo>
                  <a:pt x="0" y="13"/>
                </a:lnTo>
                <a:close/>
              </a:path>
            </a:pathLst>
          </a:custGeom>
          <a:solidFill>
            <a:schemeClr val="bg1">
              <a:lumMod val="85000"/>
            </a:schemeClr>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471" name="Freeform 929"/>
          <p:cNvSpPr>
            <a:spLocks/>
          </p:cNvSpPr>
          <p:nvPr/>
        </p:nvSpPr>
        <p:spPr bwMode="gray">
          <a:xfrm>
            <a:off x="7216930" y="3083013"/>
            <a:ext cx="171219" cy="88101"/>
          </a:xfrm>
          <a:custGeom>
            <a:avLst/>
            <a:gdLst/>
            <a:ahLst/>
            <a:cxnLst>
              <a:cxn ang="0">
                <a:pos x="84" y="56"/>
              </a:cxn>
              <a:cxn ang="0">
                <a:pos x="76" y="40"/>
              </a:cxn>
              <a:cxn ang="0">
                <a:pos x="62" y="27"/>
              </a:cxn>
              <a:cxn ang="0">
                <a:pos x="42" y="0"/>
              </a:cxn>
              <a:cxn ang="0">
                <a:pos x="11" y="0"/>
              </a:cxn>
              <a:cxn ang="0">
                <a:pos x="0" y="7"/>
              </a:cxn>
              <a:cxn ang="0">
                <a:pos x="20" y="20"/>
              </a:cxn>
              <a:cxn ang="0">
                <a:pos x="34" y="42"/>
              </a:cxn>
              <a:cxn ang="0">
                <a:pos x="40" y="47"/>
              </a:cxn>
              <a:cxn ang="0">
                <a:pos x="49" y="42"/>
              </a:cxn>
              <a:cxn ang="0">
                <a:pos x="62" y="47"/>
              </a:cxn>
              <a:cxn ang="0">
                <a:pos x="76" y="58"/>
              </a:cxn>
              <a:cxn ang="0">
                <a:pos x="84" y="56"/>
              </a:cxn>
            </a:cxnLst>
            <a:rect l="0" t="0" r="r" b="b"/>
            <a:pathLst>
              <a:path w="84" h="58">
                <a:moveTo>
                  <a:pt x="84" y="56"/>
                </a:moveTo>
                <a:lnTo>
                  <a:pt x="76" y="40"/>
                </a:lnTo>
                <a:lnTo>
                  <a:pt x="62" y="27"/>
                </a:lnTo>
                <a:lnTo>
                  <a:pt x="42" y="0"/>
                </a:lnTo>
                <a:lnTo>
                  <a:pt x="11" y="0"/>
                </a:lnTo>
                <a:lnTo>
                  <a:pt x="0" y="7"/>
                </a:lnTo>
                <a:lnTo>
                  <a:pt x="20" y="20"/>
                </a:lnTo>
                <a:lnTo>
                  <a:pt x="34" y="42"/>
                </a:lnTo>
                <a:lnTo>
                  <a:pt x="40" y="47"/>
                </a:lnTo>
                <a:lnTo>
                  <a:pt x="49" y="42"/>
                </a:lnTo>
                <a:lnTo>
                  <a:pt x="62" y="47"/>
                </a:lnTo>
                <a:lnTo>
                  <a:pt x="76" y="58"/>
                </a:lnTo>
                <a:lnTo>
                  <a:pt x="84" y="56"/>
                </a:lnTo>
                <a:close/>
              </a:path>
            </a:pathLst>
          </a:custGeom>
          <a:solidFill>
            <a:schemeClr val="bg1">
              <a:lumMod val="85000"/>
            </a:schemeClr>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472" name="Freeform 930"/>
          <p:cNvSpPr>
            <a:spLocks/>
          </p:cNvSpPr>
          <p:nvPr/>
        </p:nvSpPr>
        <p:spPr bwMode="gray">
          <a:xfrm>
            <a:off x="7528792" y="3035927"/>
            <a:ext cx="521811" cy="262781"/>
          </a:xfrm>
          <a:custGeom>
            <a:avLst/>
            <a:gdLst/>
            <a:ahLst/>
            <a:cxnLst>
              <a:cxn ang="0">
                <a:pos x="42" y="131"/>
              </a:cxn>
              <a:cxn ang="0">
                <a:pos x="55" y="131"/>
              </a:cxn>
              <a:cxn ang="0">
                <a:pos x="82" y="109"/>
              </a:cxn>
              <a:cxn ang="0">
                <a:pos x="117" y="102"/>
              </a:cxn>
              <a:cxn ang="0">
                <a:pos x="133" y="124"/>
              </a:cxn>
              <a:cxn ang="0">
                <a:pos x="161" y="144"/>
              </a:cxn>
              <a:cxn ang="0">
                <a:pos x="184" y="173"/>
              </a:cxn>
              <a:cxn ang="0">
                <a:pos x="210" y="173"/>
              </a:cxn>
              <a:cxn ang="0">
                <a:pos x="256" y="129"/>
              </a:cxn>
              <a:cxn ang="0">
                <a:pos x="248" y="107"/>
              </a:cxn>
              <a:cxn ang="0">
                <a:pos x="219" y="78"/>
              </a:cxn>
              <a:cxn ang="0">
                <a:pos x="206" y="73"/>
              </a:cxn>
              <a:cxn ang="0">
                <a:pos x="164" y="27"/>
              </a:cxn>
              <a:cxn ang="0">
                <a:pos x="142" y="29"/>
              </a:cxn>
              <a:cxn ang="0">
                <a:pos x="128" y="16"/>
              </a:cxn>
              <a:cxn ang="0">
                <a:pos x="93" y="14"/>
              </a:cxn>
              <a:cxn ang="0">
                <a:pos x="71" y="31"/>
              </a:cxn>
              <a:cxn ang="0">
                <a:pos x="29" y="3"/>
              </a:cxn>
              <a:cxn ang="0">
                <a:pos x="11" y="0"/>
              </a:cxn>
              <a:cxn ang="0">
                <a:pos x="0" y="9"/>
              </a:cxn>
              <a:cxn ang="0">
                <a:pos x="7" y="20"/>
              </a:cxn>
              <a:cxn ang="0">
                <a:pos x="22" y="18"/>
              </a:cxn>
              <a:cxn ang="0">
                <a:pos x="40" y="40"/>
              </a:cxn>
              <a:cxn ang="0">
                <a:pos x="22" y="51"/>
              </a:cxn>
              <a:cxn ang="0">
                <a:pos x="42" y="131"/>
              </a:cxn>
            </a:cxnLst>
            <a:rect l="0" t="0" r="r" b="b"/>
            <a:pathLst>
              <a:path w="256" h="173">
                <a:moveTo>
                  <a:pt x="42" y="131"/>
                </a:moveTo>
                <a:lnTo>
                  <a:pt x="55" y="131"/>
                </a:lnTo>
                <a:lnTo>
                  <a:pt x="82" y="109"/>
                </a:lnTo>
                <a:lnTo>
                  <a:pt x="117" y="102"/>
                </a:lnTo>
                <a:lnTo>
                  <a:pt x="133" y="124"/>
                </a:lnTo>
                <a:lnTo>
                  <a:pt x="161" y="144"/>
                </a:lnTo>
                <a:lnTo>
                  <a:pt x="184" y="173"/>
                </a:lnTo>
                <a:lnTo>
                  <a:pt x="210" y="173"/>
                </a:lnTo>
                <a:lnTo>
                  <a:pt x="256" y="129"/>
                </a:lnTo>
                <a:lnTo>
                  <a:pt x="248" y="107"/>
                </a:lnTo>
                <a:lnTo>
                  <a:pt x="219" y="78"/>
                </a:lnTo>
                <a:lnTo>
                  <a:pt x="206" y="73"/>
                </a:lnTo>
                <a:lnTo>
                  <a:pt x="164" y="27"/>
                </a:lnTo>
                <a:lnTo>
                  <a:pt x="142" y="29"/>
                </a:lnTo>
                <a:lnTo>
                  <a:pt x="128" y="16"/>
                </a:lnTo>
                <a:lnTo>
                  <a:pt x="93" y="14"/>
                </a:lnTo>
                <a:lnTo>
                  <a:pt x="71" y="31"/>
                </a:lnTo>
                <a:lnTo>
                  <a:pt x="29" y="3"/>
                </a:lnTo>
                <a:lnTo>
                  <a:pt x="11" y="0"/>
                </a:lnTo>
                <a:lnTo>
                  <a:pt x="0" y="9"/>
                </a:lnTo>
                <a:lnTo>
                  <a:pt x="7" y="20"/>
                </a:lnTo>
                <a:lnTo>
                  <a:pt x="22" y="18"/>
                </a:lnTo>
                <a:lnTo>
                  <a:pt x="40" y="40"/>
                </a:lnTo>
                <a:lnTo>
                  <a:pt x="22" y="51"/>
                </a:lnTo>
                <a:lnTo>
                  <a:pt x="42" y="131"/>
                </a:lnTo>
                <a:close/>
              </a:path>
            </a:pathLst>
          </a:custGeom>
          <a:solidFill>
            <a:schemeClr val="bg1">
              <a:lumMod val="85000"/>
            </a:schemeClr>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473" name="Freeform 931"/>
          <p:cNvSpPr>
            <a:spLocks/>
          </p:cNvSpPr>
          <p:nvPr/>
        </p:nvSpPr>
        <p:spPr bwMode="gray">
          <a:xfrm>
            <a:off x="7622556" y="2929599"/>
            <a:ext cx="609459" cy="302275"/>
          </a:xfrm>
          <a:custGeom>
            <a:avLst/>
            <a:gdLst/>
            <a:ahLst/>
            <a:cxnLst>
              <a:cxn ang="0">
                <a:pos x="268" y="48"/>
              </a:cxn>
              <a:cxn ang="0">
                <a:pos x="248" y="62"/>
              </a:cxn>
              <a:cxn ang="0">
                <a:pos x="261" y="77"/>
              </a:cxn>
              <a:cxn ang="0">
                <a:pos x="292" y="77"/>
              </a:cxn>
              <a:cxn ang="0">
                <a:pos x="299" y="88"/>
              </a:cxn>
              <a:cxn ang="0">
                <a:pos x="286" y="106"/>
              </a:cxn>
              <a:cxn ang="0">
                <a:pos x="248" y="97"/>
              </a:cxn>
              <a:cxn ang="0">
                <a:pos x="235" y="117"/>
              </a:cxn>
              <a:cxn ang="0">
                <a:pos x="219" y="132"/>
              </a:cxn>
              <a:cxn ang="0">
                <a:pos x="233" y="152"/>
              </a:cxn>
              <a:cxn ang="0">
                <a:pos x="239" y="194"/>
              </a:cxn>
              <a:cxn ang="0">
                <a:pos x="210" y="199"/>
              </a:cxn>
              <a:cxn ang="0">
                <a:pos x="202" y="177"/>
              </a:cxn>
              <a:cxn ang="0">
                <a:pos x="173" y="148"/>
              </a:cxn>
              <a:cxn ang="0">
                <a:pos x="160" y="143"/>
              </a:cxn>
              <a:cxn ang="0">
                <a:pos x="115" y="97"/>
              </a:cxn>
              <a:cxn ang="0">
                <a:pos x="96" y="99"/>
              </a:cxn>
              <a:cxn ang="0">
                <a:pos x="80" y="86"/>
              </a:cxn>
              <a:cxn ang="0">
                <a:pos x="47" y="84"/>
              </a:cxn>
              <a:cxn ang="0">
                <a:pos x="29" y="97"/>
              </a:cxn>
              <a:cxn ang="0">
                <a:pos x="0" y="13"/>
              </a:cxn>
              <a:cxn ang="0">
                <a:pos x="53" y="0"/>
              </a:cxn>
              <a:cxn ang="0">
                <a:pos x="45" y="9"/>
              </a:cxn>
              <a:cxn ang="0">
                <a:pos x="45" y="44"/>
              </a:cxn>
              <a:cxn ang="0">
                <a:pos x="76" y="51"/>
              </a:cxn>
              <a:cxn ang="0">
                <a:pos x="80" y="26"/>
              </a:cxn>
              <a:cxn ang="0">
                <a:pos x="144" y="42"/>
              </a:cxn>
              <a:cxn ang="0">
                <a:pos x="168" y="70"/>
              </a:cxn>
              <a:cxn ang="0">
                <a:pos x="224" y="53"/>
              </a:cxn>
              <a:cxn ang="0">
                <a:pos x="268" y="48"/>
              </a:cxn>
            </a:cxnLst>
            <a:rect l="0" t="0" r="r" b="b"/>
            <a:pathLst>
              <a:path w="299" h="199">
                <a:moveTo>
                  <a:pt x="268" y="48"/>
                </a:moveTo>
                <a:lnTo>
                  <a:pt x="248" y="62"/>
                </a:lnTo>
                <a:lnTo>
                  <a:pt x="261" y="77"/>
                </a:lnTo>
                <a:lnTo>
                  <a:pt x="292" y="77"/>
                </a:lnTo>
                <a:lnTo>
                  <a:pt x="299" y="88"/>
                </a:lnTo>
                <a:lnTo>
                  <a:pt x="286" y="106"/>
                </a:lnTo>
                <a:lnTo>
                  <a:pt x="248" y="97"/>
                </a:lnTo>
                <a:lnTo>
                  <a:pt x="235" y="117"/>
                </a:lnTo>
                <a:lnTo>
                  <a:pt x="219" y="132"/>
                </a:lnTo>
                <a:lnTo>
                  <a:pt x="233" y="152"/>
                </a:lnTo>
                <a:lnTo>
                  <a:pt x="239" y="194"/>
                </a:lnTo>
                <a:lnTo>
                  <a:pt x="210" y="199"/>
                </a:lnTo>
                <a:lnTo>
                  <a:pt x="202" y="177"/>
                </a:lnTo>
                <a:lnTo>
                  <a:pt x="173" y="148"/>
                </a:lnTo>
                <a:lnTo>
                  <a:pt x="160" y="143"/>
                </a:lnTo>
                <a:lnTo>
                  <a:pt x="115" y="97"/>
                </a:lnTo>
                <a:lnTo>
                  <a:pt x="96" y="99"/>
                </a:lnTo>
                <a:lnTo>
                  <a:pt x="80" y="86"/>
                </a:lnTo>
                <a:lnTo>
                  <a:pt x="47" y="84"/>
                </a:lnTo>
                <a:lnTo>
                  <a:pt x="29" y="97"/>
                </a:lnTo>
                <a:lnTo>
                  <a:pt x="0" y="13"/>
                </a:lnTo>
                <a:lnTo>
                  <a:pt x="53" y="0"/>
                </a:lnTo>
                <a:lnTo>
                  <a:pt x="45" y="9"/>
                </a:lnTo>
                <a:lnTo>
                  <a:pt x="45" y="44"/>
                </a:lnTo>
                <a:lnTo>
                  <a:pt x="76" y="51"/>
                </a:lnTo>
                <a:lnTo>
                  <a:pt x="80" y="26"/>
                </a:lnTo>
                <a:lnTo>
                  <a:pt x="144" y="42"/>
                </a:lnTo>
                <a:lnTo>
                  <a:pt x="168" y="70"/>
                </a:lnTo>
                <a:lnTo>
                  <a:pt x="224" y="53"/>
                </a:lnTo>
                <a:lnTo>
                  <a:pt x="268" y="48"/>
                </a:lnTo>
                <a:close/>
              </a:path>
            </a:pathLst>
          </a:custGeom>
          <a:solidFill>
            <a:schemeClr val="bg1">
              <a:lumMod val="85000"/>
            </a:schemeClr>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474" name="Freeform 932"/>
          <p:cNvSpPr>
            <a:spLocks/>
          </p:cNvSpPr>
          <p:nvPr/>
        </p:nvSpPr>
        <p:spPr bwMode="gray">
          <a:xfrm>
            <a:off x="8068950" y="3076938"/>
            <a:ext cx="285366" cy="147341"/>
          </a:xfrm>
          <a:custGeom>
            <a:avLst/>
            <a:gdLst/>
            <a:ahLst/>
            <a:cxnLst>
              <a:cxn ang="0">
                <a:pos x="118" y="33"/>
              </a:cxn>
              <a:cxn ang="0">
                <a:pos x="118" y="46"/>
              </a:cxn>
              <a:cxn ang="0">
                <a:pos x="131" y="53"/>
              </a:cxn>
              <a:cxn ang="0">
                <a:pos x="140" y="82"/>
              </a:cxn>
              <a:cxn ang="0">
                <a:pos x="95" y="88"/>
              </a:cxn>
              <a:cxn ang="0">
                <a:pos x="82" y="75"/>
              </a:cxn>
              <a:cxn ang="0">
                <a:pos x="60" y="75"/>
              </a:cxn>
              <a:cxn ang="0">
                <a:pos x="38" y="97"/>
              </a:cxn>
              <a:cxn ang="0">
                <a:pos x="20" y="97"/>
              </a:cxn>
              <a:cxn ang="0">
                <a:pos x="14" y="55"/>
              </a:cxn>
              <a:cxn ang="0">
                <a:pos x="0" y="35"/>
              </a:cxn>
              <a:cxn ang="0">
                <a:pos x="16" y="20"/>
              </a:cxn>
              <a:cxn ang="0">
                <a:pos x="29" y="0"/>
              </a:cxn>
              <a:cxn ang="0">
                <a:pos x="58" y="7"/>
              </a:cxn>
              <a:cxn ang="0">
                <a:pos x="47" y="22"/>
              </a:cxn>
              <a:cxn ang="0">
                <a:pos x="118" y="33"/>
              </a:cxn>
            </a:cxnLst>
            <a:rect l="0" t="0" r="r" b="b"/>
            <a:pathLst>
              <a:path w="140" h="97">
                <a:moveTo>
                  <a:pt x="118" y="33"/>
                </a:moveTo>
                <a:lnTo>
                  <a:pt x="118" y="46"/>
                </a:lnTo>
                <a:lnTo>
                  <a:pt x="131" y="53"/>
                </a:lnTo>
                <a:lnTo>
                  <a:pt x="140" y="82"/>
                </a:lnTo>
                <a:lnTo>
                  <a:pt x="95" y="88"/>
                </a:lnTo>
                <a:lnTo>
                  <a:pt x="82" y="75"/>
                </a:lnTo>
                <a:lnTo>
                  <a:pt x="60" y="75"/>
                </a:lnTo>
                <a:lnTo>
                  <a:pt x="38" y="97"/>
                </a:lnTo>
                <a:lnTo>
                  <a:pt x="20" y="97"/>
                </a:lnTo>
                <a:lnTo>
                  <a:pt x="14" y="55"/>
                </a:lnTo>
                <a:lnTo>
                  <a:pt x="0" y="35"/>
                </a:lnTo>
                <a:lnTo>
                  <a:pt x="16" y="20"/>
                </a:lnTo>
                <a:lnTo>
                  <a:pt x="29" y="0"/>
                </a:lnTo>
                <a:lnTo>
                  <a:pt x="58" y="7"/>
                </a:lnTo>
                <a:lnTo>
                  <a:pt x="47" y="22"/>
                </a:lnTo>
                <a:lnTo>
                  <a:pt x="118" y="33"/>
                </a:lnTo>
                <a:close/>
              </a:path>
            </a:pathLst>
          </a:custGeom>
          <a:solidFill>
            <a:schemeClr val="bg1">
              <a:lumMod val="85000"/>
            </a:schemeClr>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475" name="Freeform 933"/>
          <p:cNvSpPr>
            <a:spLocks/>
          </p:cNvSpPr>
          <p:nvPr/>
        </p:nvSpPr>
        <p:spPr bwMode="gray">
          <a:xfrm>
            <a:off x="8128061" y="2969092"/>
            <a:ext cx="338361" cy="157974"/>
          </a:xfrm>
          <a:custGeom>
            <a:avLst/>
            <a:gdLst/>
            <a:ahLst/>
            <a:cxnLst>
              <a:cxn ang="0">
                <a:pos x="164" y="5"/>
              </a:cxn>
              <a:cxn ang="0">
                <a:pos x="166" y="18"/>
              </a:cxn>
              <a:cxn ang="0">
                <a:pos x="131" y="67"/>
              </a:cxn>
              <a:cxn ang="0">
                <a:pos x="102" y="75"/>
              </a:cxn>
              <a:cxn ang="0">
                <a:pos x="89" y="104"/>
              </a:cxn>
              <a:cxn ang="0">
                <a:pos x="18" y="93"/>
              </a:cxn>
              <a:cxn ang="0">
                <a:pos x="27" y="78"/>
              </a:cxn>
              <a:cxn ang="0">
                <a:pos x="38" y="80"/>
              </a:cxn>
              <a:cxn ang="0">
                <a:pos x="51" y="62"/>
              </a:cxn>
              <a:cxn ang="0">
                <a:pos x="44" y="51"/>
              </a:cxn>
              <a:cxn ang="0">
                <a:pos x="13" y="51"/>
              </a:cxn>
              <a:cxn ang="0">
                <a:pos x="0" y="36"/>
              </a:cxn>
              <a:cxn ang="0">
                <a:pos x="20" y="22"/>
              </a:cxn>
              <a:cxn ang="0">
                <a:pos x="89" y="0"/>
              </a:cxn>
              <a:cxn ang="0">
                <a:pos x="117" y="9"/>
              </a:cxn>
              <a:cxn ang="0">
                <a:pos x="164" y="5"/>
              </a:cxn>
            </a:cxnLst>
            <a:rect l="0" t="0" r="r" b="b"/>
            <a:pathLst>
              <a:path w="166" h="104">
                <a:moveTo>
                  <a:pt x="164" y="5"/>
                </a:moveTo>
                <a:lnTo>
                  <a:pt x="166" y="18"/>
                </a:lnTo>
                <a:lnTo>
                  <a:pt x="131" y="67"/>
                </a:lnTo>
                <a:lnTo>
                  <a:pt x="102" y="75"/>
                </a:lnTo>
                <a:lnTo>
                  <a:pt x="89" y="104"/>
                </a:lnTo>
                <a:lnTo>
                  <a:pt x="18" y="93"/>
                </a:lnTo>
                <a:lnTo>
                  <a:pt x="27" y="78"/>
                </a:lnTo>
                <a:lnTo>
                  <a:pt x="38" y="80"/>
                </a:lnTo>
                <a:lnTo>
                  <a:pt x="51" y="62"/>
                </a:lnTo>
                <a:lnTo>
                  <a:pt x="44" y="51"/>
                </a:lnTo>
                <a:lnTo>
                  <a:pt x="13" y="51"/>
                </a:lnTo>
                <a:lnTo>
                  <a:pt x="0" y="36"/>
                </a:lnTo>
                <a:lnTo>
                  <a:pt x="20" y="22"/>
                </a:lnTo>
                <a:lnTo>
                  <a:pt x="89" y="0"/>
                </a:lnTo>
                <a:lnTo>
                  <a:pt x="117" y="9"/>
                </a:lnTo>
                <a:lnTo>
                  <a:pt x="164" y="5"/>
                </a:lnTo>
                <a:close/>
              </a:path>
            </a:pathLst>
          </a:custGeom>
          <a:solidFill>
            <a:schemeClr val="bg1">
              <a:lumMod val="85000"/>
            </a:schemeClr>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476" name="Freeform 936"/>
          <p:cNvSpPr>
            <a:spLocks/>
          </p:cNvSpPr>
          <p:nvPr/>
        </p:nvSpPr>
        <p:spPr bwMode="gray">
          <a:xfrm>
            <a:off x="6199804" y="2922005"/>
            <a:ext cx="112109" cy="44050"/>
          </a:xfrm>
          <a:custGeom>
            <a:avLst/>
            <a:gdLst/>
            <a:ahLst/>
            <a:cxnLst>
              <a:cxn ang="0">
                <a:pos x="4" y="2"/>
              </a:cxn>
              <a:cxn ang="0">
                <a:pos x="0" y="27"/>
              </a:cxn>
              <a:cxn ang="0">
                <a:pos x="2" y="29"/>
              </a:cxn>
              <a:cxn ang="0">
                <a:pos x="35" y="20"/>
              </a:cxn>
              <a:cxn ang="0">
                <a:pos x="55" y="2"/>
              </a:cxn>
              <a:cxn ang="0">
                <a:pos x="48" y="0"/>
              </a:cxn>
              <a:cxn ang="0">
                <a:pos x="13" y="7"/>
              </a:cxn>
              <a:cxn ang="0">
                <a:pos x="4" y="2"/>
              </a:cxn>
            </a:cxnLst>
            <a:rect l="0" t="0" r="r" b="b"/>
            <a:pathLst>
              <a:path w="55" h="29">
                <a:moveTo>
                  <a:pt x="4" y="2"/>
                </a:moveTo>
                <a:lnTo>
                  <a:pt x="0" y="27"/>
                </a:lnTo>
                <a:lnTo>
                  <a:pt x="2" y="29"/>
                </a:lnTo>
                <a:lnTo>
                  <a:pt x="35" y="20"/>
                </a:lnTo>
                <a:lnTo>
                  <a:pt x="55" y="2"/>
                </a:lnTo>
                <a:lnTo>
                  <a:pt x="48" y="0"/>
                </a:lnTo>
                <a:lnTo>
                  <a:pt x="13" y="7"/>
                </a:lnTo>
                <a:lnTo>
                  <a:pt x="4" y="2"/>
                </a:lnTo>
                <a:close/>
              </a:path>
            </a:pathLst>
          </a:custGeom>
          <a:solidFill>
            <a:schemeClr val="bg1">
              <a:lumMod val="85000"/>
            </a:schemeClr>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477" name="Freeform 945"/>
          <p:cNvSpPr>
            <a:spLocks/>
          </p:cNvSpPr>
          <p:nvPr/>
        </p:nvSpPr>
        <p:spPr bwMode="gray">
          <a:xfrm>
            <a:off x="6576896" y="3301744"/>
            <a:ext cx="99878" cy="24305"/>
          </a:xfrm>
          <a:custGeom>
            <a:avLst/>
            <a:gdLst/>
            <a:ahLst/>
            <a:cxnLst>
              <a:cxn ang="0">
                <a:pos x="0" y="0"/>
              </a:cxn>
              <a:cxn ang="0">
                <a:pos x="49" y="5"/>
              </a:cxn>
              <a:cxn ang="0">
                <a:pos x="47" y="16"/>
              </a:cxn>
              <a:cxn ang="0">
                <a:pos x="3" y="9"/>
              </a:cxn>
              <a:cxn ang="0">
                <a:pos x="0" y="0"/>
              </a:cxn>
            </a:cxnLst>
            <a:rect l="0" t="0" r="r" b="b"/>
            <a:pathLst>
              <a:path w="49" h="16">
                <a:moveTo>
                  <a:pt x="0" y="0"/>
                </a:moveTo>
                <a:lnTo>
                  <a:pt x="49" y="5"/>
                </a:lnTo>
                <a:lnTo>
                  <a:pt x="47" y="16"/>
                </a:lnTo>
                <a:lnTo>
                  <a:pt x="3" y="9"/>
                </a:lnTo>
                <a:lnTo>
                  <a:pt x="0" y="0"/>
                </a:lnTo>
                <a:close/>
              </a:path>
            </a:pathLst>
          </a:custGeom>
          <a:solidFill>
            <a:schemeClr val="bg1">
              <a:lumMod val="85000"/>
            </a:schemeClr>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478" name="Freeform 946"/>
          <p:cNvSpPr>
            <a:spLocks/>
          </p:cNvSpPr>
          <p:nvPr/>
        </p:nvSpPr>
        <p:spPr bwMode="gray">
          <a:xfrm>
            <a:off x="7004942" y="3484021"/>
            <a:ext cx="14269" cy="6075"/>
          </a:xfrm>
          <a:custGeom>
            <a:avLst/>
            <a:gdLst/>
            <a:ahLst/>
            <a:cxnLst>
              <a:cxn ang="0">
                <a:pos x="0" y="0"/>
              </a:cxn>
              <a:cxn ang="0">
                <a:pos x="7" y="0"/>
              </a:cxn>
              <a:cxn ang="0">
                <a:pos x="5" y="4"/>
              </a:cxn>
              <a:cxn ang="0">
                <a:pos x="0" y="4"/>
              </a:cxn>
              <a:cxn ang="0">
                <a:pos x="0" y="0"/>
              </a:cxn>
            </a:cxnLst>
            <a:rect l="0" t="0" r="r" b="b"/>
            <a:pathLst>
              <a:path w="7" h="4">
                <a:moveTo>
                  <a:pt x="0" y="0"/>
                </a:moveTo>
                <a:lnTo>
                  <a:pt x="7" y="0"/>
                </a:lnTo>
                <a:lnTo>
                  <a:pt x="5" y="4"/>
                </a:lnTo>
                <a:lnTo>
                  <a:pt x="0" y="4"/>
                </a:lnTo>
                <a:lnTo>
                  <a:pt x="0" y="0"/>
                </a:lnTo>
                <a:close/>
              </a:path>
            </a:pathLst>
          </a:custGeom>
          <a:solidFill>
            <a:schemeClr val="bg1">
              <a:lumMod val="85000"/>
            </a:schemeClr>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479" name="Freeform 947"/>
          <p:cNvSpPr>
            <a:spLocks/>
          </p:cNvSpPr>
          <p:nvPr/>
        </p:nvSpPr>
        <p:spPr bwMode="gray">
          <a:xfrm>
            <a:off x="6992714" y="3432376"/>
            <a:ext cx="12230" cy="10633"/>
          </a:xfrm>
          <a:custGeom>
            <a:avLst/>
            <a:gdLst/>
            <a:ahLst/>
            <a:cxnLst>
              <a:cxn ang="0">
                <a:pos x="0" y="3"/>
              </a:cxn>
              <a:cxn ang="0">
                <a:pos x="6" y="0"/>
              </a:cxn>
              <a:cxn ang="0">
                <a:pos x="4" y="7"/>
              </a:cxn>
              <a:cxn ang="0">
                <a:pos x="0" y="7"/>
              </a:cxn>
              <a:cxn ang="0">
                <a:pos x="0" y="3"/>
              </a:cxn>
            </a:cxnLst>
            <a:rect l="0" t="0" r="r" b="b"/>
            <a:pathLst>
              <a:path w="6" h="7">
                <a:moveTo>
                  <a:pt x="0" y="3"/>
                </a:moveTo>
                <a:lnTo>
                  <a:pt x="6" y="0"/>
                </a:lnTo>
                <a:lnTo>
                  <a:pt x="4" y="7"/>
                </a:lnTo>
                <a:lnTo>
                  <a:pt x="0" y="7"/>
                </a:lnTo>
                <a:lnTo>
                  <a:pt x="0" y="3"/>
                </a:lnTo>
                <a:close/>
              </a:path>
            </a:pathLst>
          </a:custGeom>
          <a:solidFill>
            <a:schemeClr val="bg1">
              <a:lumMod val="85000"/>
            </a:schemeClr>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480" name="Freeform 948"/>
          <p:cNvSpPr>
            <a:spLocks/>
          </p:cNvSpPr>
          <p:nvPr/>
        </p:nvSpPr>
        <p:spPr bwMode="gray">
          <a:xfrm>
            <a:off x="7015135" y="3412629"/>
            <a:ext cx="18345" cy="7596"/>
          </a:xfrm>
          <a:custGeom>
            <a:avLst/>
            <a:gdLst/>
            <a:ahLst/>
            <a:cxnLst>
              <a:cxn ang="0">
                <a:pos x="0" y="0"/>
              </a:cxn>
              <a:cxn ang="0">
                <a:pos x="0" y="5"/>
              </a:cxn>
              <a:cxn ang="0">
                <a:pos x="9" y="5"/>
              </a:cxn>
              <a:cxn ang="0">
                <a:pos x="4" y="0"/>
              </a:cxn>
              <a:cxn ang="0">
                <a:pos x="0" y="0"/>
              </a:cxn>
            </a:cxnLst>
            <a:rect l="0" t="0" r="r" b="b"/>
            <a:pathLst>
              <a:path w="9" h="5">
                <a:moveTo>
                  <a:pt x="0" y="0"/>
                </a:moveTo>
                <a:lnTo>
                  <a:pt x="0" y="5"/>
                </a:lnTo>
                <a:lnTo>
                  <a:pt x="9" y="5"/>
                </a:lnTo>
                <a:lnTo>
                  <a:pt x="4" y="0"/>
                </a:lnTo>
                <a:lnTo>
                  <a:pt x="0" y="0"/>
                </a:lnTo>
                <a:close/>
              </a:path>
            </a:pathLst>
          </a:custGeom>
          <a:solidFill>
            <a:schemeClr val="bg1">
              <a:lumMod val="85000"/>
            </a:schemeClr>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481" name="Freeform 958"/>
          <p:cNvSpPr>
            <a:spLocks/>
          </p:cNvSpPr>
          <p:nvPr/>
        </p:nvSpPr>
        <p:spPr bwMode="gray">
          <a:xfrm>
            <a:off x="9742413" y="4641472"/>
            <a:ext cx="34653" cy="34937"/>
          </a:xfrm>
          <a:custGeom>
            <a:avLst/>
            <a:gdLst/>
            <a:ahLst/>
            <a:cxnLst>
              <a:cxn ang="0">
                <a:pos x="4" y="0"/>
              </a:cxn>
              <a:cxn ang="0">
                <a:pos x="0" y="14"/>
              </a:cxn>
              <a:cxn ang="0">
                <a:pos x="17" y="23"/>
              </a:cxn>
              <a:cxn ang="0">
                <a:pos x="4" y="0"/>
              </a:cxn>
            </a:cxnLst>
            <a:rect l="0" t="0" r="r" b="b"/>
            <a:pathLst>
              <a:path w="17" h="23">
                <a:moveTo>
                  <a:pt x="4" y="0"/>
                </a:moveTo>
                <a:lnTo>
                  <a:pt x="0" y="14"/>
                </a:lnTo>
                <a:lnTo>
                  <a:pt x="17" y="23"/>
                </a:lnTo>
                <a:lnTo>
                  <a:pt x="4" y="0"/>
                </a:lnTo>
                <a:close/>
              </a:path>
            </a:pathLst>
          </a:custGeom>
          <a:solidFill>
            <a:schemeClr val="bg1">
              <a:lumMod val="85000"/>
            </a:schemeClr>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482" name="Freeform 971"/>
          <p:cNvSpPr>
            <a:spLocks/>
          </p:cNvSpPr>
          <p:nvPr/>
        </p:nvSpPr>
        <p:spPr bwMode="gray">
          <a:xfrm>
            <a:off x="7100744" y="3960977"/>
            <a:ext cx="248676" cy="186833"/>
          </a:xfrm>
          <a:custGeom>
            <a:avLst/>
            <a:gdLst/>
            <a:ahLst/>
            <a:cxnLst>
              <a:cxn ang="0">
                <a:pos x="35" y="0"/>
              </a:cxn>
              <a:cxn ang="0">
                <a:pos x="51" y="57"/>
              </a:cxn>
              <a:cxn ang="0">
                <a:pos x="64" y="57"/>
              </a:cxn>
              <a:cxn ang="0">
                <a:pos x="93" y="86"/>
              </a:cxn>
              <a:cxn ang="0">
                <a:pos x="115" y="99"/>
              </a:cxn>
              <a:cxn ang="0">
                <a:pos x="122" y="115"/>
              </a:cxn>
              <a:cxn ang="0">
                <a:pos x="108" y="123"/>
              </a:cxn>
              <a:cxn ang="0">
                <a:pos x="102" y="110"/>
              </a:cxn>
              <a:cxn ang="0">
                <a:pos x="86" y="99"/>
              </a:cxn>
              <a:cxn ang="0">
                <a:pos x="68" y="90"/>
              </a:cxn>
              <a:cxn ang="0">
                <a:pos x="44" y="81"/>
              </a:cxn>
              <a:cxn ang="0">
                <a:pos x="24" y="75"/>
              </a:cxn>
              <a:cxn ang="0">
                <a:pos x="18" y="86"/>
              </a:cxn>
              <a:cxn ang="0">
                <a:pos x="0" y="86"/>
              </a:cxn>
              <a:cxn ang="0">
                <a:pos x="7" y="70"/>
              </a:cxn>
              <a:cxn ang="0">
                <a:pos x="7" y="22"/>
              </a:cxn>
              <a:cxn ang="0">
                <a:pos x="35" y="0"/>
              </a:cxn>
            </a:cxnLst>
            <a:rect l="0" t="0" r="r" b="b"/>
            <a:pathLst>
              <a:path w="122" h="123">
                <a:moveTo>
                  <a:pt x="35" y="0"/>
                </a:moveTo>
                <a:lnTo>
                  <a:pt x="51" y="57"/>
                </a:lnTo>
                <a:lnTo>
                  <a:pt x="64" y="57"/>
                </a:lnTo>
                <a:lnTo>
                  <a:pt x="93" y="86"/>
                </a:lnTo>
                <a:lnTo>
                  <a:pt x="115" y="99"/>
                </a:lnTo>
                <a:lnTo>
                  <a:pt x="122" y="115"/>
                </a:lnTo>
                <a:lnTo>
                  <a:pt x="108" y="123"/>
                </a:lnTo>
                <a:lnTo>
                  <a:pt x="102" y="110"/>
                </a:lnTo>
                <a:lnTo>
                  <a:pt x="86" y="99"/>
                </a:lnTo>
                <a:lnTo>
                  <a:pt x="68" y="90"/>
                </a:lnTo>
                <a:lnTo>
                  <a:pt x="44" y="81"/>
                </a:lnTo>
                <a:lnTo>
                  <a:pt x="24" y="75"/>
                </a:lnTo>
                <a:lnTo>
                  <a:pt x="18" y="86"/>
                </a:lnTo>
                <a:lnTo>
                  <a:pt x="0" y="86"/>
                </a:lnTo>
                <a:lnTo>
                  <a:pt x="7" y="70"/>
                </a:lnTo>
                <a:lnTo>
                  <a:pt x="7" y="22"/>
                </a:lnTo>
                <a:lnTo>
                  <a:pt x="35" y="0"/>
                </a:lnTo>
                <a:close/>
              </a:path>
            </a:pathLst>
          </a:custGeom>
          <a:solidFill>
            <a:schemeClr val="bg1">
              <a:lumMod val="85000"/>
            </a:schemeClr>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483" name="Freeform 972"/>
          <p:cNvSpPr>
            <a:spLocks/>
          </p:cNvSpPr>
          <p:nvPr/>
        </p:nvSpPr>
        <p:spPr bwMode="gray">
          <a:xfrm>
            <a:off x="7029403" y="4074899"/>
            <a:ext cx="495315" cy="382779"/>
          </a:xfrm>
          <a:custGeom>
            <a:avLst/>
            <a:gdLst/>
            <a:ahLst/>
            <a:cxnLst>
              <a:cxn ang="0">
                <a:pos x="121" y="24"/>
              </a:cxn>
              <a:cxn ang="0">
                <a:pos x="137" y="35"/>
              </a:cxn>
              <a:cxn ang="0">
                <a:pos x="143" y="48"/>
              </a:cxn>
              <a:cxn ang="0">
                <a:pos x="134" y="53"/>
              </a:cxn>
              <a:cxn ang="0">
                <a:pos x="134" y="88"/>
              </a:cxn>
              <a:cxn ang="0">
                <a:pos x="141" y="95"/>
              </a:cxn>
              <a:cxn ang="0">
                <a:pos x="163" y="95"/>
              </a:cxn>
              <a:cxn ang="0">
                <a:pos x="170" y="117"/>
              </a:cxn>
              <a:cxn ang="0">
                <a:pos x="170" y="124"/>
              </a:cxn>
              <a:cxn ang="0">
                <a:pos x="176" y="124"/>
              </a:cxn>
              <a:cxn ang="0">
                <a:pos x="185" y="130"/>
              </a:cxn>
              <a:cxn ang="0">
                <a:pos x="199" y="130"/>
              </a:cxn>
              <a:cxn ang="0">
                <a:pos x="243" y="146"/>
              </a:cxn>
              <a:cxn ang="0">
                <a:pos x="170" y="239"/>
              </a:cxn>
              <a:cxn ang="0">
                <a:pos x="141" y="239"/>
              </a:cxn>
              <a:cxn ang="0">
                <a:pos x="121" y="252"/>
              </a:cxn>
              <a:cxn ang="0">
                <a:pos x="92" y="252"/>
              </a:cxn>
              <a:cxn ang="0">
                <a:pos x="64" y="245"/>
              </a:cxn>
              <a:cxn ang="0">
                <a:pos x="19" y="216"/>
              </a:cxn>
              <a:cxn ang="0">
                <a:pos x="13" y="194"/>
              </a:cxn>
              <a:cxn ang="0">
                <a:pos x="6" y="188"/>
              </a:cxn>
              <a:cxn ang="0">
                <a:pos x="0" y="174"/>
              </a:cxn>
              <a:cxn ang="0">
                <a:pos x="6" y="110"/>
              </a:cxn>
              <a:cxn ang="0">
                <a:pos x="6" y="88"/>
              </a:cxn>
              <a:cxn ang="0">
                <a:pos x="28" y="40"/>
              </a:cxn>
              <a:cxn ang="0">
                <a:pos x="35" y="40"/>
              </a:cxn>
              <a:cxn ang="0">
                <a:pos x="35" y="11"/>
              </a:cxn>
              <a:cxn ang="0">
                <a:pos x="53" y="11"/>
              </a:cxn>
              <a:cxn ang="0">
                <a:pos x="59" y="0"/>
              </a:cxn>
              <a:cxn ang="0">
                <a:pos x="79" y="6"/>
              </a:cxn>
              <a:cxn ang="0">
                <a:pos x="103" y="15"/>
              </a:cxn>
              <a:cxn ang="0">
                <a:pos x="121" y="24"/>
              </a:cxn>
            </a:cxnLst>
            <a:rect l="0" t="0" r="r" b="b"/>
            <a:pathLst>
              <a:path w="243" h="252">
                <a:moveTo>
                  <a:pt x="121" y="24"/>
                </a:moveTo>
                <a:lnTo>
                  <a:pt x="137" y="35"/>
                </a:lnTo>
                <a:lnTo>
                  <a:pt x="143" y="48"/>
                </a:lnTo>
                <a:lnTo>
                  <a:pt x="134" y="53"/>
                </a:lnTo>
                <a:lnTo>
                  <a:pt x="134" y="88"/>
                </a:lnTo>
                <a:lnTo>
                  <a:pt x="141" y="95"/>
                </a:lnTo>
                <a:lnTo>
                  <a:pt x="163" y="95"/>
                </a:lnTo>
                <a:lnTo>
                  <a:pt x="170" y="117"/>
                </a:lnTo>
                <a:lnTo>
                  <a:pt x="170" y="124"/>
                </a:lnTo>
                <a:lnTo>
                  <a:pt x="176" y="124"/>
                </a:lnTo>
                <a:lnTo>
                  <a:pt x="185" y="130"/>
                </a:lnTo>
                <a:lnTo>
                  <a:pt x="199" y="130"/>
                </a:lnTo>
                <a:lnTo>
                  <a:pt x="243" y="146"/>
                </a:lnTo>
                <a:lnTo>
                  <a:pt x="170" y="239"/>
                </a:lnTo>
                <a:lnTo>
                  <a:pt x="141" y="239"/>
                </a:lnTo>
                <a:lnTo>
                  <a:pt x="121" y="252"/>
                </a:lnTo>
                <a:lnTo>
                  <a:pt x="92" y="252"/>
                </a:lnTo>
                <a:lnTo>
                  <a:pt x="64" y="245"/>
                </a:lnTo>
                <a:lnTo>
                  <a:pt x="19" y="216"/>
                </a:lnTo>
                <a:lnTo>
                  <a:pt x="13" y="194"/>
                </a:lnTo>
                <a:lnTo>
                  <a:pt x="6" y="188"/>
                </a:lnTo>
                <a:lnTo>
                  <a:pt x="0" y="174"/>
                </a:lnTo>
                <a:lnTo>
                  <a:pt x="6" y="110"/>
                </a:lnTo>
                <a:lnTo>
                  <a:pt x="6" y="88"/>
                </a:lnTo>
                <a:lnTo>
                  <a:pt x="28" y="40"/>
                </a:lnTo>
                <a:lnTo>
                  <a:pt x="35" y="40"/>
                </a:lnTo>
                <a:lnTo>
                  <a:pt x="35" y="11"/>
                </a:lnTo>
                <a:lnTo>
                  <a:pt x="53" y="11"/>
                </a:lnTo>
                <a:lnTo>
                  <a:pt x="59" y="0"/>
                </a:lnTo>
                <a:lnTo>
                  <a:pt x="79" y="6"/>
                </a:lnTo>
                <a:lnTo>
                  <a:pt x="103" y="15"/>
                </a:lnTo>
                <a:lnTo>
                  <a:pt x="121" y="24"/>
                </a:lnTo>
                <a:close/>
              </a:path>
            </a:pathLst>
          </a:custGeom>
          <a:solidFill>
            <a:schemeClr val="bg1">
              <a:lumMod val="85000"/>
            </a:schemeClr>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484" name="Freeform 974"/>
          <p:cNvSpPr>
            <a:spLocks/>
          </p:cNvSpPr>
          <p:nvPr/>
        </p:nvSpPr>
        <p:spPr bwMode="gray">
          <a:xfrm>
            <a:off x="7632748" y="5367538"/>
            <a:ext cx="30576" cy="36455"/>
          </a:xfrm>
          <a:custGeom>
            <a:avLst/>
            <a:gdLst/>
            <a:ahLst/>
            <a:cxnLst>
              <a:cxn ang="0">
                <a:pos x="0" y="7"/>
              </a:cxn>
              <a:cxn ang="0">
                <a:pos x="13" y="0"/>
              </a:cxn>
              <a:cxn ang="0">
                <a:pos x="15" y="24"/>
              </a:cxn>
              <a:cxn ang="0">
                <a:pos x="2" y="24"/>
              </a:cxn>
              <a:cxn ang="0">
                <a:pos x="0" y="7"/>
              </a:cxn>
            </a:cxnLst>
            <a:rect l="0" t="0" r="r" b="b"/>
            <a:pathLst>
              <a:path w="15" h="24">
                <a:moveTo>
                  <a:pt x="0" y="7"/>
                </a:moveTo>
                <a:lnTo>
                  <a:pt x="13" y="0"/>
                </a:lnTo>
                <a:lnTo>
                  <a:pt x="15" y="24"/>
                </a:lnTo>
                <a:lnTo>
                  <a:pt x="2" y="24"/>
                </a:lnTo>
                <a:lnTo>
                  <a:pt x="0" y="7"/>
                </a:lnTo>
                <a:close/>
              </a:path>
            </a:pathLst>
          </a:custGeom>
          <a:solidFill>
            <a:schemeClr val="bg1">
              <a:lumMod val="85000"/>
            </a:schemeClr>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485" name="Freeform 975"/>
          <p:cNvSpPr>
            <a:spLocks/>
          </p:cNvSpPr>
          <p:nvPr/>
        </p:nvSpPr>
        <p:spPr bwMode="gray">
          <a:xfrm>
            <a:off x="7834540" y="5250578"/>
            <a:ext cx="44844" cy="36455"/>
          </a:xfrm>
          <a:custGeom>
            <a:avLst/>
            <a:gdLst/>
            <a:ahLst/>
            <a:cxnLst>
              <a:cxn ang="0">
                <a:pos x="5" y="0"/>
              </a:cxn>
              <a:cxn ang="0">
                <a:pos x="22" y="9"/>
              </a:cxn>
              <a:cxn ang="0">
                <a:pos x="14" y="24"/>
              </a:cxn>
              <a:cxn ang="0">
                <a:pos x="0" y="22"/>
              </a:cxn>
              <a:cxn ang="0">
                <a:pos x="5" y="0"/>
              </a:cxn>
            </a:cxnLst>
            <a:rect l="0" t="0" r="r" b="b"/>
            <a:pathLst>
              <a:path w="22" h="24">
                <a:moveTo>
                  <a:pt x="5" y="0"/>
                </a:moveTo>
                <a:lnTo>
                  <a:pt x="22" y="9"/>
                </a:lnTo>
                <a:lnTo>
                  <a:pt x="14" y="24"/>
                </a:lnTo>
                <a:lnTo>
                  <a:pt x="0" y="22"/>
                </a:lnTo>
                <a:lnTo>
                  <a:pt x="5" y="0"/>
                </a:lnTo>
                <a:close/>
              </a:path>
            </a:pathLst>
          </a:custGeom>
          <a:solidFill>
            <a:schemeClr val="bg1">
              <a:lumMod val="85000"/>
            </a:schemeClr>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486" name="Freeform 976"/>
          <p:cNvSpPr>
            <a:spLocks/>
          </p:cNvSpPr>
          <p:nvPr/>
        </p:nvSpPr>
        <p:spPr bwMode="gray">
          <a:xfrm>
            <a:off x="7343305" y="5031846"/>
            <a:ext cx="59111" cy="27342"/>
          </a:xfrm>
          <a:custGeom>
            <a:avLst/>
            <a:gdLst/>
            <a:ahLst/>
            <a:cxnLst>
              <a:cxn ang="0">
                <a:pos x="0" y="0"/>
              </a:cxn>
              <a:cxn ang="0">
                <a:pos x="29" y="0"/>
              </a:cxn>
              <a:cxn ang="0">
                <a:pos x="18" y="18"/>
              </a:cxn>
              <a:cxn ang="0">
                <a:pos x="3" y="15"/>
              </a:cxn>
              <a:cxn ang="0">
                <a:pos x="0" y="0"/>
              </a:cxn>
            </a:cxnLst>
            <a:rect l="0" t="0" r="r" b="b"/>
            <a:pathLst>
              <a:path w="29" h="18">
                <a:moveTo>
                  <a:pt x="0" y="0"/>
                </a:moveTo>
                <a:lnTo>
                  <a:pt x="29" y="0"/>
                </a:lnTo>
                <a:lnTo>
                  <a:pt x="18" y="18"/>
                </a:lnTo>
                <a:lnTo>
                  <a:pt x="3" y="15"/>
                </a:lnTo>
                <a:lnTo>
                  <a:pt x="0" y="0"/>
                </a:lnTo>
                <a:close/>
              </a:path>
            </a:pathLst>
          </a:custGeom>
          <a:solidFill>
            <a:schemeClr val="bg1">
              <a:lumMod val="85000"/>
            </a:schemeClr>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487" name="Freeform 977"/>
          <p:cNvSpPr>
            <a:spLocks/>
          </p:cNvSpPr>
          <p:nvPr/>
        </p:nvSpPr>
        <p:spPr bwMode="gray">
          <a:xfrm>
            <a:off x="6203882" y="3312380"/>
            <a:ext cx="22421" cy="22785"/>
          </a:xfrm>
          <a:custGeom>
            <a:avLst/>
            <a:gdLst/>
            <a:ahLst/>
            <a:cxnLst>
              <a:cxn ang="0">
                <a:pos x="0" y="0"/>
              </a:cxn>
              <a:cxn ang="0">
                <a:pos x="11" y="6"/>
              </a:cxn>
              <a:cxn ang="0">
                <a:pos x="2" y="15"/>
              </a:cxn>
              <a:cxn ang="0">
                <a:pos x="0" y="0"/>
              </a:cxn>
            </a:cxnLst>
            <a:rect l="0" t="0" r="r" b="b"/>
            <a:pathLst>
              <a:path w="11" h="15">
                <a:moveTo>
                  <a:pt x="0" y="0"/>
                </a:moveTo>
                <a:lnTo>
                  <a:pt x="11" y="6"/>
                </a:lnTo>
                <a:lnTo>
                  <a:pt x="2" y="15"/>
                </a:lnTo>
                <a:lnTo>
                  <a:pt x="0" y="0"/>
                </a:lnTo>
                <a:close/>
              </a:path>
            </a:pathLst>
          </a:custGeom>
          <a:solidFill>
            <a:schemeClr val="bg1">
              <a:lumMod val="85000"/>
            </a:schemeClr>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488" name="Freeform 979"/>
          <p:cNvSpPr>
            <a:spLocks/>
          </p:cNvSpPr>
          <p:nvPr/>
        </p:nvSpPr>
        <p:spPr bwMode="gray">
          <a:xfrm>
            <a:off x="3377025" y="4582234"/>
            <a:ext cx="73380" cy="33417"/>
          </a:xfrm>
          <a:custGeom>
            <a:avLst/>
            <a:gdLst/>
            <a:ahLst/>
            <a:cxnLst>
              <a:cxn ang="0">
                <a:pos x="0" y="22"/>
              </a:cxn>
              <a:cxn ang="0">
                <a:pos x="7" y="20"/>
              </a:cxn>
              <a:cxn ang="0">
                <a:pos x="29" y="13"/>
              </a:cxn>
              <a:cxn ang="0">
                <a:pos x="36" y="0"/>
              </a:cxn>
              <a:cxn ang="0">
                <a:pos x="9" y="8"/>
              </a:cxn>
              <a:cxn ang="0">
                <a:pos x="0" y="22"/>
              </a:cxn>
            </a:cxnLst>
            <a:rect l="0" t="0" r="r" b="b"/>
            <a:pathLst>
              <a:path w="36" h="22">
                <a:moveTo>
                  <a:pt x="0" y="22"/>
                </a:moveTo>
                <a:lnTo>
                  <a:pt x="7" y="20"/>
                </a:lnTo>
                <a:lnTo>
                  <a:pt x="29" y="13"/>
                </a:lnTo>
                <a:lnTo>
                  <a:pt x="36" y="0"/>
                </a:lnTo>
                <a:lnTo>
                  <a:pt x="9" y="8"/>
                </a:lnTo>
                <a:lnTo>
                  <a:pt x="0" y="22"/>
                </a:lnTo>
                <a:close/>
              </a:path>
            </a:pathLst>
          </a:custGeom>
          <a:solidFill>
            <a:schemeClr val="bg1">
              <a:lumMod val="85000"/>
            </a:schemeClr>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489" name="Freeform 983"/>
          <p:cNvSpPr>
            <a:spLocks/>
          </p:cNvSpPr>
          <p:nvPr/>
        </p:nvSpPr>
        <p:spPr bwMode="gray">
          <a:xfrm>
            <a:off x="7555290" y="3617690"/>
            <a:ext cx="36691" cy="27342"/>
          </a:xfrm>
          <a:custGeom>
            <a:avLst/>
            <a:gdLst/>
            <a:ahLst/>
            <a:cxnLst>
              <a:cxn ang="0">
                <a:pos x="0" y="0"/>
              </a:cxn>
              <a:cxn ang="0">
                <a:pos x="16" y="2"/>
              </a:cxn>
              <a:cxn ang="0">
                <a:pos x="18" y="18"/>
              </a:cxn>
              <a:cxn ang="0">
                <a:pos x="2" y="15"/>
              </a:cxn>
              <a:cxn ang="0">
                <a:pos x="0" y="0"/>
              </a:cxn>
            </a:cxnLst>
            <a:rect l="0" t="0" r="r" b="b"/>
            <a:pathLst>
              <a:path w="18" h="18">
                <a:moveTo>
                  <a:pt x="0" y="0"/>
                </a:moveTo>
                <a:lnTo>
                  <a:pt x="16" y="2"/>
                </a:lnTo>
                <a:lnTo>
                  <a:pt x="18" y="18"/>
                </a:lnTo>
                <a:lnTo>
                  <a:pt x="2" y="15"/>
                </a:lnTo>
                <a:lnTo>
                  <a:pt x="0" y="0"/>
                </a:lnTo>
                <a:close/>
              </a:path>
            </a:pathLst>
          </a:custGeom>
          <a:solidFill>
            <a:schemeClr val="bg1">
              <a:lumMod val="85000"/>
            </a:schemeClr>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490" name="Freeform 984"/>
          <p:cNvSpPr>
            <a:spLocks/>
          </p:cNvSpPr>
          <p:nvPr/>
        </p:nvSpPr>
        <p:spPr bwMode="gray">
          <a:xfrm>
            <a:off x="5749333" y="4232871"/>
            <a:ext cx="38729" cy="170125"/>
          </a:xfrm>
          <a:custGeom>
            <a:avLst/>
            <a:gdLst/>
            <a:ahLst/>
            <a:cxnLst>
              <a:cxn ang="0">
                <a:pos x="0" y="112"/>
              </a:cxn>
              <a:cxn ang="0">
                <a:pos x="0" y="0"/>
              </a:cxn>
              <a:cxn ang="0">
                <a:pos x="13" y="6"/>
              </a:cxn>
              <a:cxn ang="0">
                <a:pos x="19" y="99"/>
              </a:cxn>
              <a:cxn ang="0">
                <a:pos x="0" y="112"/>
              </a:cxn>
            </a:cxnLst>
            <a:rect l="0" t="0" r="r" b="b"/>
            <a:pathLst>
              <a:path w="19" h="112">
                <a:moveTo>
                  <a:pt x="0" y="112"/>
                </a:moveTo>
                <a:lnTo>
                  <a:pt x="0" y="0"/>
                </a:lnTo>
                <a:lnTo>
                  <a:pt x="13" y="6"/>
                </a:lnTo>
                <a:lnTo>
                  <a:pt x="19" y="99"/>
                </a:lnTo>
                <a:lnTo>
                  <a:pt x="0" y="112"/>
                </a:lnTo>
                <a:close/>
              </a:path>
            </a:pathLst>
          </a:custGeom>
          <a:solidFill>
            <a:schemeClr val="bg1">
              <a:lumMod val="85000"/>
            </a:schemeClr>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491" name="Freeform 985"/>
          <p:cNvSpPr>
            <a:spLocks/>
          </p:cNvSpPr>
          <p:nvPr/>
        </p:nvSpPr>
        <p:spPr bwMode="gray">
          <a:xfrm>
            <a:off x="7298461" y="3146811"/>
            <a:ext cx="73380" cy="34937"/>
          </a:xfrm>
          <a:custGeom>
            <a:avLst/>
            <a:gdLst/>
            <a:ahLst/>
            <a:cxnLst>
              <a:cxn ang="0">
                <a:pos x="36" y="16"/>
              </a:cxn>
              <a:cxn ang="0">
                <a:pos x="18" y="23"/>
              </a:cxn>
              <a:cxn ang="0">
                <a:pos x="0" y="5"/>
              </a:cxn>
              <a:cxn ang="0">
                <a:pos x="9" y="0"/>
              </a:cxn>
              <a:cxn ang="0">
                <a:pos x="22" y="5"/>
              </a:cxn>
              <a:cxn ang="0">
                <a:pos x="36" y="16"/>
              </a:cxn>
            </a:cxnLst>
            <a:rect l="0" t="0" r="r" b="b"/>
            <a:pathLst>
              <a:path w="36" h="23">
                <a:moveTo>
                  <a:pt x="36" y="16"/>
                </a:moveTo>
                <a:lnTo>
                  <a:pt x="18" y="23"/>
                </a:lnTo>
                <a:lnTo>
                  <a:pt x="0" y="5"/>
                </a:lnTo>
                <a:lnTo>
                  <a:pt x="9" y="0"/>
                </a:lnTo>
                <a:lnTo>
                  <a:pt x="22" y="5"/>
                </a:lnTo>
                <a:lnTo>
                  <a:pt x="36" y="16"/>
                </a:lnTo>
                <a:close/>
              </a:path>
            </a:pathLst>
          </a:custGeom>
          <a:solidFill>
            <a:schemeClr val="bg1">
              <a:lumMod val="85000"/>
            </a:schemeClr>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492" name="Freeform 986"/>
          <p:cNvSpPr>
            <a:spLocks/>
          </p:cNvSpPr>
          <p:nvPr/>
        </p:nvSpPr>
        <p:spPr bwMode="gray">
          <a:xfrm>
            <a:off x="7302538" y="3063267"/>
            <a:ext cx="163066" cy="127593"/>
          </a:xfrm>
          <a:custGeom>
            <a:avLst/>
            <a:gdLst/>
            <a:ahLst/>
            <a:cxnLst>
              <a:cxn ang="0">
                <a:pos x="71" y="84"/>
              </a:cxn>
              <a:cxn ang="0">
                <a:pos x="42" y="69"/>
              </a:cxn>
              <a:cxn ang="0">
                <a:pos x="34" y="53"/>
              </a:cxn>
              <a:cxn ang="0">
                <a:pos x="20" y="40"/>
              </a:cxn>
              <a:cxn ang="0">
                <a:pos x="0" y="13"/>
              </a:cxn>
              <a:cxn ang="0">
                <a:pos x="23" y="11"/>
              </a:cxn>
              <a:cxn ang="0">
                <a:pos x="23" y="0"/>
              </a:cxn>
              <a:cxn ang="0">
                <a:pos x="62" y="7"/>
              </a:cxn>
              <a:cxn ang="0">
                <a:pos x="80" y="33"/>
              </a:cxn>
              <a:cxn ang="0">
                <a:pos x="71" y="84"/>
              </a:cxn>
            </a:cxnLst>
            <a:rect l="0" t="0" r="r" b="b"/>
            <a:pathLst>
              <a:path w="80" h="84">
                <a:moveTo>
                  <a:pt x="71" y="84"/>
                </a:moveTo>
                <a:lnTo>
                  <a:pt x="42" y="69"/>
                </a:lnTo>
                <a:lnTo>
                  <a:pt x="34" y="53"/>
                </a:lnTo>
                <a:lnTo>
                  <a:pt x="20" y="40"/>
                </a:lnTo>
                <a:lnTo>
                  <a:pt x="0" y="13"/>
                </a:lnTo>
                <a:lnTo>
                  <a:pt x="23" y="11"/>
                </a:lnTo>
                <a:lnTo>
                  <a:pt x="23" y="0"/>
                </a:lnTo>
                <a:lnTo>
                  <a:pt x="62" y="7"/>
                </a:lnTo>
                <a:lnTo>
                  <a:pt x="80" y="33"/>
                </a:lnTo>
                <a:lnTo>
                  <a:pt x="71" y="84"/>
                </a:lnTo>
                <a:close/>
              </a:path>
            </a:pathLst>
          </a:custGeom>
          <a:solidFill>
            <a:schemeClr val="bg1">
              <a:lumMod val="85000"/>
            </a:schemeClr>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493" name="Freeform 987"/>
          <p:cNvSpPr>
            <a:spLocks/>
          </p:cNvSpPr>
          <p:nvPr/>
        </p:nvSpPr>
        <p:spPr bwMode="gray">
          <a:xfrm>
            <a:off x="6474978" y="2577198"/>
            <a:ext cx="57073" cy="39494"/>
          </a:xfrm>
          <a:custGeom>
            <a:avLst/>
            <a:gdLst/>
            <a:ahLst/>
            <a:cxnLst>
              <a:cxn ang="0">
                <a:pos x="0" y="19"/>
              </a:cxn>
              <a:cxn ang="0">
                <a:pos x="11" y="0"/>
              </a:cxn>
              <a:cxn ang="0">
                <a:pos x="28" y="8"/>
              </a:cxn>
              <a:cxn ang="0">
                <a:pos x="28" y="26"/>
              </a:cxn>
              <a:cxn ang="0">
                <a:pos x="0" y="19"/>
              </a:cxn>
            </a:cxnLst>
            <a:rect l="0" t="0" r="r" b="b"/>
            <a:pathLst>
              <a:path w="28" h="26">
                <a:moveTo>
                  <a:pt x="0" y="19"/>
                </a:moveTo>
                <a:lnTo>
                  <a:pt x="11" y="0"/>
                </a:lnTo>
                <a:lnTo>
                  <a:pt x="28" y="8"/>
                </a:lnTo>
                <a:lnTo>
                  <a:pt x="28" y="26"/>
                </a:lnTo>
                <a:lnTo>
                  <a:pt x="0" y="19"/>
                </a:lnTo>
                <a:close/>
              </a:path>
            </a:pathLst>
          </a:custGeom>
          <a:solidFill>
            <a:schemeClr val="bg1">
              <a:lumMod val="85000"/>
            </a:schemeClr>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494" name="Freeform 995"/>
          <p:cNvSpPr>
            <a:spLocks/>
          </p:cNvSpPr>
          <p:nvPr/>
        </p:nvSpPr>
        <p:spPr bwMode="gray">
          <a:xfrm>
            <a:off x="2143839" y="3722500"/>
            <a:ext cx="377090" cy="139744"/>
          </a:xfrm>
          <a:custGeom>
            <a:avLst/>
            <a:gdLst/>
            <a:ahLst/>
            <a:cxnLst>
              <a:cxn ang="0">
                <a:pos x="13" y="6"/>
              </a:cxn>
              <a:cxn ang="0">
                <a:pos x="55" y="0"/>
              </a:cxn>
              <a:cxn ang="0">
                <a:pos x="185" y="70"/>
              </a:cxn>
              <a:cxn ang="0">
                <a:pos x="176" y="86"/>
              </a:cxn>
              <a:cxn ang="0">
                <a:pos x="119" y="92"/>
              </a:cxn>
              <a:cxn ang="0">
                <a:pos x="119" y="70"/>
              </a:cxn>
              <a:cxn ang="0">
                <a:pos x="48" y="22"/>
              </a:cxn>
              <a:cxn ang="0">
                <a:pos x="42" y="22"/>
              </a:cxn>
              <a:cxn ang="0">
                <a:pos x="19" y="35"/>
              </a:cxn>
              <a:cxn ang="0">
                <a:pos x="0" y="35"/>
              </a:cxn>
              <a:cxn ang="0">
                <a:pos x="13" y="6"/>
              </a:cxn>
            </a:cxnLst>
            <a:rect l="0" t="0" r="r" b="b"/>
            <a:pathLst>
              <a:path w="185" h="92">
                <a:moveTo>
                  <a:pt x="13" y="6"/>
                </a:moveTo>
                <a:lnTo>
                  <a:pt x="55" y="0"/>
                </a:lnTo>
                <a:lnTo>
                  <a:pt x="185" y="70"/>
                </a:lnTo>
                <a:lnTo>
                  <a:pt x="176" y="86"/>
                </a:lnTo>
                <a:lnTo>
                  <a:pt x="119" y="92"/>
                </a:lnTo>
                <a:lnTo>
                  <a:pt x="119" y="70"/>
                </a:lnTo>
                <a:lnTo>
                  <a:pt x="48" y="22"/>
                </a:lnTo>
                <a:lnTo>
                  <a:pt x="42" y="22"/>
                </a:lnTo>
                <a:lnTo>
                  <a:pt x="19" y="35"/>
                </a:lnTo>
                <a:lnTo>
                  <a:pt x="0" y="35"/>
                </a:lnTo>
                <a:lnTo>
                  <a:pt x="13" y="6"/>
                </a:lnTo>
                <a:close/>
              </a:path>
            </a:pathLst>
          </a:custGeom>
          <a:solidFill>
            <a:schemeClr val="bg1">
              <a:lumMod val="85000"/>
            </a:schemeClr>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495" name="Freeform 996"/>
          <p:cNvSpPr>
            <a:spLocks/>
          </p:cNvSpPr>
          <p:nvPr/>
        </p:nvSpPr>
        <p:spPr bwMode="gray">
          <a:xfrm>
            <a:off x="2423291" y="3563845"/>
            <a:ext cx="28536" cy="30379"/>
          </a:xfrm>
          <a:custGeom>
            <a:avLst/>
            <a:gdLst/>
            <a:ahLst/>
            <a:cxnLst>
              <a:cxn ang="0">
                <a:pos x="0" y="20"/>
              </a:cxn>
              <a:cxn ang="0">
                <a:pos x="0" y="13"/>
              </a:cxn>
              <a:cxn ang="0">
                <a:pos x="7" y="0"/>
              </a:cxn>
              <a:cxn ang="0">
                <a:pos x="14" y="13"/>
              </a:cxn>
              <a:cxn ang="0">
                <a:pos x="0" y="20"/>
              </a:cxn>
            </a:cxnLst>
            <a:rect l="0" t="0" r="r" b="b"/>
            <a:pathLst>
              <a:path w="14" h="20">
                <a:moveTo>
                  <a:pt x="0" y="20"/>
                </a:moveTo>
                <a:lnTo>
                  <a:pt x="0" y="13"/>
                </a:lnTo>
                <a:lnTo>
                  <a:pt x="7" y="0"/>
                </a:lnTo>
                <a:lnTo>
                  <a:pt x="14" y="13"/>
                </a:lnTo>
                <a:lnTo>
                  <a:pt x="0" y="20"/>
                </a:lnTo>
                <a:close/>
              </a:path>
            </a:pathLst>
          </a:custGeom>
          <a:solidFill>
            <a:schemeClr val="accent1"/>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496" name="Freeform 997"/>
          <p:cNvSpPr>
            <a:spLocks/>
          </p:cNvSpPr>
          <p:nvPr/>
        </p:nvSpPr>
        <p:spPr bwMode="gray">
          <a:xfrm>
            <a:off x="2989742" y="4169075"/>
            <a:ext cx="22421" cy="19746"/>
          </a:xfrm>
          <a:custGeom>
            <a:avLst/>
            <a:gdLst/>
            <a:ahLst/>
            <a:cxnLst>
              <a:cxn ang="0">
                <a:pos x="7" y="0"/>
              </a:cxn>
              <a:cxn ang="0">
                <a:pos x="11" y="13"/>
              </a:cxn>
              <a:cxn ang="0">
                <a:pos x="0" y="13"/>
              </a:cxn>
              <a:cxn ang="0">
                <a:pos x="0" y="0"/>
              </a:cxn>
              <a:cxn ang="0">
                <a:pos x="7" y="0"/>
              </a:cxn>
            </a:cxnLst>
            <a:rect l="0" t="0" r="r" b="b"/>
            <a:pathLst>
              <a:path w="11" h="13">
                <a:moveTo>
                  <a:pt x="7" y="0"/>
                </a:moveTo>
                <a:lnTo>
                  <a:pt x="11" y="13"/>
                </a:lnTo>
                <a:lnTo>
                  <a:pt x="0" y="13"/>
                </a:lnTo>
                <a:lnTo>
                  <a:pt x="0" y="0"/>
                </a:lnTo>
                <a:lnTo>
                  <a:pt x="7" y="0"/>
                </a:lnTo>
                <a:close/>
              </a:path>
            </a:pathLst>
          </a:custGeom>
          <a:solidFill>
            <a:schemeClr val="bg1">
              <a:lumMod val="85000"/>
            </a:schemeClr>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497" name="Freeform 998"/>
          <p:cNvSpPr>
            <a:spLocks/>
          </p:cNvSpPr>
          <p:nvPr/>
        </p:nvSpPr>
        <p:spPr bwMode="gray">
          <a:xfrm>
            <a:off x="2993819" y="4125026"/>
            <a:ext cx="24460" cy="19746"/>
          </a:xfrm>
          <a:custGeom>
            <a:avLst/>
            <a:gdLst/>
            <a:ahLst/>
            <a:cxnLst>
              <a:cxn ang="0">
                <a:pos x="9" y="0"/>
              </a:cxn>
              <a:cxn ang="0">
                <a:pos x="12" y="11"/>
              </a:cxn>
              <a:cxn ang="0">
                <a:pos x="0" y="13"/>
              </a:cxn>
              <a:cxn ang="0">
                <a:pos x="0" y="0"/>
              </a:cxn>
              <a:cxn ang="0">
                <a:pos x="9" y="0"/>
              </a:cxn>
            </a:cxnLst>
            <a:rect l="0" t="0" r="r" b="b"/>
            <a:pathLst>
              <a:path w="12" h="13">
                <a:moveTo>
                  <a:pt x="9" y="0"/>
                </a:moveTo>
                <a:lnTo>
                  <a:pt x="12" y="11"/>
                </a:lnTo>
                <a:lnTo>
                  <a:pt x="0" y="13"/>
                </a:lnTo>
                <a:lnTo>
                  <a:pt x="0" y="0"/>
                </a:lnTo>
                <a:lnTo>
                  <a:pt x="9" y="0"/>
                </a:lnTo>
                <a:close/>
              </a:path>
            </a:pathLst>
          </a:custGeom>
          <a:solidFill>
            <a:schemeClr val="bg1">
              <a:lumMod val="85000"/>
            </a:schemeClr>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498" name="Freeform 999"/>
          <p:cNvSpPr>
            <a:spLocks/>
          </p:cNvSpPr>
          <p:nvPr/>
        </p:nvSpPr>
        <p:spPr bwMode="gray">
          <a:xfrm>
            <a:off x="2985666" y="4091609"/>
            <a:ext cx="22421" cy="19746"/>
          </a:xfrm>
          <a:custGeom>
            <a:avLst/>
            <a:gdLst/>
            <a:ahLst/>
            <a:cxnLst>
              <a:cxn ang="0">
                <a:pos x="7" y="0"/>
              </a:cxn>
              <a:cxn ang="0">
                <a:pos x="11" y="11"/>
              </a:cxn>
              <a:cxn ang="0">
                <a:pos x="0" y="13"/>
              </a:cxn>
              <a:cxn ang="0">
                <a:pos x="0" y="0"/>
              </a:cxn>
              <a:cxn ang="0">
                <a:pos x="7" y="0"/>
              </a:cxn>
            </a:cxnLst>
            <a:rect l="0" t="0" r="r" b="b"/>
            <a:pathLst>
              <a:path w="11" h="13">
                <a:moveTo>
                  <a:pt x="7" y="0"/>
                </a:moveTo>
                <a:lnTo>
                  <a:pt x="11" y="11"/>
                </a:lnTo>
                <a:lnTo>
                  <a:pt x="0" y="13"/>
                </a:lnTo>
                <a:lnTo>
                  <a:pt x="0" y="0"/>
                </a:lnTo>
                <a:lnTo>
                  <a:pt x="7" y="0"/>
                </a:lnTo>
                <a:close/>
              </a:path>
            </a:pathLst>
          </a:custGeom>
          <a:solidFill>
            <a:schemeClr val="bg1">
              <a:lumMod val="85000"/>
            </a:schemeClr>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499" name="Freeform 1000"/>
          <p:cNvSpPr>
            <a:spLocks/>
          </p:cNvSpPr>
          <p:nvPr/>
        </p:nvSpPr>
        <p:spPr bwMode="gray">
          <a:xfrm>
            <a:off x="2971399" y="4003508"/>
            <a:ext cx="28536" cy="30379"/>
          </a:xfrm>
          <a:custGeom>
            <a:avLst/>
            <a:gdLst/>
            <a:ahLst/>
            <a:cxnLst>
              <a:cxn ang="0">
                <a:pos x="14" y="14"/>
              </a:cxn>
              <a:cxn ang="0">
                <a:pos x="0" y="20"/>
              </a:cxn>
              <a:cxn ang="0">
                <a:pos x="0" y="0"/>
              </a:cxn>
              <a:cxn ang="0">
                <a:pos x="14" y="14"/>
              </a:cxn>
            </a:cxnLst>
            <a:rect l="0" t="0" r="r" b="b"/>
            <a:pathLst>
              <a:path w="14" h="20">
                <a:moveTo>
                  <a:pt x="14" y="14"/>
                </a:moveTo>
                <a:lnTo>
                  <a:pt x="0" y="20"/>
                </a:lnTo>
                <a:lnTo>
                  <a:pt x="0" y="0"/>
                </a:lnTo>
                <a:lnTo>
                  <a:pt x="14" y="14"/>
                </a:lnTo>
                <a:close/>
              </a:path>
            </a:pathLst>
          </a:custGeom>
          <a:solidFill>
            <a:schemeClr val="bg1">
              <a:lumMod val="85000"/>
            </a:schemeClr>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500" name="Freeform 1001"/>
          <p:cNvSpPr>
            <a:spLocks/>
          </p:cNvSpPr>
          <p:nvPr/>
        </p:nvSpPr>
        <p:spPr bwMode="gray">
          <a:xfrm>
            <a:off x="2999935" y="3977685"/>
            <a:ext cx="22421" cy="19746"/>
          </a:xfrm>
          <a:custGeom>
            <a:avLst/>
            <a:gdLst/>
            <a:ahLst/>
            <a:cxnLst>
              <a:cxn ang="0">
                <a:pos x="6" y="0"/>
              </a:cxn>
              <a:cxn ang="0">
                <a:pos x="11" y="11"/>
              </a:cxn>
              <a:cxn ang="0">
                <a:pos x="0" y="13"/>
              </a:cxn>
              <a:cxn ang="0">
                <a:pos x="0" y="0"/>
              </a:cxn>
              <a:cxn ang="0">
                <a:pos x="6" y="0"/>
              </a:cxn>
            </a:cxnLst>
            <a:rect l="0" t="0" r="r" b="b"/>
            <a:pathLst>
              <a:path w="11" h="13">
                <a:moveTo>
                  <a:pt x="6" y="0"/>
                </a:moveTo>
                <a:lnTo>
                  <a:pt x="11" y="11"/>
                </a:lnTo>
                <a:lnTo>
                  <a:pt x="0" y="13"/>
                </a:lnTo>
                <a:lnTo>
                  <a:pt x="0" y="0"/>
                </a:lnTo>
                <a:lnTo>
                  <a:pt x="6" y="0"/>
                </a:lnTo>
                <a:close/>
              </a:path>
            </a:pathLst>
          </a:custGeom>
          <a:solidFill>
            <a:schemeClr val="bg1">
              <a:lumMod val="85000"/>
            </a:schemeClr>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501" name="Freeform 1002"/>
          <p:cNvSpPr>
            <a:spLocks/>
          </p:cNvSpPr>
          <p:nvPr/>
        </p:nvSpPr>
        <p:spPr bwMode="gray">
          <a:xfrm>
            <a:off x="2989742" y="4047558"/>
            <a:ext cx="22421" cy="19746"/>
          </a:xfrm>
          <a:custGeom>
            <a:avLst/>
            <a:gdLst/>
            <a:ahLst/>
            <a:cxnLst>
              <a:cxn ang="0">
                <a:pos x="7" y="0"/>
              </a:cxn>
              <a:cxn ang="0">
                <a:pos x="11" y="11"/>
              </a:cxn>
              <a:cxn ang="0">
                <a:pos x="0" y="13"/>
              </a:cxn>
              <a:cxn ang="0">
                <a:pos x="0" y="0"/>
              </a:cxn>
              <a:cxn ang="0">
                <a:pos x="7" y="0"/>
              </a:cxn>
            </a:cxnLst>
            <a:rect l="0" t="0" r="r" b="b"/>
            <a:pathLst>
              <a:path w="11" h="13">
                <a:moveTo>
                  <a:pt x="7" y="0"/>
                </a:moveTo>
                <a:lnTo>
                  <a:pt x="11" y="11"/>
                </a:lnTo>
                <a:lnTo>
                  <a:pt x="0" y="13"/>
                </a:lnTo>
                <a:lnTo>
                  <a:pt x="0" y="0"/>
                </a:lnTo>
                <a:lnTo>
                  <a:pt x="7" y="0"/>
                </a:lnTo>
                <a:close/>
              </a:path>
            </a:pathLst>
          </a:custGeom>
          <a:solidFill>
            <a:schemeClr val="bg1">
              <a:lumMod val="85000"/>
            </a:schemeClr>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502" name="Freeform 1003"/>
          <p:cNvSpPr>
            <a:spLocks/>
          </p:cNvSpPr>
          <p:nvPr/>
        </p:nvSpPr>
        <p:spPr bwMode="gray">
          <a:xfrm>
            <a:off x="2955090" y="3950343"/>
            <a:ext cx="30576" cy="10633"/>
          </a:xfrm>
          <a:custGeom>
            <a:avLst/>
            <a:gdLst/>
            <a:ahLst/>
            <a:cxnLst>
              <a:cxn ang="0">
                <a:pos x="0" y="7"/>
              </a:cxn>
              <a:cxn ang="0">
                <a:pos x="8" y="7"/>
              </a:cxn>
              <a:cxn ang="0">
                <a:pos x="15" y="0"/>
              </a:cxn>
              <a:cxn ang="0">
                <a:pos x="0" y="0"/>
              </a:cxn>
              <a:cxn ang="0">
                <a:pos x="0" y="7"/>
              </a:cxn>
            </a:cxnLst>
            <a:rect l="0" t="0" r="r" b="b"/>
            <a:pathLst>
              <a:path w="15" h="7">
                <a:moveTo>
                  <a:pt x="0" y="7"/>
                </a:moveTo>
                <a:lnTo>
                  <a:pt x="8" y="7"/>
                </a:lnTo>
                <a:lnTo>
                  <a:pt x="15" y="0"/>
                </a:lnTo>
                <a:lnTo>
                  <a:pt x="0" y="0"/>
                </a:lnTo>
                <a:lnTo>
                  <a:pt x="0" y="7"/>
                </a:lnTo>
                <a:close/>
              </a:path>
            </a:pathLst>
          </a:custGeom>
          <a:solidFill>
            <a:schemeClr val="bg1">
              <a:lumMod val="85000"/>
            </a:schemeClr>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503" name="Freeform 837"/>
          <p:cNvSpPr>
            <a:spLocks/>
          </p:cNvSpPr>
          <p:nvPr/>
        </p:nvSpPr>
        <p:spPr bwMode="gray">
          <a:xfrm>
            <a:off x="10156195" y="3600981"/>
            <a:ext cx="59111" cy="110885"/>
          </a:xfrm>
          <a:custGeom>
            <a:avLst/>
            <a:gdLst/>
            <a:ahLst/>
            <a:cxnLst>
              <a:cxn ang="0">
                <a:pos x="7" y="0"/>
              </a:cxn>
              <a:cxn ang="0">
                <a:pos x="22" y="9"/>
              </a:cxn>
              <a:cxn ang="0">
                <a:pos x="29" y="44"/>
              </a:cxn>
              <a:cxn ang="0">
                <a:pos x="13" y="73"/>
              </a:cxn>
              <a:cxn ang="0">
                <a:pos x="7" y="57"/>
              </a:cxn>
              <a:cxn ang="0">
                <a:pos x="0" y="29"/>
              </a:cxn>
              <a:cxn ang="0">
                <a:pos x="7" y="0"/>
              </a:cxn>
            </a:cxnLst>
            <a:rect l="0" t="0" r="r" b="b"/>
            <a:pathLst>
              <a:path w="29" h="73">
                <a:moveTo>
                  <a:pt x="7" y="0"/>
                </a:moveTo>
                <a:lnTo>
                  <a:pt x="22" y="9"/>
                </a:lnTo>
                <a:lnTo>
                  <a:pt x="29" y="44"/>
                </a:lnTo>
                <a:lnTo>
                  <a:pt x="13" y="73"/>
                </a:lnTo>
                <a:lnTo>
                  <a:pt x="7" y="57"/>
                </a:lnTo>
                <a:lnTo>
                  <a:pt x="0" y="29"/>
                </a:lnTo>
                <a:lnTo>
                  <a:pt x="7" y="0"/>
                </a:lnTo>
                <a:close/>
              </a:path>
            </a:pathLst>
          </a:custGeom>
          <a:solidFill>
            <a:schemeClr val="accent1"/>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504" name="Freeform 685"/>
          <p:cNvSpPr>
            <a:spLocks/>
          </p:cNvSpPr>
          <p:nvPr/>
        </p:nvSpPr>
        <p:spPr bwMode="gray">
          <a:xfrm>
            <a:off x="668092" y="1837464"/>
            <a:ext cx="1227071" cy="618219"/>
          </a:xfrm>
          <a:custGeom>
            <a:avLst/>
            <a:gdLst/>
            <a:ahLst/>
            <a:cxnLst>
              <a:cxn ang="0">
                <a:pos x="0" y="321"/>
              </a:cxn>
              <a:cxn ang="0">
                <a:pos x="9" y="314"/>
              </a:cxn>
              <a:cxn ang="0">
                <a:pos x="67" y="299"/>
              </a:cxn>
              <a:cxn ang="0">
                <a:pos x="138" y="257"/>
              </a:cxn>
              <a:cxn ang="0">
                <a:pos x="102" y="241"/>
              </a:cxn>
              <a:cxn ang="0">
                <a:pos x="122" y="177"/>
              </a:cxn>
              <a:cxn ang="0">
                <a:pos x="195" y="142"/>
              </a:cxn>
              <a:cxn ang="0">
                <a:pos x="230" y="148"/>
              </a:cxn>
              <a:cxn ang="0">
                <a:pos x="259" y="122"/>
              </a:cxn>
              <a:cxn ang="0">
                <a:pos x="208" y="106"/>
              </a:cxn>
              <a:cxn ang="0">
                <a:pos x="272" y="64"/>
              </a:cxn>
              <a:cxn ang="0">
                <a:pos x="288" y="84"/>
              </a:cxn>
              <a:cxn ang="0">
                <a:pos x="308" y="71"/>
              </a:cxn>
              <a:cxn ang="0">
                <a:pos x="308" y="20"/>
              </a:cxn>
              <a:cxn ang="0">
                <a:pos x="317" y="7"/>
              </a:cxn>
              <a:cxn ang="0">
                <a:pos x="352" y="35"/>
              </a:cxn>
              <a:cxn ang="0">
                <a:pos x="423" y="7"/>
              </a:cxn>
              <a:cxn ang="0">
                <a:pos x="516" y="0"/>
              </a:cxn>
              <a:cxn ang="0">
                <a:pos x="602" y="49"/>
              </a:cxn>
              <a:cxn ang="0">
                <a:pos x="372" y="250"/>
              </a:cxn>
              <a:cxn ang="0">
                <a:pos x="387" y="285"/>
              </a:cxn>
              <a:cxn ang="0">
                <a:pos x="416" y="279"/>
              </a:cxn>
              <a:cxn ang="0">
                <a:pos x="423" y="305"/>
              </a:cxn>
              <a:cxn ang="0">
                <a:pos x="410" y="349"/>
              </a:cxn>
              <a:cxn ang="0">
                <a:pos x="410" y="391"/>
              </a:cxn>
              <a:cxn ang="0">
                <a:pos x="381" y="407"/>
              </a:cxn>
              <a:cxn ang="0">
                <a:pos x="387" y="369"/>
              </a:cxn>
              <a:cxn ang="0">
                <a:pos x="401" y="314"/>
              </a:cxn>
              <a:cxn ang="0">
                <a:pos x="401" y="299"/>
              </a:cxn>
              <a:cxn ang="0">
                <a:pos x="372" y="314"/>
              </a:cxn>
              <a:cxn ang="0">
                <a:pos x="352" y="263"/>
              </a:cxn>
              <a:cxn ang="0">
                <a:pos x="301" y="234"/>
              </a:cxn>
              <a:cxn ang="0">
                <a:pos x="244" y="263"/>
              </a:cxn>
              <a:cxn ang="0">
                <a:pos x="230" y="257"/>
              </a:cxn>
              <a:cxn ang="0">
                <a:pos x="237" y="241"/>
              </a:cxn>
              <a:cxn ang="0">
                <a:pos x="288" y="221"/>
              </a:cxn>
              <a:cxn ang="0">
                <a:pos x="279" y="215"/>
              </a:cxn>
              <a:cxn ang="0">
                <a:pos x="272" y="215"/>
              </a:cxn>
              <a:cxn ang="0">
                <a:pos x="202" y="241"/>
              </a:cxn>
              <a:cxn ang="0">
                <a:pos x="202" y="257"/>
              </a:cxn>
              <a:cxn ang="0">
                <a:pos x="73" y="321"/>
              </a:cxn>
              <a:cxn ang="0">
                <a:pos x="0" y="321"/>
              </a:cxn>
            </a:cxnLst>
            <a:rect l="0" t="0" r="r" b="b"/>
            <a:pathLst>
              <a:path w="602" h="407">
                <a:moveTo>
                  <a:pt x="0" y="321"/>
                </a:moveTo>
                <a:lnTo>
                  <a:pt x="9" y="314"/>
                </a:lnTo>
                <a:lnTo>
                  <a:pt x="67" y="299"/>
                </a:lnTo>
                <a:lnTo>
                  <a:pt x="138" y="257"/>
                </a:lnTo>
                <a:lnTo>
                  <a:pt x="102" y="241"/>
                </a:lnTo>
                <a:lnTo>
                  <a:pt x="122" y="177"/>
                </a:lnTo>
                <a:lnTo>
                  <a:pt x="195" y="142"/>
                </a:lnTo>
                <a:lnTo>
                  <a:pt x="230" y="148"/>
                </a:lnTo>
                <a:lnTo>
                  <a:pt x="259" y="122"/>
                </a:lnTo>
                <a:lnTo>
                  <a:pt x="208" y="106"/>
                </a:lnTo>
                <a:lnTo>
                  <a:pt x="272" y="64"/>
                </a:lnTo>
                <a:lnTo>
                  <a:pt x="288" y="84"/>
                </a:lnTo>
                <a:lnTo>
                  <a:pt x="308" y="71"/>
                </a:lnTo>
                <a:lnTo>
                  <a:pt x="308" y="20"/>
                </a:lnTo>
                <a:lnTo>
                  <a:pt x="317" y="7"/>
                </a:lnTo>
                <a:lnTo>
                  <a:pt x="352" y="35"/>
                </a:lnTo>
                <a:lnTo>
                  <a:pt x="423" y="7"/>
                </a:lnTo>
                <a:lnTo>
                  <a:pt x="516" y="0"/>
                </a:lnTo>
                <a:lnTo>
                  <a:pt x="602" y="49"/>
                </a:lnTo>
                <a:lnTo>
                  <a:pt x="372" y="250"/>
                </a:lnTo>
                <a:lnTo>
                  <a:pt x="387" y="285"/>
                </a:lnTo>
                <a:lnTo>
                  <a:pt x="416" y="279"/>
                </a:lnTo>
                <a:lnTo>
                  <a:pt x="423" y="305"/>
                </a:lnTo>
                <a:lnTo>
                  <a:pt x="410" y="349"/>
                </a:lnTo>
                <a:lnTo>
                  <a:pt x="410" y="391"/>
                </a:lnTo>
                <a:lnTo>
                  <a:pt x="381" y="407"/>
                </a:lnTo>
                <a:lnTo>
                  <a:pt x="387" y="369"/>
                </a:lnTo>
                <a:lnTo>
                  <a:pt x="401" y="314"/>
                </a:lnTo>
                <a:lnTo>
                  <a:pt x="401" y="299"/>
                </a:lnTo>
                <a:lnTo>
                  <a:pt x="372" y="314"/>
                </a:lnTo>
                <a:lnTo>
                  <a:pt x="352" y="263"/>
                </a:lnTo>
                <a:lnTo>
                  <a:pt x="301" y="234"/>
                </a:lnTo>
                <a:lnTo>
                  <a:pt x="244" y="263"/>
                </a:lnTo>
                <a:lnTo>
                  <a:pt x="230" y="257"/>
                </a:lnTo>
                <a:lnTo>
                  <a:pt x="237" y="241"/>
                </a:lnTo>
                <a:lnTo>
                  <a:pt x="288" y="221"/>
                </a:lnTo>
                <a:lnTo>
                  <a:pt x="279" y="215"/>
                </a:lnTo>
                <a:lnTo>
                  <a:pt x="272" y="215"/>
                </a:lnTo>
                <a:lnTo>
                  <a:pt x="202" y="241"/>
                </a:lnTo>
                <a:lnTo>
                  <a:pt x="202" y="257"/>
                </a:lnTo>
                <a:lnTo>
                  <a:pt x="73" y="321"/>
                </a:lnTo>
                <a:lnTo>
                  <a:pt x="0" y="321"/>
                </a:lnTo>
                <a:close/>
              </a:path>
            </a:pathLst>
          </a:custGeom>
          <a:solidFill>
            <a:schemeClr val="accent1"/>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a typeface="Arial Unicode MS"/>
              <a:cs typeface="Arial Unicode MS"/>
            </a:endParaRPr>
          </a:p>
        </p:txBody>
      </p:sp>
      <p:sp>
        <p:nvSpPr>
          <p:cNvPr id="505" name="Freeform 686"/>
          <p:cNvSpPr>
            <a:spLocks/>
          </p:cNvSpPr>
          <p:nvPr/>
        </p:nvSpPr>
        <p:spPr bwMode="gray">
          <a:xfrm>
            <a:off x="1385580" y="2378214"/>
            <a:ext cx="40767" cy="44050"/>
          </a:xfrm>
          <a:custGeom>
            <a:avLst/>
            <a:gdLst/>
            <a:ahLst/>
            <a:cxnLst>
              <a:cxn ang="0">
                <a:pos x="7" y="0"/>
              </a:cxn>
              <a:cxn ang="0">
                <a:pos x="20" y="0"/>
              </a:cxn>
              <a:cxn ang="0">
                <a:pos x="13" y="29"/>
              </a:cxn>
              <a:cxn ang="0">
                <a:pos x="0" y="29"/>
              </a:cxn>
              <a:cxn ang="0">
                <a:pos x="7" y="0"/>
              </a:cxn>
            </a:cxnLst>
            <a:rect l="0" t="0" r="r" b="b"/>
            <a:pathLst>
              <a:path w="20" h="29">
                <a:moveTo>
                  <a:pt x="7" y="0"/>
                </a:moveTo>
                <a:lnTo>
                  <a:pt x="20" y="0"/>
                </a:lnTo>
                <a:lnTo>
                  <a:pt x="13" y="29"/>
                </a:lnTo>
                <a:lnTo>
                  <a:pt x="0" y="29"/>
                </a:lnTo>
                <a:lnTo>
                  <a:pt x="7" y="0"/>
                </a:lnTo>
                <a:close/>
              </a:path>
            </a:pathLst>
          </a:custGeom>
          <a:solidFill>
            <a:schemeClr val="accent1"/>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506" name="Freeform 691"/>
          <p:cNvSpPr>
            <a:spLocks/>
          </p:cNvSpPr>
          <p:nvPr/>
        </p:nvSpPr>
        <p:spPr bwMode="gray">
          <a:xfrm>
            <a:off x="570252" y="2314419"/>
            <a:ext cx="59111" cy="30379"/>
          </a:xfrm>
          <a:custGeom>
            <a:avLst/>
            <a:gdLst/>
            <a:ahLst/>
            <a:cxnLst>
              <a:cxn ang="0">
                <a:pos x="0" y="13"/>
              </a:cxn>
              <a:cxn ang="0">
                <a:pos x="22" y="0"/>
              </a:cxn>
              <a:cxn ang="0">
                <a:pos x="29" y="13"/>
              </a:cxn>
              <a:cxn ang="0">
                <a:pos x="6" y="20"/>
              </a:cxn>
              <a:cxn ang="0">
                <a:pos x="0" y="13"/>
              </a:cxn>
            </a:cxnLst>
            <a:rect l="0" t="0" r="r" b="b"/>
            <a:pathLst>
              <a:path w="29" h="20">
                <a:moveTo>
                  <a:pt x="0" y="13"/>
                </a:moveTo>
                <a:lnTo>
                  <a:pt x="22" y="0"/>
                </a:lnTo>
                <a:lnTo>
                  <a:pt x="29" y="13"/>
                </a:lnTo>
                <a:lnTo>
                  <a:pt x="6" y="20"/>
                </a:lnTo>
                <a:lnTo>
                  <a:pt x="0" y="13"/>
                </a:lnTo>
                <a:close/>
              </a:path>
            </a:pathLst>
          </a:custGeom>
          <a:solidFill>
            <a:schemeClr val="accent1"/>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507" name="Freeform 696"/>
          <p:cNvSpPr>
            <a:spLocks/>
          </p:cNvSpPr>
          <p:nvPr/>
        </p:nvSpPr>
        <p:spPr bwMode="gray">
          <a:xfrm>
            <a:off x="3391293" y="2724540"/>
            <a:ext cx="189566" cy="150377"/>
          </a:xfrm>
          <a:custGeom>
            <a:avLst/>
            <a:gdLst/>
            <a:ahLst/>
            <a:cxnLst>
              <a:cxn ang="0">
                <a:pos x="86" y="0"/>
              </a:cxn>
              <a:cxn ang="0">
                <a:pos x="51" y="6"/>
              </a:cxn>
              <a:cxn ang="0">
                <a:pos x="0" y="51"/>
              </a:cxn>
              <a:cxn ang="0">
                <a:pos x="9" y="57"/>
              </a:cxn>
              <a:cxn ang="0">
                <a:pos x="0" y="79"/>
              </a:cxn>
              <a:cxn ang="0">
                <a:pos x="35" y="86"/>
              </a:cxn>
              <a:cxn ang="0">
                <a:pos x="44" y="99"/>
              </a:cxn>
              <a:cxn ang="0">
                <a:pos x="51" y="99"/>
              </a:cxn>
              <a:cxn ang="0">
                <a:pos x="64" y="79"/>
              </a:cxn>
              <a:cxn ang="0">
                <a:pos x="73" y="79"/>
              </a:cxn>
              <a:cxn ang="0">
                <a:pos x="73" y="99"/>
              </a:cxn>
              <a:cxn ang="0">
                <a:pos x="80" y="99"/>
              </a:cxn>
              <a:cxn ang="0">
                <a:pos x="93" y="86"/>
              </a:cxn>
              <a:cxn ang="0">
                <a:pos x="93" y="79"/>
              </a:cxn>
              <a:cxn ang="0">
                <a:pos x="80" y="71"/>
              </a:cxn>
              <a:cxn ang="0">
                <a:pos x="86" y="51"/>
              </a:cxn>
              <a:cxn ang="0">
                <a:pos x="58" y="35"/>
              </a:cxn>
              <a:cxn ang="0">
                <a:pos x="86" y="0"/>
              </a:cxn>
            </a:cxnLst>
            <a:rect l="0" t="0" r="r" b="b"/>
            <a:pathLst>
              <a:path w="93" h="99">
                <a:moveTo>
                  <a:pt x="86" y="0"/>
                </a:moveTo>
                <a:lnTo>
                  <a:pt x="51" y="6"/>
                </a:lnTo>
                <a:lnTo>
                  <a:pt x="0" y="51"/>
                </a:lnTo>
                <a:lnTo>
                  <a:pt x="9" y="57"/>
                </a:lnTo>
                <a:lnTo>
                  <a:pt x="0" y="79"/>
                </a:lnTo>
                <a:lnTo>
                  <a:pt x="35" y="86"/>
                </a:lnTo>
                <a:lnTo>
                  <a:pt x="44" y="99"/>
                </a:lnTo>
                <a:lnTo>
                  <a:pt x="51" y="99"/>
                </a:lnTo>
                <a:lnTo>
                  <a:pt x="64" y="79"/>
                </a:lnTo>
                <a:lnTo>
                  <a:pt x="73" y="79"/>
                </a:lnTo>
                <a:lnTo>
                  <a:pt x="73" y="99"/>
                </a:lnTo>
                <a:lnTo>
                  <a:pt x="80" y="99"/>
                </a:lnTo>
                <a:lnTo>
                  <a:pt x="93" y="86"/>
                </a:lnTo>
                <a:lnTo>
                  <a:pt x="93" y="79"/>
                </a:lnTo>
                <a:lnTo>
                  <a:pt x="80" y="71"/>
                </a:lnTo>
                <a:lnTo>
                  <a:pt x="86" y="51"/>
                </a:lnTo>
                <a:lnTo>
                  <a:pt x="58" y="35"/>
                </a:lnTo>
                <a:lnTo>
                  <a:pt x="86" y="0"/>
                </a:lnTo>
                <a:close/>
              </a:path>
            </a:pathLst>
          </a:custGeom>
          <a:solidFill>
            <a:schemeClr val="accent1"/>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508" name="Freeform 697"/>
          <p:cNvSpPr>
            <a:spLocks/>
          </p:cNvSpPr>
          <p:nvPr/>
        </p:nvSpPr>
        <p:spPr bwMode="gray">
          <a:xfrm>
            <a:off x="3275109" y="2865802"/>
            <a:ext cx="57073" cy="53164"/>
          </a:xfrm>
          <a:custGeom>
            <a:avLst/>
            <a:gdLst/>
            <a:ahLst/>
            <a:cxnLst>
              <a:cxn ang="0">
                <a:pos x="22" y="6"/>
              </a:cxn>
              <a:cxn ang="0">
                <a:pos x="22" y="22"/>
              </a:cxn>
              <a:cxn ang="0">
                <a:pos x="28" y="28"/>
              </a:cxn>
              <a:cxn ang="0">
                <a:pos x="22" y="35"/>
              </a:cxn>
              <a:cxn ang="0">
                <a:pos x="0" y="35"/>
              </a:cxn>
              <a:cxn ang="0">
                <a:pos x="22" y="0"/>
              </a:cxn>
              <a:cxn ang="0">
                <a:pos x="22" y="6"/>
              </a:cxn>
            </a:cxnLst>
            <a:rect l="0" t="0" r="r" b="b"/>
            <a:pathLst>
              <a:path w="28" h="35">
                <a:moveTo>
                  <a:pt x="22" y="6"/>
                </a:moveTo>
                <a:lnTo>
                  <a:pt x="22" y="22"/>
                </a:lnTo>
                <a:lnTo>
                  <a:pt x="28" y="28"/>
                </a:lnTo>
                <a:lnTo>
                  <a:pt x="22" y="35"/>
                </a:lnTo>
                <a:lnTo>
                  <a:pt x="0" y="35"/>
                </a:lnTo>
                <a:lnTo>
                  <a:pt x="22" y="0"/>
                </a:lnTo>
                <a:lnTo>
                  <a:pt x="22" y="6"/>
                </a:lnTo>
                <a:close/>
              </a:path>
            </a:pathLst>
          </a:custGeom>
          <a:solidFill>
            <a:schemeClr val="accent1"/>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509" name="Freeform 698"/>
          <p:cNvSpPr>
            <a:spLocks/>
          </p:cNvSpPr>
          <p:nvPr/>
        </p:nvSpPr>
        <p:spPr bwMode="gray">
          <a:xfrm>
            <a:off x="2359901" y="1804047"/>
            <a:ext cx="246638" cy="97214"/>
          </a:xfrm>
          <a:custGeom>
            <a:avLst/>
            <a:gdLst/>
            <a:ahLst/>
            <a:cxnLst>
              <a:cxn ang="0">
                <a:pos x="13" y="35"/>
              </a:cxn>
              <a:cxn ang="0">
                <a:pos x="64" y="0"/>
              </a:cxn>
              <a:cxn ang="0">
                <a:pos x="106" y="0"/>
              </a:cxn>
              <a:cxn ang="0">
                <a:pos x="121" y="22"/>
              </a:cxn>
              <a:cxn ang="0">
                <a:pos x="86" y="29"/>
              </a:cxn>
              <a:cxn ang="0">
                <a:pos x="35" y="64"/>
              </a:cxn>
              <a:cxn ang="0">
                <a:pos x="0" y="64"/>
              </a:cxn>
              <a:cxn ang="0">
                <a:pos x="13" y="35"/>
              </a:cxn>
            </a:cxnLst>
            <a:rect l="0" t="0" r="r" b="b"/>
            <a:pathLst>
              <a:path w="121" h="64">
                <a:moveTo>
                  <a:pt x="13" y="35"/>
                </a:moveTo>
                <a:lnTo>
                  <a:pt x="64" y="0"/>
                </a:lnTo>
                <a:lnTo>
                  <a:pt x="106" y="0"/>
                </a:lnTo>
                <a:lnTo>
                  <a:pt x="121" y="22"/>
                </a:lnTo>
                <a:lnTo>
                  <a:pt x="86" y="29"/>
                </a:lnTo>
                <a:lnTo>
                  <a:pt x="35" y="64"/>
                </a:lnTo>
                <a:lnTo>
                  <a:pt x="0" y="64"/>
                </a:lnTo>
                <a:lnTo>
                  <a:pt x="13" y="35"/>
                </a:lnTo>
                <a:close/>
              </a:path>
            </a:pathLst>
          </a:custGeom>
          <a:solidFill>
            <a:schemeClr val="accent1"/>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510" name="Freeform 699"/>
          <p:cNvSpPr>
            <a:spLocks/>
          </p:cNvSpPr>
          <p:nvPr/>
        </p:nvSpPr>
        <p:spPr bwMode="gray">
          <a:xfrm>
            <a:off x="2606538" y="1706831"/>
            <a:ext cx="189566" cy="63796"/>
          </a:xfrm>
          <a:custGeom>
            <a:avLst/>
            <a:gdLst/>
            <a:ahLst/>
            <a:cxnLst>
              <a:cxn ang="0">
                <a:pos x="0" y="29"/>
              </a:cxn>
              <a:cxn ang="0">
                <a:pos x="29" y="6"/>
              </a:cxn>
              <a:cxn ang="0">
                <a:pos x="93" y="0"/>
              </a:cxn>
              <a:cxn ang="0">
                <a:pos x="93" y="15"/>
              </a:cxn>
              <a:cxn ang="0">
                <a:pos x="14" y="42"/>
              </a:cxn>
              <a:cxn ang="0">
                <a:pos x="7" y="42"/>
              </a:cxn>
              <a:cxn ang="0">
                <a:pos x="0" y="29"/>
              </a:cxn>
            </a:cxnLst>
            <a:rect l="0" t="0" r="r" b="b"/>
            <a:pathLst>
              <a:path w="93" h="42">
                <a:moveTo>
                  <a:pt x="0" y="29"/>
                </a:moveTo>
                <a:lnTo>
                  <a:pt x="29" y="6"/>
                </a:lnTo>
                <a:lnTo>
                  <a:pt x="93" y="0"/>
                </a:lnTo>
                <a:lnTo>
                  <a:pt x="93" y="15"/>
                </a:lnTo>
                <a:lnTo>
                  <a:pt x="14" y="42"/>
                </a:lnTo>
                <a:lnTo>
                  <a:pt x="7" y="42"/>
                </a:lnTo>
                <a:lnTo>
                  <a:pt x="0" y="29"/>
                </a:lnTo>
                <a:close/>
              </a:path>
            </a:pathLst>
          </a:custGeom>
          <a:solidFill>
            <a:schemeClr val="accent1"/>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511" name="Freeform 700"/>
          <p:cNvSpPr>
            <a:spLocks/>
          </p:cNvSpPr>
          <p:nvPr/>
        </p:nvSpPr>
        <p:spPr bwMode="gray">
          <a:xfrm>
            <a:off x="2710493" y="1759996"/>
            <a:ext cx="260905" cy="77468"/>
          </a:xfrm>
          <a:custGeom>
            <a:avLst/>
            <a:gdLst/>
            <a:ahLst/>
            <a:cxnLst>
              <a:cxn ang="0">
                <a:pos x="0" y="16"/>
              </a:cxn>
              <a:cxn ang="0">
                <a:pos x="36" y="0"/>
              </a:cxn>
              <a:cxn ang="0">
                <a:pos x="64" y="16"/>
              </a:cxn>
              <a:cxn ang="0">
                <a:pos x="106" y="0"/>
              </a:cxn>
              <a:cxn ang="0">
                <a:pos x="113" y="0"/>
              </a:cxn>
              <a:cxn ang="0">
                <a:pos x="106" y="7"/>
              </a:cxn>
              <a:cxn ang="0">
                <a:pos x="113" y="16"/>
              </a:cxn>
              <a:cxn ang="0">
                <a:pos x="120" y="16"/>
              </a:cxn>
              <a:cxn ang="0">
                <a:pos x="128" y="22"/>
              </a:cxn>
              <a:cxn ang="0">
                <a:pos x="113" y="36"/>
              </a:cxn>
              <a:cxn ang="0">
                <a:pos x="49" y="36"/>
              </a:cxn>
              <a:cxn ang="0">
                <a:pos x="20" y="51"/>
              </a:cxn>
              <a:cxn ang="0">
                <a:pos x="0" y="51"/>
              </a:cxn>
              <a:cxn ang="0">
                <a:pos x="7" y="44"/>
              </a:cxn>
              <a:cxn ang="0">
                <a:pos x="20" y="29"/>
              </a:cxn>
              <a:cxn ang="0">
                <a:pos x="0" y="22"/>
              </a:cxn>
              <a:cxn ang="0">
                <a:pos x="0" y="16"/>
              </a:cxn>
            </a:cxnLst>
            <a:rect l="0" t="0" r="r" b="b"/>
            <a:pathLst>
              <a:path w="128" h="51">
                <a:moveTo>
                  <a:pt x="0" y="16"/>
                </a:moveTo>
                <a:lnTo>
                  <a:pt x="36" y="0"/>
                </a:lnTo>
                <a:lnTo>
                  <a:pt x="64" y="16"/>
                </a:lnTo>
                <a:lnTo>
                  <a:pt x="106" y="0"/>
                </a:lnTo>
                <a:lnTo>
                  <a:pt x="113" y="0"/>
                </a:lnTo>
                <a:lnTo>
                  <a:pt x="106" y="7"/>
                </a:lnTo>
                <a:lnTo>
                  <a:pt x="113" y="16"/>
                </a:lnTo>
                <a:lnTo>
                  <a:pt x="120" y="16"/>
                </a:lnTo>
                <a:lnTo>
                  <a:pt x="128" y="22"/>
                </a:lnTo>
                <a:lnTo>
                  <a:pt x="113" y="36"/>
                </a:lnTo>
                <a:lnTo>
                  <a:pt x="49" y="36"/>
                </a:lnTo>
                <a:lnTo>
                  <a:pt x="20" y="51"/>
                </a:lnTo>
                <a:lnTo>
                  <a:pt x="0" y="51"/>
                </a:lnTo>
                <a:lnTo>
                  <a:pt x="7" y="44"/>
                </a:lnTo>
                <a:lnTo>
                  <a:pt x="20" y="29"/>
                </a:lnTo>
                <a:lnTo>
                  <a:pt x="0" y="22"/>
                </a:lnTo>
                <a:lnTo>
                  <a:pt x="0" y="16"/>
                </a:lnTo>
                <a:close/>
              </a:path>
            </a:pathLst>
          </a:custGeom>
          <a:solidFill>
            <a:schemeClr val="accent1"/>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512" name="Freeform 701"/>
          <p:cNvSpPr>
            <a:spLocks/>
          </p:cNvSpPr>
          <p:nvPr/>
        </p:nvSpPr>
        <p:spPr bwMode="gray">
          <a:xfrm>
            <a:off x="2914324" y="1687085"/>
            <a:ext cx="97840" cy="42531"/>
          </a:xfrm>
          <a:custGeom>
            <a:avLst/>
            <a:gdLst/>
            <a:ahLst/>
            <a:cxnLst>
              <a:cxn ang="0">
                <a:pos x="0" y="6"/>
              </a:cxn>
              <a:cxn ang="0">
                <a:pos x="20" y="13"/>
              </a:cxn>
              <a:cxn ang="0">
                <a:pos x="35" y="0"/>
              </a:cxn>
              <a:cxn ang="0">
                <a:pos x="48" y="6"/>
              </a:cxn>
              <a:cxn ang="0">
                <a:pos x="35" y="19"/>
              </a:cxn>
              <a:cxn ang="0">
                <a:pos x="13" y="28"/>
              </a:cxn>
              <a:cxn ang="0">
                <a:pos x="0" y="19"/>
              </a:cxn>
              <a:cxn ang="0">
                <a:pos x="0" y="6"/>
              </a:cxn>
            </a:cxnLst>
            <a:rect l="0" t="0" r="r" b="b"/>
            <a:pathLst>
              <a:path w="48" h="28">
                <a:moveTo>
                  <a:pt x="0" y="6"/>
                </a:moveTo>
                <a:lnTo>
                  <a:pt x="20" y="13"/>
                </a:lnTo>
                <a:lnTo>
                  <a:pt x="35" y="0"/>
                </a:lnTo>
                <a:lnTo>
                  <a:pt x="48" y="6"/>
                </a:lnTo>
                <a:lnTo>
                  <a:pt x="35" y="19"/>
                </a:lnTo>
                <a:lnTo>
                  <a:pt x="13" y="28"/>
                </a:lnTo>
                <a:lnTo>
                  <a:pt x="0" y="19"/>
                </a:lnTo>
                <a:lnTo>
                  <a:pt x="0" y="6"/>
                </a:lnTo>
                <a:close/>
              </a:path>
            </a:pathLst>
          </a:custGeom>
          <a:solidFill>
            <a:schemeClr val="accent1"/>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513" name="Freeform 702"/>
          <p:cNvSpPr>
            <a:spLocks/>
          </p:cNvSpPr>
          <p:nvPr/>
        </p:nvSpPr>
        <p:spPr bwMode="gray">
          <a:xfrm>
            <a:off x="3030507" y="1750883"/>
            <a:ext cx="112109" cy="75948"/>
          </a:xfrm>
          <a:custGeom>
            <a:avLst/>
            <a:gdLst/>
            <a:ahLst/>
            <a:cxnLst>
              <a:cxn ang="0">
                <a:pos x="7" y="0"/>
              </a:cxn>
              <a:cxn ang="0">
                <a:pos x="27" y="22"/>
              </a:cxn>
              <a:cxn ang="0">
                <a:pos x="42" y="6"/>
              </a:cxn>
              <a:cxn ang="0">
                <a:pos x="55" y="22"/>
              </a:cxn>
              <a:cxn ang="0">
                <a:pos x="36" y="50"/>
              </a:cxn>
              <a:cxn ang="0">
                <a:pos x="0" y="28"/>
              </a:cxn>
              <a:cxn ang="0">
                <a:pos x="7" y="0"/>
              </a:cxn>
            </a:cxnLst>
            <a:rect l="0" t="0" r="r" b="b"/>
            <a:pathLst>
              <a:path w="55" h="50">
                <a:moveTo>
                  <a:pt x="7" y="0"/>
                </a:moveTo>
                <a:lnTo>
                  <a:pt x="27" y="22"/>
                </a:lnTo>
                <a:lnTo>
                  <a:pt x="42" y="6"/>
                </a:lnTo>
                <a:lnTo>
                  <a:pt x="55" y="22"/>
                </a:lnTo>
                <a:lnTo>
                  <a:pt x="36" y="50"/>
                </a:lnTo>
                <a:lnTo>
                  <a:pt x="0" y="28"/>
                </a:lnTo>
                <a:lnTo>
                  <a:pt x="7" y="0"/>
                </a:lnTo>
                <a:close/>
              </a:path>
            </a:pathLst>
          </a:custGeom>
          <a:solidFill>
            <a:schemeClr val="accent1"/>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514" name="Freeform 703"/>
          <p:cNvSpPr>
            <a:spLocks/>
          </p:cNvSpPr>
          <p:nvPr/>
        </p:nvSpPr>
        <p:spPr bwMode="gray">
          <a:xfrm>
            <a:off x="3160963" y="1662781"/>
            <a:ext cx="28536" cy="77468"/>
          </a:xfrm>
          <a:custGeom>
            <a:avLst/>
            <a:gdLst/>
            <a:ahLst/>
            <a:cxnLst>
              <a:cxn ang="0">
                <a:pos x="0" y="16"/>
              </a:cxn>
              <a:cxn ang="0">
                <a:pos x="7" y="0"/>
              </a:cxn>
              <a:cxn ang="0">
                <a:pos x="14" y="29"/>
              </a:cxn>
              <a:cxn ang="0">
                <a:pos x="7" y="51"/>
              </a:cxn>
              <a:cxn ang="0">
                <a:pos x="0" y="16"/>
              </a:cxn>
            </a:cxnLst>
            <a:rect l="0" t="0" r="r" b="b"/>
            <a:pathLst>
              <a:path w="14" h="51">
                <a:moveTo>
                  <a:pt x="0" y="16"/>
                </a:moveTo>
                <a:lnTo>
                  <a:pt x="7" y="0"/>
                </a:lnTo>
                <a:lnTo>
                  <a:pt x="14" y="29"/>
                </a:lnTo>
                <a:lnTo>
                  <a:pt x="7" y="51"/>
                </a:lnTo>
                <a:lnTo>
                  <a:pt x="0" y="16"/>
                </a:lnTo>
                <a:close/>
              </a:path>
            </a:pathLst>
          </a:custGeom>
          <a:solidFill>
            <a:schemeClr val="accent1"/>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515" name="Freeform 704"/>
          <p:cNvSpPr>
            <a:spLocks/>
          </p:cNvSpPr>
          <p:nvPr/>
        </p:nvSpPr>
        <p:spPr bwMode="gray">
          <a:xfrm>
            <a:off x="3364794" y="1609617"/>
            <a:ext cx="97840" cy="119999"/>
          </a:xfrm>
          <a:custGeom>
            <a:avLst/>
            <a:gdLst/>
            <a:ahLst/>
            <a:cxnLst>
              <a:cxn ang="0">
                <a:pos x="29" y="6"/>
              </a:cxn>
              <a:cxn ang="0">
                <a:pos x="6" y="35"/>
              </a:cxn>
              <a:cxn ang="0">
                <a:pos x="0" y="79"/>
              </a:cxn>
              <a:cxn ang="0">
                <a:pos x="48" y="79"/>
              </a:cxn>
              <a:cxn ang="0">
                <a:pos x="48" y="35"/>
              </a:cxn>
              <a:cxn ang="0">
                <a:pos x="29" y="0"/>
              </a:cxn>
              <a:cxn ang="0">
                <a:pos x="29" y="6"/>
              </a:cxn>
            </a:cxnLst>
            <a:rect l="0" t="0" r="r" b="b"/>
            <a:pathLst>
              <a:path w="48" h="79">
                <a:moveTo>
                  <a:pt x="29" y="6"/>
                </a:moveTo>
                <a:lnTo>
                  <a:pt x="6" y="35"/>
                </a:lnTo>
                <a:lnTo>
                  <a:pt x="0" y="79"/>
                </a:lnTo>
                <a:lnTo>
                  <a:pt x="48" y="79"/>
                </a:lnTo>
                <a:lnTo>
                  <a:pt x="48" y="35"/>
                </a:lnTo>
                <a:lnTo>
                  <a:pt x="29" y="0"/>
                </a:lnTo>
                <a:lnTo>
                  <a:pt x="29" y="6"/>
                </a:lnTo>
                <a:close/>
              </a:path>
            </a:pathLst>
          </a:custGeom>
          <a:solidFill>
            <a:schemeClr val="accent1"/>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516" name="Freeform 705"/>
          <p:cNvSpPr>
            <a:spLocks/>
          </p:cNvSpPr>
          <p:nvPr/>
        </p:nvSpPr>
        <p:spPr bwMode="gray">
          <a:xfrm>
            <a:off x="3220073" y="1759996"/>
            <a:ext cx="275175" cy="107846"/>
          </a:xfrm>
          <a:custGeom>
            <a:avLst/>
            <a:gdLst/>
            <a:ahLst/>
            <a:cxnLst>
              <a:cxn ang="0">
                <a:pos x="7" y="7"/>
              </a:cxn>
              <a:cxn ang="0">
                <a:pos x="42" y="16"/>
              </a:cxn>
              <a:cxn ang="0">
                <a:pos x="42" y="29"/>
              </a:cxn>
              <a:cxn ang="0">
                <a:pos x="84" y="44"/>
              </a:cxn>
              <a:cxn ang="0">
                <a:pos x="100" y="36"/>
              </a:cxn>
              <a:cxn ang="0">
                <a:pos x="135" y="51"/>
              </a:cxn>
              <a:cxn ang="0">
                <a:pos x="128" y="71"/>
              </a:cxn>
              <a:cxn ang="0">
                <a:pos x="93" y="64"/>
              </a:cxn>
              <a:cxn ang="0">
                <a:pos x="64" y="71"/>
              </a:cxn>
              <a:cxn ang="0">
                <a:pos x="20" y="51"/>
              </a:cxn>
              <a:cxn ang="0">
                <a:pos x="20" y="36"/>
              </a:cxn>
              <a:cxn ang="0">
                <a:pos x="0" y="22"/>
              </a:cxn>
              <a:cxn ang="0">
                <a:pos x="0" y="0"/>
              </a:cxn>
              <a:cxn ang="0">
                <a:pos x="7" y="7"/>
              </a:cxn>
            </a:cxnLst>
            <a:rect l="0" t="0" r="r" b="b"/>
            <a:pathLst>
              <a:path w="135" h="71">
                <a:moveTo>
                  <a:pt x="7" y="7"/>
                </a:moveTo>
                <a:lnTo>
                  <a:pt x="42" y="16"/>
                </a:lnTo>
                <a:lnTo>
                  <a:pt x="42" y="29"/>
                </a:lnTo>
                <a:lnTo>
                  <a:pt x="84" y="44"/>
                </a:lnTo>
                <a:lnTo>
                  <a:pt x="100" y="36"/>
                </a:lnTo>
                <a:lnTo>
                  <a:pt x="135" y="51"/>
                </a:lnTo>
                <a:lnTo>
                  <a:pt x="128" y="71"/>
                </a:lnTo>
                <a:lnTo>
                  <a:pt x="93" y="64"/>
                </a:lnTo>
                <a:lnTo>
                  <a:pt x="64" y="71"/>
                </a:lnTo>
                <a:lnTo>
                  <a:pt x="20" y="51"/>
                </a:lnTo>
                <a:lnTo>
                  <a:pt x="20" y="36"/>
                </a:lnTo>
                <a:lnTo>
                  <a:pt x="0" y="22"/>
                </a:lnTo>
                <a:lnTo>
                  <a:pt x="0" y="0"/>
                </a:lnTo>
                <a:lnTo>
                  <a:pt x="7" y="7"/>
                </a:lnTo>
                <a:close/>
              </a:path>
            </a:pathLst>
          </a:custGeom>
          <a:solidFill>
            <a:schemeClr val="accent1"/>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517" name="Freeform 706"/>
          <p:cNvSpPr>
            <a:spLocks/>
          </p:cNvSpPr>
          <p:nvPr/>
        </p:nvSpPr>
        <p:spPr bwMode="gray">
          <a:xfrm>
            <a:off x="2914324" y="1867843"/>
            <a:ext cx="97840" cy="77468"/>
          </a:xfrm>
          <a:custGeom>
            <a:avLst/>
            <a:gdLst/>
            <a:ahLst/>
            <a:cxnLst>
              <a:cxn ang="0">
                <a:pos x="6" y="9"/>
              </a:cxn>
              <a:cxn ang="0">
                <a:pos x="48" y="0"/>
              </a:cxn>
              <a:cxn ang="0">
                <a:pos x="48" y="22"/>
              </a:cxn>
              <a:cxn ang="0">
                <a:pos x="28" y="44"/>
              </a:cxn>
              <a:cxn ang="0">
                <a:pos x="0" y="51"/>
              </a:cxn>
              <a:cxn ang="0">
                <a:pos x="6" y="9"/>
              </a:cxn>
            </a:cxnLst>
            <a:rect l="0" t="0" r="r" b="b"/>
            <a:pathLst>
              <a:path w="48" h="51">
                <a:moveTo>
                  <a:pt x="6" y="9"/>
                </a:moveTo>
                <a:lnTo>
                  <a:pt x="48" y="0"/>
                </a:lnTo>
                <a:lnTo>
                  <a:pt x="48" y="22"/>
                </a:lnTo>
                <a:lnTo>
                  <a:pt x="28" y="44"/>
                </a:lnTo>
                <a:lnTo>
                  <a:pt x="0" y="51"/>
                </a:lnTo>
                <a:lnTo>
                  <a:pt x="6" y="9"/>
                </a:lnTo>
                <a:close/>
              </a:path>
            </a:pathLst>
          </a:custGeom>
          <a:solidFill>
            <a:schemeClr val="accent1"/>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518" name="Freeform 707"/>
          <p:cNvSpPr>
            <a:spLocks/>
          </p:cNvSpPr>
          <p:nvPr/>
        </p:nvSpPr>
        <p:spPr bwMode="gray">
          <a:xfrm>
            <a:off x="3085543" y="1857210"/>
            <a:ext cx="116186" cy="54683"/>
          </a:xfrm>
          <a:custGeom>
            <a:avLst/>
            <a:gdLst/>
            <a:ahLst/>
            <a:cxnLst>
              <a:cxn ang="0">
                <a:pos x="51" y="7"/>
              </a:cxn>
              <a:cxn ang="0">
                <a:pos x="22" y="0"/>
              </a:cxn>
              <a:cxn ang="0">
                <a:pos x="0" y="29"/>
              </a:cxn>
              <a:cxn ang="0">
                <a:pos x="9" y="36"/>
              </a:cxn>
              <a:cxn ang="0">
                <a:pos x="28" y="22"/>
              </a:cxn>
              <a:cxn ang="0">
                <a:pos x="51" y="22"/>
              </a:cxn>
              <a:cxn ang="0">
                <a:pos x="57" y="7"/>
              </a:cxn>
              <a:cxn ang="0">
                <a:pos x="51" y="7"/>
              </a:cxn>
            </a:cxnLst>
            <a:rect l="0" t="0" r="r" b="b"/>
            <a:pathLst>
              <a:path w="57" h="36">
                <a:moveTo>
                  <a:pt x="51" y="7"/>
                </a:moveTo>
                <a:lnTo>
                  <a:pt x="22" y="0"/>
                </a:lnTo>
                <a:lnTo>
                  <a:pt x="0" y="29"/>
                </a:lnTo>
                <a:lnTo>
                  <a:pt x="9" y="36"/>
                </a:lnTo>
                <a:lnTo>
                  <a:pt x="28" y="22"/>
                </a:lnTo>
                <a:lnTo>
                  <a:pt x="51" y="22"/>
                </a:lnTo>
                <a:lnTo>
                  <a:pt x="57" y="7"/>
                </a:lnTo>
                <a:lnTo>
                  <a:pt x="51" y="7"/>
                </a:lnTo>
                <a:close/>
              </a:path>
            </a:pathLst>
          </a:custGeom>
          <a:solidFill>
            <a:schemeClr val="accent1"/>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519" name="Freeform 708"/>
          <p:cNvSpPr>
            <a:spLocks/>
          </p:cNvSpPr>
          <p:nvPr/>
        </p:nvSpPr>
        <p:spPr bwMode="gray">
          <a:xfrm>
            <a:off x="2445511" y="1857210"/>
            <a:ext cx="364860" cy="165567"/>
          </a:xfrm>
          <a:custGeom>
            <a:avLst/>
            <a:gdLst/>
            <a:ahLst/>
            <a:cxnLst>
              <a:cxn ang="0">
                <a:pos x="42" y="16"/>
              </a:cxn>
              <a:cxn ang="0">
                <a:pos x="93" y="0"/>
              </a:cxn>
              <a:cxn ang="0">
                <a:pos x="101" y="22"/>
              </a:cxn>
              <a:cxn ang="0">
                <a:pos x="115" y="7"/>
              </a:cxn>
              <a:cxn ang="0">
                <a:pos x="150" y="29"/>
              </a:cxn>
              <a:cxn ang="0">
                <a:pos x="172" y="29"/>
              </a:cxn>
              <a:cxn ang="0">
                <a:pos x="172" y="58"/>
              </a:cxn>
              <a:cxn ang="0">
                <a:pos x="179" y="93"/>
              </a:cxn>
              <a:cxn ang="0">
                <a:pos x="130" y="109"/>
              </a:cxn>
              <a:cxn ang="0">
                <a:pos x="101" y="100"/>
              </a:cxn>
              <a:cxn ang="0">
                <a:pos x="22" y="100"/>
              </a:cxn>
              <a:cxn ang="0">
                <a:pos x="0" y="71"/>
              </a:cxn>
              <a:cxn ang="0">
                <a:pos x="64" y="71"/>
              </a:cxn>
              <a:cxn ang="0">
                <a:pos x="57" y="51"/>
              </a:cxn>
              <a:cxn ang="0">
                <a:pos x="22" y="51"/>
              </a:cxn>
              <a:cxn ang="0">
                <a:pos x="22" y="36"/>
              </a:cxn>
              <a:cxn ang="0">
                <a:pos x="44" y="36"/>
              </a:cxn>
              <a:cxn ang="0">
                <a:pos x="42" y="16"/>
              </a:cxn>
            </a:cxnLst>
            <a:rect l="0" t="0" r="r" b="b"/>
            <a:pathLst>
              <a:path w="179" h="109">
                <a:moveTo>
                  <a:pt x="42" y="16"/>
                </a:moveTo>
                <a:lnTo>
                  <a:pt x="93" y="0"/>
                </a:lnTo>
                <a:lnTo>
                  <a:pt x="101" y="22"/>
                </a:lnTo>
                <a:lnTo>
                  <a:pt x="115" y="7"/>
                </a:lnTo>
                <a:lnTo>
                  <a:pt x="150" y="29"/>
                </a:lnTo>
                <a:lnTo>
                  <a:pt x="172" y="29"/>
                </a:lnTo>
                <a:lnTo>
                  <a:pt x="172" y="58"/>
                </a:lnTo>
                <a:lnTo>
                  <a:pt x="179" y="93"/>
                </a:lnTo>
                <a:lnTo>
                  <a:pt x="130" y="109"/>
                </a:lnTo>
                <a:lnTo>
                  <a:pt x="101" y="100"/>
                </a:lnTo>
                <a:lnTo>
                  <a:pt x="22" y="100"/>
                </a:lnTo>
                <a:lnTo>
                  <a:pt x="0" y="71"/>
                </a:lnTo>
                <a:lnTo>
                  <a:pt x="64" y="71"/>
                </a:lnTo>
                <a:lnTo>
                  <a:pt x="57" y="51"/>
                </a:lnTo>
                <a:lnTo>
                  <a:pt x="22" y="51"/>
                </a:lnTo>
                <a:lnTo>
                  <a:pt x="22" y="36"/>
                </a:lnTo>
                <a:lnTo>
                  <a:pt x="44" y="36"/>
                </a:lnTo>
                <a:lnTo>
                  <a:pt x="42" y="16"/>
                </a:lnTo>
                <a:close/>
              </a:path>
            </a:pathLst>
          </a:custGeom>
          <a:solidFill>
            <a:schemeClr val="accent1"/>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520" name="Freeform 709"/>
          <p:cNvSpPr>
            <a:spLocks/>
          </p:cNvSpPr>
          <p:nvPr/>
        </p:nvSpPr>
        <p:spPr bwMode="gray">
          <a:xfrm>
            <a:off x="1412080" y="1911893"/>
            <a:ext cx="2154509" cy="1084541"/>
          </a:xfrm>
          <a:custGeom>
            <a:avLst/>
            <a:gdLst/>
            <a:ahLst/>
            <a:cxnLst>
              <a:cxn ang="0">
                <a:pos x="266" y="22"/>
              </a:cxn>
              <a:cxn ang="0">
                <a:pos x="387" y="15"/>
              </a:cxn>
              <a:cxn ang="0">
                <a:pos x="407" y="28"/>
              </a:cxn>
              <a:cxn ang="0">
                <a:pos x="493" y="57"/>
              </a:cxn>
              <a:cxn ang="0">
                <a:pos x="522" y="86"/>
              </a:cxn>
              <a:cxn ang="0">
                <a:pos x="564" y="79"/>
              </a:cxn>
              <a:cxn ang="0">
                <a:pos x="657" y="99"/>
              </a:cxn>
              <a:cxn ang="0">
                <a:pos x="692" y="93"/>
              </a:cxn>
              <a:cxn ang="0">
                <a:pos x="701" y="128"/>
              </a:cxn>
              <a:cxn ang="0">
                <a:pos x="750" y="64"/>
              </a:cxn>
              <a:cxn ang="0">
                <a:pos x="807" y="9"/>
              </a:cxn>
              <a:cxn ang="0">
                <a:pos x="794" y="64"/>
              </a:cxn>
              <a:cxn ang="0">
                <a:pos x="858" y="79"/>
              </a:cxn>
              <a:cxn ang="0">
                <a:pos x="872" y="137"/>
              </a:cxn>
              <a:cxn ang="0">
                <a:pos x="807" y="150"/>
              </a:cxn>
              <a:cxn ang="0">
                <a:pos x="743" y="150"/>
              </a:cxn>
              <a:cxn ang="0">
                <a:pos x="750" y="179"/>
              </a:cxn>
              <a:cxn ang="0">
                <a:pos x="692" y="192"/>
              </a:cxn>
              <a:cxn ang="0">
                <a:pos x="650" y="201"/>
              </a:cxn>
              <a:cxn ang="0">
                <a:pos x="615" y="256"/>
              </a:cxn>
              <a:cxn ang="0">
                <a:pos x="580" y="314"/>
              </a:cxn>
              <a:cxn ang="0">
                <a:pos x="571" y="342"/>
              </a:cxn>
              <a:cxn ang="0">
                <a:pos x="608" y="358"/>
              </a:cxn>
              <a:cxn ang="0">
                <a:pos x="679" y="429"/>
              </a:cxn>
              <a:cxn ang="0">
                <a:pos x="673" y="493"/>
              </a:cxn>
              <a:cxn ang="0">
                <a:pos x="679" y="522"/>
              </a:cxn>
              <a:cxn ang="0">
                <a:pos x="701" y="506"/>
              </a:cxn>
              <a:cxn ang="0">
                <a:pos x="715" y="429"/>
              </a:cxn>
              <a:cxn ang="0">
                <a:pos x="785" y="336"/>
              </a:cxn>
              <a:cxn ang="0">
                <a:pos x="849" y="236"/>
              </a:cxn>
              <a:cxn ang="0">
                <a:pos x="936" y="294"/>
              </a:cxn>
              <a:cxn ang="0">
                <a:pos x="958" y="349"/>
              </a:cxn>
              <a:cxn ang="0">
                <a:pos x="1006" y="384"/>
              </a:cxn>
              <a:cxn ang="0">
                <a:pos x="1022" y="422"/>
              </a:cxn>
              <a:cxn ang="0">
                <a:pos x="993" y="486"/>
              </a:cxn>
              <a:cxn ang="0">
                <a:pos x="1022" y="477"/>
              </a:cxn>
              <a:cxn ang="0">
                <a:pos x="1051" y="506"/>
              </a:cxn>
              <a:cxn ang="0">
                <a:pos x="865" y="550"/>
              </a:cxn>
              <a:cxn ang="0">
                <a:pos x="757" y="650"/>
              </a:cxn>
              <a:cxn ang="0">
                <a:pos x="865" y="579"/>
              </a:cxn>
              <a:cxn ang="0">
                <a:pos x="887" y="599"/>
              </a:cxn>
              <a:cxn ang="0">
                <a:pos x="872" y="614"/>
              </a:cxn>
              <a:cxn ang="0">
                <a:pos x="907" y="679"/>
              </a:cxn>
              <a:cxn ang="0">
                <a:pos x="836" y="692"/>
              </a:cxn>
              <a:cxn ang="0">
                <a:pos x="843" y="672"/>
              </a:cxn>
              <a:cxn ang="0">
                <a:pos x="830" y="628"/>
              </a:cxn>
              <a:cxn ang="0">
                <a:pos x="765" y="679"/>
              </a:cxn>
              <a:cxn ang="0">
                <a:pos x="664" y="692"/>
              </a:cxn>
              <a:cxn ang="0">
                <a:pos x="615" y="672"/>
              </a:cxn>
              <a:cxn ang="0">
                <a:pos x="564" y="628"/>
              </a:cxn>
              <a:cxn ang="0">
                <a:pos x="558" y="586"/>
              </a:cxn>
              <a:cxn ang="0">
                <a:pos x="516" y="564"/>
              </a:cxn>
              <a:cxn ang="0">
                <a:pos x="429" y="550"/>
              </a:cxn>
              <a:cxn ang="0">
                <a:pos x="0" y="451"/>
              </a:cxn>
              <a:cxn ang="0">
                <a:pos x="16" y="358"/>
              </a:cxn>
              <a:cxn ang="0">
                <a:pos x="45" y="300"/>
              </a:cxn>
              <a:cxn ang="0">
                <a:pos x="51" y="230"/>
              </a:cxn>
              <a:cxn ang="0">
                <a:pos x="22" y="236"/>
              </a:cxn>
              <a:cxn ang="0">
                <a:pos x="237" y="0"/>
              </a:cxn>
            </a:cxnLst>
            <a:rect l="0" t="0" r="r" b="b"/>
            <a:pathLst>
              <a:path w="1057" h="714">
                <a:moveTo>
                  <a:pt x="237" y="0"/>
                </a:moveTo>
                <a:lnTo>
                  <a:pt x="266" y="22"/>
                </a:lnTo>
                <a:lnTo>
                  <a:pt x="359" y="9"/>
                </a:lnTo>
                <a:lnTo>
                  <a:pt x="387" y="15"/>
                </a:lnTo>
                <a:lnTo>
                  <a:pt x="394" y="9"/>
                </a:lnTo>
                <a:lnTo>
                  <a:pt x="407" y="28"/>
                </a:lnTo>
                <a:lnTo>
                  <a:pt x="429" y="22"/>
                </a:lnTo>
                <a:lnTo>
                  <a:pt x="493" y="57"/>
                </a:lnTo>
                <a:lnTo>
                  <a:pt x="478" y="79"/>
                </a:lnTo>
                <a:lnTo>
                  <a:pt x="522" y="86"/>
                </a:lnTo>
                <a:lnTo>
                  <a:pt x="535" y="108"/>
                </a:lnTo>
                <a:lnTo>
                  <a:pt x="564" y="79"/>
                </a:lnTo>
                <a:lnTo>
                  <a:pt x="600" y="79"/>
                </a:lnTo>
                <a:lnTo>
                  <a:pt x="657" y="99"/>
                </a:lnTo>
                <a:lnTo>
                  <a:pt x="673" y="86"/>
                </a:lnTo>
                <a:lnTo>
                  <a:pt x="692" y="93"/>
                </a:lnTo>
                <a:lnTo>
                  <a:pt x="701" y="99"/>
                </a:lnTo>
                <a:lnTo>
                  <a:pt x="701" y="128"/>
                </a:lnTo>
                <a:lnTo>
                  <a:pt x="750" y="73"/>
                </a:lnTo>
                <a:lnTo>
                  <a:pt x="750" y="64"/>
                </a:lnTo>
                <a:lnTo>
                  <a:pt x="743" y="44"/>
                </a:lnTo>
                <a:lnTo>
                  <a:pt x="807" y="9"/>
                </a:lnTo>
                <a:lnTo>
                  <a:pt x="807" y="51"/>
                </a:lnTo>
                <a:lnTo>
                  <a:pt x="794" y="64"/>
                </a:lnTo>
                <a:lnTo>
                  <a:pt x="814" y="121"/>
                </a:lnTo>
                <a:lnTo>
                  <a:pt x="858" y="79"/>
                </a:lnTo>
                <a:lnTo>
                  <a:pt x="894" y="86"/>
                </a:lnTo>
                <a:lnTo>
                  <a:pt x="872" y="137"/>
                </a:lnTo>
                <a:lnTo>
                  <a:pt x="814" y="150"/>
                </a:lnTo>
                <a:lnTo>
                  <a:pt x="807" y="150"/>
                </a:lnTo>
                <a:lnTo>
                  <a:pt x="772" y="166"/>
                </a:lnTo>
                <a:lnTo>
                  <a:pt x="743" y="150"/>
                </a:lnTo>
                <a:lnTo>
                  <a:pt x="721" y="166"/>
                </a:lnTo>
                <a:lnTo>
                  <a:pt x="750" y="179"/>
                </a:lnTo>
                <a:lnTo>
                  <a:pt x="743" y="192"/>
                </a:lnTo>
                <a:lnTo>
                  <a:pt x="692" y="192"/>
                </a:lnTo>
                <a:lnTo>
                  <a:pt x="644" y="179"/>
                </a:lnTo>
                <a:lnTo>
                  <a:pt x="650" y="201"/>
                </a:lnTo>
                <a:lnTo>
                  <a:pt x="692" y="214"/>
                </a:lnTo>
                <a:lnTo>
                  <a:pt x="615" y="256"/>
                </a:lnTo>
                <a:lnTo>
                  <a:pt x="580" y="300"/>
                </a:lnTo>
                <a:lnTo>
                  <a:pt x="580" y="314"/>
                </a:lnTo>
                <a:lnTo>
                  <a:pt x="586" y="320"/>
                </a:lnTo>
                <a:lnTo>
                  <a:pt x="571" y="342"/>
                </a:lnTo>
                <a:lnTo>
                  <a:pt x="580" y="358"/>
                </a:lnTo>
                <a:lnTo>
                  <a:pt x="608" y="358"/>
                </a:lnTo>
                <a:lnTo>
                  <a:pt x="644" y="400"/>
                </a:lnTo>
                <a:lnTo>
                  <a:pt x="679" y="429"/>
                </a:lnTo>
                <a:lnTo>
                  <a:pt x="657" y="477"/>
                </a:lnTo>
                <a:lnTo>
                  <a:pt x="673" y="493"/>
                </a:lnTo>
                <a:lnTo>
                  <a:pt x="673" y="515"/>
                </a:lnTo>
                <a:lnTo>
                  <a:pt x="679" y="522"/>
                </a:lnTo>
                <a:lnTo>
                  <a:pt x="692" y="515"/>
                </a:lnTo>
                <a:lnTo>
                  <a:pt x="701" y="506"/>
                </a:lnTo>
                <a:lnTo>
                  <a:pt x="715" y="471"/>
                </a:lnTo>
                <a:lnTo>
                  <a:pt x="715" y="429"/>
                </a:lnTo>
                <a:lnTo>
                  <a:pt x="779" y="400"/>
                </a:lnTo>
                <a:lnTo>
                  <a:pt x="785" y="336"/>
                </a:lnTo>
                <a:lnTo>
                  <a:pt x="814" y="320"/>
                </a:lnTo>
                <a:lnTo>
                  <a:pt x="849" y="236"/>
                </a:lnTo>
                <a:lnTo>
                  <a:pt x="894" y="256"/>
                </a:lnTo>
                <a:lnTo>
                  <a:pt x="936" y="294"/>
                </a:lnTo>
                <a:lnTo>
                  <a:pt x="922" y="320"/>
                </a:lnTo>
                <a:lnTo>
                  <a:pt x="958" y="349"/>
                </a:lnTo>
                <a:lnTo>
                  <a:pt x="1000" y="314"/>
                </a:lnTo>
                <a:lnTo>
                  <a:pt x="1006" y="384"/>
                </a:lnTo>
                <a:lnTo>
                  <a:pt x="1006" y="413"/>
                </a:lnTo>
                <a:lnTo>
                  <a:pt x="1022" y="422"/>
                </a:lnTo>
                <a:lnTo>
                  <a:pt x="1022" y="451"/>
                </a:lnTo>
                <a:lnTo>
                  <a:pt x="993" y="486"/>
                </a:lnTo>
                <a:lnTo>
                  <a:pt x="1000" y="493"/>
                </a:lnTo>
                <a:lnTo>
                  <a:pt x="1022" y="477"/>
                </a:lnTo>
                <a:lnTo>
                  <a:pt x="1057" y="486"/>
                </a:lnTo>
                <a:lnTo>
                  <a:pt x="1051" y="506"/>
                </a:lnTo>
                <a:lnTo>
                  <a:pt x="971" y="550"/>
                </a:lnTo>
                <a:lnTo>
                  <a:pt x="865" y="550"/>
                </a:lnTo>
                <a:lnTo>
                  <a:pt x="750" y="628"/>
                </a:lnTo>
                <a:lnTo>
                  <a:pt x="757" y="650"/>
                </a:lnTo>
                <a:lnTo>
                  <a:pt x="772" y="643"/>
                </a:lnTo>
                <a:lnTo>
                  <a:pt x="865" y="579"/>
                </a:lnTo>
                <a:lnTo>
                  <a:pt x="894" y="586"/>
                </a:lnTo>
                <a:lnTo>
                  <a:pt x="887" y="599"/>
                </a:lnTo>
                <a:lnTo>
                  <a:pt x="865" y="599"/>
                </a:lnTo>
                <a:lnTo>
                  <a:pt x="872" y="614"/>
                </a:lnTo>
                <a:lnTo>
                  <a:pt x="872" y="643"/>
                </a:lnTo>
                <a:lnTo>
                  <a:pt x="907" y="679"/>
                </a:lnTo>
                <a:lnTo>
                  <a:pt x="836" y="714"/>
                </a:lnTo>
                <a:lnTo>
                  <a:pt x="836" y="692"/>
                </a:lnTo>
                <a:lnTo>
                  <a:pt x="843" y="679"/>
                </a:lnTo>
                <a:lnTo>
                  <a:pt x="843" y="672"/>
                </a:lnTo>
                <a:lnTo>
                  <a:pt x="830" y="672"/>
                </a:lnTo>
                <a:lnTo>
                  <a:pt x="830" y="628"/>
                </a:lnTo>
                <a:lnTo>
                  <a:pt x="794" y="643"/>
                </a:lnTo>
                <a:lnTo>
                  <a:pt x="765" y="679"/>
                </a:lnTo>
                <a:lnTo>
                  <a:pt x="701" y="679"/>
                </a:lnTo>
                <a:lnTo>
                  <a:pt x="664" y="692"/>
                </a:lnTo>
                <a:lnTo>
                  <a:pt x="628" y="685"/>
                </a:lnTo>
                <a:lnTo>
                  <a:pt x="615" y="672"/>
                </a:lnTo>
                <a:lnTo>
                  <a:pt x="608" y="634"/>
                </a:lnTo>
                <a:lnTo>
                  <a:pt x="564" y="628"/>
                </a:lnTo>
                <a:lnTo>
                  <a:pt x="551" y="606"/>
                </a:lnTo>
                <a:lnTo>
                  <a:pt x="558" y="586"/>
                </a:lnTo>
                <a:lnTo>
                  <a:pt x="535" y="564"/>
                </a:lnTo>
                <a:lnTo>
                  <a:pt x="516" y="564"/>
                </a:lnTo>
                <a:lnTo>
                  <a:pt x="478" y="579"/>
                </a:lnTo>
                <a:lnTo>
                  <a:pt x="429" y="550"/>
                </a:lnTo>
                <a:lnTo>
                  <a:pt x="29" y="499"/>
                </a:lnTo>
                <a:lnTo>
                  <a:pt x="0" y="451"/>
                </a:lnTo>
                <a:lnTo>
                  <a:pt x="7" y="400"/>
                </a:lnTo>
                <a:lnTo>
                  <a:pt x="16" y="358"/>
                </a:lnTo>
                <a:lnTo>
                  <a:pt x="45" y="342"/>
                </a:lnTo>
                <a:lnTo>
                  <a:pt x="45" y="300"/>
                </a:lnTo>
                <a:lnTo>
                  <a:pt x="58" y="256"/>
                </a:lnTo>
                <a:lnTo>
                  <a:pt x="51" y="230"/>
                </a:lnTo>
                <a:lnTo>
                  <a:pt x="36" y="236"/>
                </a:lnTo>
                <a:lnTo>
                  <a:pt x="22" y="236"/>
                </a:lnTo>
                <a:lnTo>
                  <a:pt x="7" y="201"/>
                </a:lnTo>
                <a:lnTo>
                  <a:pt x="237" y="0"/>
                </a:lnTo>
                <a:close/>
              </a:path>
            </a:pathLst>
          </a:custGeom>
          <a:solidFill>
            <a:schemeClr val="accent1"/>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a typeface="Arial Unicode MS"/>
              <a:cs typeface="Arial Unicode MS"/>
            </a:endParaRPr>
          </a:p>
        </p:txBody>
      </p:sp>
      <p:sp>
        <p:nvSpPr>
          <p:cNvPr id="521" name="Freeform 710"/>
          <p:cNvSpPr>
            <a:spLocks/>
          </p:cNvSpPr>
          <p:nvPr/>
        </p:nvSpPr>
        <p:spPr bwMode="gray">
          <a:xfrm>
            <a:off x="2971398" y="2173154"/>
            <a:ext cx="132491" cy="74429"/>
          </a:xfrm>
          <a:custGeom>
            <a:avLst/>
            <a:gdLst/>
            <a:ahLst/>
            <a:cxnLst>
              <a:cxn ang="0">
                <a:pos x="29" y="0"/>
              </a:cxn>
              <a:cxn ang="0">
                <a:pos x="49" y="7"/>
              </a:cxn>
              <a:cxn ang="0">
                <a:pos x="65" y="49"/>
              </a:cxn>
              <a:cxn ang="0">
                <a:pos x="36" y="42"/>
              </a:cxn>
              <a:cxn ang="0">
                <a:pos x="20" y="49"/>
              </a:cxn>
              <a:cxn ang="0">
                <a:pos x="7" y="49"/>
              </a:cxn>
              <a:cxn ang="0">
                <a:pos x="0" y="36"/>
              </a:cxn>
              <a:cxn ang="0">
                <a:pos x="20" y="0"/>
              </a:cxn>
              <a:cxn ang="0">
                <a:pos x="29" y="0"/>
              </a:cxn>
            </a:cxnLst>
            <a:rect l="0" t="0" r="r" b="b"/>
            <a:pathLst>
              <a:path w="65" h="49">
                <a:moveTo>
                  <a:pt x="29" y="0"/>
                </a:moveTo>
                <a:lnTo>
                  <a:pt x="49" y="7"/>
                </a:lnTo>
                <a:lnTo>
                  <a:pt x="65" y="49"/>
                </a:lnTo>
                <a:lnTo>
                  <a:pt x="36" y="42"/>
                </a:lnTo>
                <a:lnTo>
                  <a:pt x="20" y="49"/>
                </a:lnTo>
                <a:lnTo>
                  <a:pt x="7" y="49"/>
                </a:lnTo>
                <a:lnTo>
                  <a:pt x="0" y="36"/>
                </a:lnTo>
                <a:lnTo>
                  <a:pt x="20" y="0"/>
                </a:lnTo>
                <a:lnTo>
                  <a:pt x="29" y="0"/>
                </a:lnTo>
                <a:close/>
              </a:path>
            </a:pathLst>
          </a:custGeom>
          <a:solidFill>
            <a:schemeClr val="accent1"/>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522" name="Freeform 711"/>
          <p:cNvSpPr>
            <a:spLocks/>
          </p:cNvSpPr>
          <p:nvPr/>
        </p:nvSpPr>
        <p:spPr bwMode="gray">
          <a:xfrm>
            <a:off x="3175229" y="1890627"/>
            <a:ext cx="509582" cy="434424"/>
          </a:xfrm>
          <a:custGeom>
            <a:avLst/>
            <a:gdLst/>
            <a:ahLst/>
            <a:cxnLst>
              <a:cxn ang="0">
                <a:pos x="71" y="0"/>
              </a:cxn>
              <a:cxn ang="0">
                <a:pos x="29" y="0"/>
              </a:cxn>
              <a:cxn ang="0">
                <a:pos x="7" y="23"/>
              </a:cxn>
              <a:cxn ang="0">
                <a:pos x="0" y="42"/>
              </a:cxn>
              <a:cxn ang="0">
                <a:pos x="13" y="78"/>
              </a:cxn>
              <a:cxn ang="0">
                <a:pos x="115" y="113"/>
              </a:cxn>
              <a:cxn ang="0">
                <a:pos x="86" y="164"/>
              </a:cxn>
              <a:cxn ang="0">
                <a:pos x="77" y="193"/>
              </a:cxn>
              <a:cxn ang="0">
                <a:pos x="35" y="193"/>
              </a:cxn>
              <a:cxn ang="0">
                <a:pos x="29" y="199"/>
              </a:cxn>
              <a:cxn ang="0">
                <a:pos x="22" y="222"/>
              </a:cxn>
              <a:cxn ang="0">
                <a:pos x="57" y="215"/>
              </a:cxn>
              <a:cxn ang="0">
                <a:pos x="93" y="235"/>
              </a:cxn>
              <a:cxn ang="0">
                <a:pos x="86" y="257"/>
              </a:cxn>
              <a:cxn ang="0">
                <a:pos x="128" y="286"/>
              </a:cxn>
              <a:cxn ang="0">
                <a:pos x="135" y="244"/>
              </a:cxn>
              <a:cxn ang="0">
                <a:pos x="157" y="257"/>
              </a:cxn>
              <a:cxn ang="0">
                <a:pos x="164" y="257"/>
              </a:cxn>
              <a:cxn ang="0">
                <a:pos x="186" y="215"/>
              </a:cxn>
              <a:cxn ang="0">
                <a:pos x="170" y="199"/>
              </a:cxn>
              <a:cxn ang="0">
                <a:pos x="179" y="171"/>
              </a:cxn>
              <a:cxn ang="0">
                <a:pos x="206" y="215"/>
              </a:cxn>
              <a:cxn ang="0">
                <a:pos x="250" y="180"/>
              </a:cxn>
              <a:cxn ang="0">
                <a:pos x="199" y="122"/>
              </a:cxn>
              <a:cxn ang="0">
                <a:pos x="214" y="87"/>
              </a:cxn>
              <a:cxn ang="0">
                <a:pos x="170" y="36"/>
              </a:cxn>
              <a:cxn ang="0">
                <a:pos x="135" y="23"/>
              </a:cxn>
              <a:cxn ang="0">
                <a:pos x="128" y="29"/>
              </a:cxn>
              <a:cxn ang="0">
                <a:pos x="77" y="58"/>
              </a:cxn>
              <a:cxn ang="0">
                <a:pos x="77" y="49"/>
              </a:cxn>
              <a:cxn ang="0">
                <a:pos x="122" y="7"/>
              </a:cxn>
              <a:cxn ang="0">
                <a:pos x="115" y="0"/>
              </a:cxn>
              <a:cxn ang="0">
                <a:pos x="77" y="14"/>
              </a:cxn>
              <a:cxn ang="0">
                <a:pos x="49" y="65"/>
              </a:cxn>
              <a:cxn ang="0">
                <a:pos x="42" y="49"/>
              </a:cxn>
              <a:cxn ang="0">
                <a:pos x="71" y="0"/>
              </a:cxn>
            </a:cxnLst>
            <a:rect l="0" t="0" r="r" b="b"/>
            <a:pathLst>
              <a:path w="250" h="286">
                <a:moveTo>
                  <a:pt x="71" y="0"/>
                </a:moveTo>
                <a:lnTo>
                  <a:pt x="29" y="0"/>
                </a:lnTo>
                <a:lnTo>
                  <a:pt x="7" y="23"/>
                </a:lnTo>
                <a:lnTo>
                  <a:pt x="0" y="42"/>
                </a:lnTo>
                <a:lnTo>
                  <a:pt x="13" y="78"/>
                </a:lnTo>
                <a:lnTo>
                  <a:pt x="115" y="113"/>
                </a:lnTo>
                <a:lnTo>
                  <a:pt x="86" y="164"/>
                </a:lnTo>
                <a:lnTo>
                  <a:pt x="77" y="193"/>
                </a:lnTo>
                <a:lnTo>
                  <a:pt x="35" y="193"/>
                </a:lnTo>
                <a:lnTo>
                  <a:pt x="29" y="199"/>
                </a:lnTo>
                <a:lnTo>
                  <a:pt x="22" y="222"/>
                </a:lnTo>
                <a:lnTo>
                  <a:pt x="57" y="215"/>
                </a:lnTo>
                <a:lnTo>
                  <a:pt x="93" y="235"/>
                </a:lnTo>
                <a:lnTo>
                  <a:pt x="86" y="257"/>
                </a:lnTo>
                <a:lnTo>
                  <a:pt x="128" y="286"/>
                </a:lnTo>
                <a:lnTo>
                  <a:pt x="135" y="244"/>
                </a:lnTo>
                <a:lnTo>
                  <a:pt x="157" y="257"/>
                </a:lnTo>
                <a:lnTo>
                  <a:pt x="164" y="257"/>
                </a:lnTo>
                <a:lnTo>
                  <a:pt x="186" y="215"/>
                </a:lnTo>
                <a:lnTo>
                  <a:pt x="170" y="199"/>
                </a:lnTo>
                <a:lnTo>
                  <a:pt x="179" y="171"/>
                </a:lnTo>
                <a:lnTo>
                  <a:pt x="206" y="215"/>
                </a:lnTo>
                <a:lnTo>
                  <a:pt x="250" y="180"/>
                </a:lnTo>
                <a:lnTo>
                  <a:pt x="199" y="122"/>
                </a:lnTo>
                <a:lnTo>
                  <a:pt x="214" y="87"/>
                </a:lnTo>
                <a:lnTo>
                  <a:pt x="170" y="36"/>
                </a:lnTo>
                <a:lnTo>
                  <a:pt x="135" y="23"/>
                </a:lnTo>
                <a:lnTo>
                  <a:pt x="128" y="29"/>
                </a:lnTo>
                <a:lnTo>
                  <a:pt x="77" y="58"/>
                </a:lnTo>
                <a:lnTo>
                  <a:pt x="77" y="49"/>
                </a:lnTo>
                <a:lnTo>
                  <a:pt x="122" y="7"/>
                </a:lnTo>
                <a:lnTo>
                  <a:pt x="115" y="0"/>
                </a:lnTo>
                <a:lnTo>
                  <a:pt x="77" y="14"/>
                </a:lnTo>
                <a:lnTo>
                  <a:pt x="49" y="65"/>
                </a:lnTo>
                <a:lnTo>
                  <a:pt x="42" y="49"/>
                </a:lnTo>
                <a:lnTo>
                  <a:pt x="71" y="0"/>
                </a:lnTo>
                <a:close/>
              </a:path>
            </a:pathLst>
          </a:custGeom>
          <a:solidFill>
            <a:schemeClr val="accent1"/>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523" name="Freeform 712"/>
          <p:cNvSpPr>
            <a:spLocks/>
          </p:cNvSpPr>
          <p:nvPr/>
        </p:nvSpPr>
        <p:spPr bwMode="gray">
          <a:xfrm>
            <a:off x="3391293" y="1598985"/>
            <a:ext cx="729722" cy="215694"/>
          </a:xfrm>
          <a:custGeom>
            <a:avLst/>
            <a:gdLst/>
            <a:ahLst/>
            <a:cxnLst>
              <a:cxn ang="0">
                <a:pos x="93" y="0"/>
              </a:cxn>
              <a:cxn ang="0">
                <a:pos x="358" y="0"/>
              </a:cxn>
              <a:cxn ang="0">
                <a:pos x="336" y="20"/>
              </a:cxn>
              <a:cxn ang="0">
                <a:pos x="221" y="64"/>
              </a:cxn>
              <a:cxn ang="0">
                <a:pos x="215" y="71"/>
              </a:cxn>
              <a:cxn ang="0">
                <a:pos x="186" y="71"/>
              </a:cxn>
              <a:cxn ang="0">
                <a:pos x="150" y="77"/>
              </a:cxn>
              <a:cxn ang="0">
                <a:pos x="150" y="93"/>
              </a:cxn>
              <a:cxn ang="0">
                <a:pos x="128" y="100"/>
              </a:cxn>
              <a:cxn ang="0">
                <a:pos x="115" y="100"/>
              </a:cxn>
              <a:cxn ang="0">
                <a:pos x="73" y="142"/>
              </a:cxn>
              <a:cxn ang="0">
                <a:pos x="51" y="128"/>
              </a:cxn>
              <a:cxn ang="0">
                <a:pos x="16" y="128"/>
              </a:cxn>
              <a:cxn ang="0">
                <a:pos x="0" y="122"/>
              </a:cxn>
              <a:cxn ang="0">
                <a:pos x="29" y="106"/>
              </a:cxn>
              <a:cxn ang="0">
                <a:pos x="58" y="113"/>
              </a:cxn>
              <a:cxn ang="0">
                <a:pos x="64" y="100"/>
              </a:cxn>
              <a:cxn ang="0">
                <a:pos x="51" y="93"/>
              </a:cxn>
              <a:cxn ang="0">
                <a:pos x="86" y="42"/>
              </a:cxn>
              <a:cxn ang="0">
                <a:pos x="108" y="58"/>
              </a:cxn>
              <a:cxn ang="0">
                <a:pos x="166" y="49"/>
              </a:cxn>
              <a:cxn ang="0">
                <a:pos x="179" y="35"/>
              </a:cxn>
              <a:cxn ang="0">
                <a:pos x="122" y="35"/>
              </a:cxn>
              <a:cxn ang="0">
                <a:pos x="93" y="20"/>
              </a:cxn>
              <a:cxn ang="0">
                <a:pos x="93" y="0"/>
              </a:cxn>
            </a:cxnLst>
            <a:rect l="0" t="0" r="r" b="b"/>
            <a:pathLst>
              <a:path w="358" h="142">
                <a:moveTo>
                  <a:pt x="93" y="0"/>
                </a:moveTo>
                <a:lnTo>
                  <a:pt x="358" y="0"/>
                </a:lnTo>
                <a:lnTo>
                  <a:pt x="336" y="20"/>
                </a:lnTo>
                <a:lnTo>
                  <a:pt x="221" y="64"/>
                </a:lnTo>
                <a:lnTo>
                  <a:pt x="215" y="71"/>
                </a:lnTo>
                <a:lnTo>
                  <a:pt x="186" y="71"/>
                </a:lnTo>
                <a:lnTo>
                  <a:pt x="150" y="77"/>
                </a:lnTo>
                <a:lnTo>
                  <a:pt x="150" y="93"/>
                </a:lnTo>
                <a:lnTo>
                  <a:pt x="128" y="100"/>
                </a:lnTo>
                <a:lnTo>
                  <a:pt x="115" y="100"/>
                </a:lnTo>
                <a:lnTo>
                  <a:pt x="73" y="142"/>
                </a:lnTo>
                <a:lnTo>
                  <a:pt x="51" y="128"/>
                </a:lnTo>
                <a:lnTo>
                  <a:pt x="16" y="128"/>
                </a:lnTo>
                <a:lnTo>
                  <a:pt x="0" y="122"/>
                </a:lnTo>
                <a:lnTo>
                  <a:pt x="29" y="106"/>
                </a:lnTo>
                <a:lnTo>
                  <a:pt x="58" y="113"/>
                </a:lnTo>
                <a:lnTo>
                  <a:pt x="64" y="100"/>
                </a:lnTo>
                <a:lnTo>
                  <a:pt x="51" y="93"/>
                </a:lnTo>
                <a:lnTo>
                  <a:pt x="86" y="42"/>
                </a:lnTo>
                <a:lnTo>
                  <a:pt x="108" y="58"/>
                </a:lnTo>
                <a:lnTo>
                  <a:pt x="166" y="49"/>
                </a:lnTo>
                <a:lnTo>
                  <a:pt x="179" y="35"/>
                </a:lnTo>
                <a:lnTo>
                  <a:pt x="122" y="35"/>
                </a:lnTo>
                <a:lnTo>
                  <a:pt x="93" y="20"/>
                </a:lnTo>
                <a:lnTo>
                  <a:pt x="93" y="0"/>
                </a:lnTo>
                <a:close/>
              </a:path>
            </a:pathLst>
          </a:custGeom>
          <a:solidFill>
            <a:schemeClr val="accent1"/>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524" name="Freeform 713"/>
          <p:cNvSpPr>
            <a:spLocks/>
          </p:cNvSpPr>
          <p:nvPr/>
        </p:nvSpPr>
        <p:spPr bwMode="gray">
          <a:xfrm>
            <a:off x="1355007" y="2596945"/>
            <a:ext cx="57073" cy="97214"/>
          </a:xfrm>
          <a:custGeom>
            <a:avLst/>
            <a:gdLst/>
            <a:ahLst/>
            <a:cxnLst>
              <a:cxn ang="0">
                <a:pos x="6" y="0"/>
              </a:cxn>
              <a:cxn ang="0">
                <a:pos x="28" y="26"/>
              </a:cxn>
              <a:cxn ang="0">
                <a:pos x="28" y="64"/>
              </a:cxn>
              <a:cxn ang="0">
                <a:pos x="22" y="64"/>
              </a:cxn>
              <a:cxn ang="0">
                <a:pos x="0" y="26"/>
              </a:cxn>
              <a:cxn ang="0">
                <a:pos x="6" y="0"/>
              </a:cxn>
            </a:cxnLst>
            <a:rect l="0" t="0" r="r" b="b"/>
            <a:pathLst>
              <a:path w="28" h="64">
                <a:moveTo>
                  <a:pt x="6" y="0"/>
                </a:moveTo>
                <a:lnTo>
                  <a:pt x="28" y="26"/>
                </a:lnTo>
                <a:lnTo>
                  <a:pt x="28" y="64"/>
                </a:lnTo>
                <a:lnTo>
                  <a:pt x="22" y="64"/>
                </a:lnTo>
                <a:lnTo>
                  <a:pt x="0" y="26"/>
                </a:lnTo>
                <a:lnTo>
                  <a:pt x="6" y="0"/>
                </a:lnTo>
                <a:close/>
              </a:path>
            </a:pathLst>
          </a:custGeom>
          <a:solidFill>
            <a:schemeClr val="accent1"/>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525" name="Freeform 714"/>
          <p:cNvSpPr>
            <a:spLocks/>
          </p:cNvSpPr>
          <p:nvPr/>
        </p:nvSpPr>
        <p:spPr bwMode="gray">
          <a:xfrm>
            <a:off x="1340738" y="2455682"/>
            <a:ext cx="26498" cy="30379"/>
          </a:xfrm>
          <a:custGeom>
            <a:avLst/>
            <a:gdLst/>
            <a:ahLst/>
            <a:cxnLst>
              <a:cxn ang="0">
                <a:pos x="0" y="13"/>
              </a:cxn>
              <a:cxn ang="0">
                <a:pos x="13" y="0"/>
              </a:cxn>
              <a:cxn ang="0">
                <a:pos x="13" y="20"/>
              </a:cxn>
              <a:cxn ang="0">
                <a:pos x="0" y="13"/>
              </a:cxn>
            </a:cxnLst>
            <a:rect l="0" t="0" r="r" b="b"/>
            <a:pathLst>
              <a:path w="13" h="20">
                <a:moveTo>
                  <a:pt x="0" y="13"/>
                </a:moveTo>
                <a:lnTo>
                  <a:pt x="13" y="0"/>
                </a:lnTo>
                <a:lnTo>
                  <a:pt x="13" y="20"/>
                </a:lnTo>
                <a:lnTo>
                  <a:pt x="0" y="13"/>
                </a:lnTo>
                <a:close/>
              </a:path>
            </a:pathLst>
          </a:custGeom>
          <a:solidFill>
            <a:schemeClr val="accent1"/>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526" name="Freeform 715"/>
          <p:cNvSpPr>
            <a:spLocks/>
          </p:cNvSpPr>
          <p:nvPr/>
        </p:nvSpPr>
        <p:spPr bwMode="gray">
          <a:xfrm>
            <a:off x="1326471" y="2508845"/>
            <a:ext cx="28536" cy="30379"/>
          </a:xfrm>
          <a:custGeom>
            <a:avLst/>
            <a:gdLst/>
            <a:ahLst/>
            <a:cxnLst>
              <a:cxn ang="0">
                <a:pos x="7" y="7"/>
              </a:cxn>
              <a:cxn ang="0">
                <a:pos x="7" y="0"/>
              </a:cxn>
              <a:cxn ang="0">
                <a:pos x="14" y="7"/>
              </a:cxn>
              <a:cxn ang="0">
                <a:pos x="0" y="20"/>
              </a:cxn>
              <a:cxn ang="0">
                <a:pos x="7" y="7"/>
              </a:cxn>
            </a:cxnLst>
            <a:rect l="0" t="0" r="r" b="b"/>
            <a:pathLst>
              <a:path w="14" h="20">
                <a:moveTo>
                  <a:pt x="7" y="7"/>
                </a:moveTo>
                <a:lnTo>
                  <a:pt x="7" y="0"/>
                </a:lnTo>
                <a:lnTo>
                  <a:pt x="14" y="7"/>
                </a:lnTo>
                <a:lnTo>
                  <a:pt x="0" y="20"/>
                </a:lnTo>
                <a:lnTo>
                  <a:pt x="7" y="7"/>
                </a:lnTo>
                <a:close/>
              </a:path>
            </a:pathLst>
          </a:custGeom>
          <a:solidFill>
            <a:schemeClr val="accent1"/>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527" name="Freeform 764"/>
          <p:cNvSpPr>
            <a:spLocks/>
          </p:cNvSpPr>
          <p:nvPr/>
        </p:nvSpPr>
        <p:spPr bwMode="gray">
          <a:xfrm>
            <a:off x="3495248" y="6496129"/>
            <a:ext cx="14269" cy="53164"/>
          </a:xfrm>
          <a:custGeom>
            <a:avLst/>
            <a:gdLst/>
            <a:ahLst/>
            <a:cxnLst>
              <a:cxn ang="0">
                <a:pos x="0" y="0"/>
              </a:cxn>
              <a:cxn ang="0">
                <a:pos x="7" y="7"/>
              </a:cxn>
              <a:cxn ang="0">
                <a:pos x="7" y="35"/>
              </a:cxn>
              <a:cxn ang="0">
                <a:pos x="0" y="27"/>
              </a:cxn>
              <a:cxn ang="0">
                <a:pos x="0" y="0"/>
              </a:cxn>
            </a:cxnLst>
            <a:rect l="0" t="0" r="r" b="b"/>
            <a:pathLst>
              <a:path w="7" h="35">
                <a:moveTo>
                  <a:pt x="0" y="0"/>
                </a:moveTo>
                <a:lnTo>
                  <a:pt x="7" y="7"/>
                </a:lnTo>
                <a:lnTo>
                  <a:pt x="7" y="35"/>
                </a:lnTo>
                <a:lnTo>
                  <a:pt x="0" y="27"/>
                </a:lnTo>
                <a:lnTo>
                  <a:pt x="0" y="0"/>
                </a:lnTo>
                <a:close/>
              </a:path>
            </a:pathLst>
          </a:custGeom>
          <a:solidFill>
            <a:schemeClr val="bg1">
              <a:lumMod val="85000"/>
            </a:schemeClr>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528" name="Freeform 765"/>
          <p:cNvSpPr>
            <a:spLocks/>
          </p:cNvSpPr>
          <p:nvPr/>
        </p:nvSpPr>
        <p:spPr bwMode="gray">
          <a:xfrm>
            <a:off x="3450405" y="6496130"/>
            <a:ext cx="12230" cy="30379"/>
          </a:xfrm>
          <a:custGeom>
            <a:avLst/>
            <a:gdLst/>
            <a:ahLst/>
            <a:cxnLst>
              <a:cxn ang="0">
                <a:pos x="6" y="0"/>
              </a:cxn>
              <a:cxn ang="0">
                <a:pos x="6" y="20"/>
              </a:cxn>
              <a:cxn ang="0">
                <a:pos x="0" y="20"/>
              </a:cxn>
              <a:cxn ang="0">
                <a:pos x="6" y="0"/>
              </a:cxn>
            </a:cxnLst>
            <a:rect l="0" t="0" r="r" b="b"/>
            <a:pathLst>
              <a:path w="6" h="20">
                <a:moveTo>
                  <a:pt x="6" y="0"/>
                </a:moveTo>
                <a:lnTo>
                  <a:pt x="6" y="20"/>
                </a:lnTo>
                <a:lnTo>
                  <a:pt x="0" y="20"/>
                </a:lnTo>
                <a:lnTo>
                  <a:pt x="6" y="0"/>
                </a:lnTo>
                <a:close/>
              </a:path>
            </a:pathLst>
          </a:custGeom>
          <a:solidFill>
            <a:schemeClr val="bg1">
              <a:lumMod val="85000"/>
            </a:schemeClr>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529" name="Freeform 769"/>
          <p:cNvSpPr>
            <a:spLocks/>
          </p:cNvSpPr>
          <p:nvPr/>
        </p:nvSpPr>
        <p:spPr bwMode="gray">
          <a:xfrm>
            <a:off x="5455817" y="2616693"/>
            <a:ext cx="130453" cy="130632"/>
          </a:xfrm>
          <a:custGeom>
            <a:avLst/>
            <a:gdLst/>
            <a:ahLst/>
            <a:cxnLst>
              <a:cxn ang="0">
                <a:pos x="42" y="0"/>
              </a:cxn>
              <a:cxn ang="0">
                <a:pos x="51" y="29"/>
              </a:cxn>
              <a:cxn ang="0">
                <a:pos x="64" y="29"/>
              </a:cxn>
              <a:cxn ang="0">
                <a:pos x="57" y="64"/>
              </a:cxn>
              <a:cxn ang="0">
                <a:pos x="29" y="77"/>
              </a:cxn>
              <a:cxn ang="0">
                <a:pos x="0" y="86"/>
              </a:cxn>
              <a:cxn ang="0">
                <a:pos x="6" y="64"/>
              </a:cxn>
              <a:cxn ang="0">
                <a:pos x="13" y="58"/>
              </a:cxn>
              <a:cxn ang="0">
                <a:pos x="13" y="42"/>
              </a:cxn>
              <a:cxn ang="0">
                <a:pos x="6" y="35"/>
              </a:cxn>
              <a:cxn ang="0">
                <a:pos x="6" y="22"/>
              </a:cxn>
              <a:cxn ang="0">
                <a:pos x="13" y="13"/>
              </a:cxn>
              <a:cxn ang="0">
                <a:pos x="22" y="13"/>
              </a:cxn>
              <a:cxn ang="0">
                <a:pos x="29" y="7"/>
              </a:cxn>
              <a:cxn ang="0">
                <a:pos x="42" y="0"/>
              </a:cxn>
            </a:cxnLst>
            <a:rect l="0" t="0" r="r" b="b"/>
            <a:pathLst>
              <a:path w="64" h="86">
                <a:moveTo>
                  <a:pt x="42" y="0"/>
                </a:moveTo>
                <a:lnTo>
                  <a:pt x="51" y="29"/>
                </a:lnTo>
                <a:lnTo>
                  <a:pt x="64" y="29"/>
                </a:lnTo>
                <a:lnTo>
                  <a:pt x="57" y="64"/>
                </a:lnTo>
                <a:lnTo>
                  <a:pt x="29" y="77"/>
                </a:lnTo>
                <a:lnTo>
                  <a:pt x="0" y="86"/>
                </a:lnTo>
                <a:lnTo>
                  <a:pt x="6" y="64"/>
                </a:lnTo>
                <a:lnTo>
                  <a:pt x="13" y="58"/>
                </a:lnTo>
                <a:lnTo>
                  <a:pt x="13" y="42"/>
                </a:lnTo>
                <a:lnTo>
                  <a:pt x="6" y="35"/>
                </a:lnTo>
                <a:lnTo>
                  <a:pt x="6" y="22"/>
                </a:lnTo>
                <a:lnTo>
                  <a:pt x="13" y="13"/>
                </a:lnTo>
                <a:lnTo>
                  <a:pt x="22" y="13"/>
                </a:lnTo>
                <a:lnTo>
                  <a:pt x="29" y="7"/>
                </a:lnTo>
                <a:lnTo>
                  <a:pt x="42" y="0"/>
                </a:lnTo>
                <a:close/>
              </a:path>
            </a:pathLst>
          </a:custGeom>
          <a:solidFill>
            <a:schemeClr val="accent1"/>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530" name="Freeform 858"/>
          <p:cNvSpPr>
            <a:spLocks/>
          </p:cNvSpPr>
          <p:nvPr/>
        </p:nvSpPr>
        <p:spPr bwMode="gray">
          <a:xfrm>
            <a:off x="5586269" y="2486062"/>
            <a:ext cx="220139" cy="315944"/>
          </a:xfrm>
          <a:custGeom>
            <a:avLst/>
            <a:gdLst/>
            <a:ahLst/>
            <a:cxnLst>
              <a:cxn ang="0">
                <a:pos x="42" y="0"/>
              </a:cxn>
              <a:cxn ang="0">
                <a:pos x="42" y="15"/>
              </a:cxn>
              <a:cxn ang="0">
                <a:pos x="64" y="29"/>
              </a:cxn>
              <a:cxn ang="0">
                <a:pos x="64" y="35"/>
              </a:cxn>
              <a:cxn ang="0">
                <a:pos x="57" y="64"/>
              </a:cxn>
              <a:cxn ang="0">
                <a:pos x="108" y="144"/>
              </a:cxn>
              <a:cxn ang="0">
                <a:pos x="93" y="179"/>
              </a:cxn>
              <a:cxn ang="0">
                <a:pos x="86" y="186"/>
              </a:cxn>
              <a:cxn ang="0">
                <a:pos x="51" y="186"/>
              </a:cxn>
              <a:cxn ang="0">
                <a:pos x="51" y="192"/>
              </a:cxn>
              <a:cxn ang="0">
                <a:pos x="35" y="192"/>
              </a:cxn>
              <a:cxn ang="0">
                <a:pos x="7" y="208"/>
              </a:cxn>
              <a:cxn ang="0">
                <a:pos x="0" y="208"/>
              </a:cxn>
              <a:cxn ang="0">
                <a:pos x="7" y="192"/>
              </a:cxn>
              <a:cxn ang="0">
                <a:pos x="35" y="172"/>
              </a:cxn>
              <a:cxn ang="0">
                <a:pos x="22" y="163"/>
              </a:cxn>
              <a:cxn ang="0">
                <a:pos x="22" y="137"/>
              </a:cxn>
              <a:cxn ang="0">
                <a:pos x="42" y="137"/>
              </a:cxn>
              <a:cxn ang="0">
                <a:pos x="35" y="115"/>
              </a:cxn>
              <a:cxn ang="0">
                <a:pos x="35" y="93"/>
              </a:cxn>
              <a:cxn ang="0">
                <a:pos x="22" y="93"/>
              </a:cxn>
              <a:cxn ang="0">
                <a:pos x="7" y="51"/>
              </a:cxn>
              <a:cxn ang="0">
                <a:pos x="29" y="0"/>
              </a:cxn>
              <a:cxn ang="0">
                <a:pos x="42" y="0"/>
              </a:cxn>
            </a:cxnLst>
            <a:rect l="0" t="0" r="r" b="b"/>
            <a:pathLst>
              <a:path w="108" h="208">
                <a:moveTo>
                  <a:pt x="42" y="0"/>
                </a:moveTo>
                <a:lnTo>
                  <a:pt x="42" y="15"/>
                </a:lnTo>
                <a:lnTo>
                  <a:pt x="64" y="29"/>
                </a:lnTo>
                <a:lnTo>
                  <a:pt x="64" y="35"/>
                </a:lnTo>
                <a:lnTo>
                  <a:pt x="57" y="64"/>
                </a:lnTo>
                <a:lnTo>
                  <a:pt x="108" y="144"/>
                </a:lnTo>
                <a:lnTo>
                  <a:pt x="93" y="179"/>
                </a:lnTo>
                <a:lnTo>
                  <a:pt x="86" y="186"/>
                </a:lnTo>
                <a:lnTo>
                  <a:pt x="51" y="186"/>
                </a:lnTo>
                <a:lnTo>
                  <a:pt x="51" y="192"/>
                </a:lnTo>
                <a:lnTo>
                  <a:pt x="35" y="192"/>
                </a:lnTo>
                <a:lnTo>
                  <a:pt x="7" y="208"/>
                </a:lnTo>
                <a:lnTo>
                  <a:pt x="0" y="208"/>
                </a:lnTo>
                <a:lnTo>
                  <a:pt x="7" y="192"/>
                </a:lnTo>
                <a:lnTo>
                  <a:pt x="35" y="172"/>
                </a:lnTo>
                <a:lnTo>
                  <a:pt x="22" y="163"/>
                </a:lnTo>
                <a:lnTo>
                  <a:pt x="22" y="137"/>
                </a:lnTo>
                <a:lnTo>
                  <a:pt x="42" y="137"/>
                </a:lnTo>
                <a:lnTo>
                  <a:pt x="35" y="115"/>
                </a:lnTo>
                <a:lnTo>
                  <a:pt x="35" y="93"/>
                </a:lnTo>
                <a:lnTo>
                  <a:pt x="22" y="93"/>
                </a:lnTo>
                <a:lnTo>
                  <a:pt x="7" y="51"/>
                </a:lnTo>
                <a:lnTo>
                  <a:pt x="29" y="0"/>
                </a:lnTo>
                <a:lnTo>
                  <a:pt x="42" y="0"/>
                </a:lnTo>
                <a:close/>
              </a:path>
            </a:pathLst>
          </a:custGeom>
          <a:solidFill>
            <a:schemeClr val="accent1"/>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a typeface="Arial Unicode MS"/>
              <a:cs typeface="Arial Unicode MS"/>
            </a:endParaRPr>
          </a:p>
        </p:txBody>
      </p:sp>
      <p:sp>
        <p:nvSpPr>
          <p:cNvPr id="531" name="Freeform 859"/>
          <p:cNvSpPr>
            <a:spLocks/>
          </p:cNvSpPr>
          <p:nvPr/>
        </p:nvSpPr>
        <p:spPr bwMode="gray">
          <a:xfrm>
            <a:off x="5541426" y="2616694"/>
            <a:ext cx="59111" cy="44050"/>
          </a:xfrm>
          <a:custGeom>
            <a:avLst/>
            <a:gdLst/>
            <a:ahLst/>
            <a:cxnLst>
              <a:cxn ang="0">
                <a:pos x="0" y="0"/>
              </a:cxn>
              <a:cxn ang="0">
                <a:pos x="9" y="29"/>
              </a:cxn>
              <a:cxn ang="0">
                <a:pos x="29" y="29"/>
              </a:cxn>
              <a:cxn ang="0">
                <a:pos x="29" y="13"/>
              </a:cxn>
              <a:cxn ang="0">
                <a:pos x="15" y="0"/>
              </a:cxn>
              <a:cxn ang="0">
                <a:pos x="0" y="0"/>
              </a:cxn>
            </a:cxnLst>
            <a:rect l="0" t="0" r="r" b="b"/>
            <a:pathLst>
              <a:path w="29" h="29">
                <a:moveTo>
                  <a:pt x="0" y="0"/>
                </a:moveTo>
                <a:lnTo>
                  <a:pt x="9" y="29"/>
                </a:lnTo>
                <a:lnTo>
                  <a:pt x="29" y="29"/>
                </a:lnTo>
                <a:lnTo>
                  <a:pt x="29" y="13"/>
                </a:lnTo>
                <a:lnTo>
                  <a:pt x="15" y="0"/>
                </a:lnTo>
                <a:lnTo>
                  <a:pt x="0" y="0"/>
                </a:lnTo>
                <a:close/>
              </a:path>
            </a:pathLst>
          </a:custGeom>
          <a:solidFill>
            <a:schemeClr val="accent1"/>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532" name="Freeform 898"/>
          <p:cNvSpPr>
            <a:spLocks/>
          </p:cNvSpPr>
          <p:nvPr/>
        </p:nvSpPr>
        <p:spPr bwMode="gray">
          <a:xfrm>
            <a:off x="2914324" y="6429296"/>
            <a:ext cx="26498" cy="44050"/>
          </a:xfrm>
          <a:custGeom>
            <a:avLst/>
            <a:gdLst/>
            <a:ahLst/>
            <a:cxnLst>
              <a:cxn ang="0">
                <a:pos x="0" y="6"/>
              </a:cxn>
              <a:cxn ang="0">
                <a:pos x="0" y="0"/>
              </a:cxn>
              <a:cxn ang="0">
                <a:pos x="13" y="29"/>
              </a:cxn>
              <a:cxn ang="0">
                <a:pos x="13" y="22"/>
              </a:cxn>
              <a:cxn ang="0">
                <a:pos x="6" y="6"/>
              </a:cxn>
              <a:cxn ang="0">
                <a:pos x="0" y="6"/>
              </a:cxn>
            </a:cxnLst>
            <a:rect l="0" t="0" r="r" b="b"/>
            <a:pathLst>
              <a:path w="13" h="29">
                <a:moveTo>
                  <a:pt x="0" y="6"/>
                </a:moveTo>
                <a:lnTo>
                  <a:pt x="0" y="0"/>
                </a:lnTo>
                <a:lnTo>
                  <a:pt x="13" y="29"/>
                </a:lnTo>
                <a:lnTo>
                  <a:pt x="13" y="22"/>
                </a:lnTo>
                <a:lnTo>
                  <a:pt x="6" y="6"/>
                </a:lnTo>
                <a:lnTo>
                  <a:pt x="0" y="6"/>
                </a:lnTo>
                <a:close/>
              </a:path>
            </a:pathLst>
          </a:custGeom>
          <a:solidFill>
            <a:schemeClr val="bg1">
              <a:lumMod val="85000"/>
            </a:schemeClr>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533" name="Freeform 899"/>
          <p:cNvSpPr>
            <a:spLocks/>
          </p:cNvSpPr>
          <p:nvPr/>
        </p:nvSpPr>
        <p:spPr bwMode="gray">
          <a:xfrm>
            <a:off x="2840946" y="6204488"/>
            <a:ext cx="28536" cy="30379"/>
          </a:xfrm>
          <a:custGeom>
            <a:avLst/>
            <a:gdLst/>
            <a:ahLst/>
            <a:cxnLst>
              <a:cxn ang="0">
                <a:pos x="0" y="0"/>
              </a:cxn>
              <a:cxn ang="0">
                <a:pos x="14" y="20"/>
              </a:cxn>
              <a:cxn ang="0">
                <a:pos x="7" y="20"/>
              </a:cxn>
              <a:cxn ang="0">
                <a:pos x="0" y="0"/>
              </a:cxn>
            </a:cxnLst>
            <a:rect l="0" t="0" r="r" b="b"/>
            <a:pathLst>
              <a:path w="14" h="20">
                <a:moveTo>
                  <a:pt x="0" y="0"/>
                </a:moveTo>
                <a:lnTo>
                  <a:pt x="14" y="20"/>
                </a:lnTo>
                <a:lnTo>
                  <a:pt x="7" y="20"/>
                </a:lnTo>
                <a:lnTo>
                  <a:pt x="0" y="0"/>
                </a:lnTo>
                <a:close/>
              </a:path>
            </a:pathLst>
          </a:custGeom>
          <a:solidFill>
            <a:schemeClr val="bg1">
              <a:lumMod val="85000"/>
            </a:schemeClr>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534" name="Freeform 900"/>
          <p:cNvSpPr>
            <a:spLocks/>
          </p:cNvSpPr>
          <p:nvPr/>
        </p:nvSpPr>
        <p:spPr bwMode="gray">
          <a:xfrm>
            <a:off x="2859291" y="6277398"/>
            <a:ext cx="22421" cy="33417"/>
          </a:xfrm>
          <a:custGeom>
            <a:avLst/>
            <a:gdLst/>
            <a:ahLst/>
            <a:cxnLst>
              <a:cxn ang="0">
                <a:pos x="5" y="0"/>
              </a:cxn>
              <a:cxn ang="0">
                <a:pos x="11" y="22"/>
              </a:cxn>
              <a:cxn ang="0">
                <a:pos x="0" y="14"/>
              </a:cxn>
              <a:cxn ang="0">
                <a:pos x="5" y="0"/>
              </a:cxn>
            </a:cxnLst>
            <a:rect l="0" t="0" r="r" b="b"/>
            <a:pathLst>
              <a:path w="11" h="22">
                <a:moveTo>
                  <a:pt x="5" y="0"/>
                </a:moveTo>
                <a:lnTo>
                  <a:pt x="11" y="22"/>
                </a:lnTo>
                <a:lnTo>
                  <a:pt x="0" y="14"/>
                </a:lnTo>
                <a:lnTo>
                  <a:pt x="5" y="0"/>
                </a:lnTo>
                <a:close/>
              </a:path>
            </a:pathLst>
          </a:custGeom>
          <a:solidFill>
            <a:schemeClr val="bg1">
              <a:lumMod val="85000"/>
            </a:schemeClr>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535" name="Freeform 901"/>
          <p:cNvSpPr>
            <a:spLocks/>
          </p:cNvSpPr>
          <p:nvPr/>
        </p:nvSpPr>
        <p:spPr bwMode="gray">
          <a:xfrm>
            <a:off x="3085543" y="6613089"/>
            <a:ext cx="75418" cy="44050"/>
          </a:xfrm>
          <a:custGeom>
            <a:avLst/>
            <a:gdLst/>
            <a:ahLst/>
            <a:cxnLst>
              <a:cxn ang="0">
                <a:pos x="37" y="7"/>
              </a:cxn>
              <a:cxn ang="0">
                <a:pos x="37" y="0"/>
              </a:cxn>
              <a:cxn ang="0">
                <a:pos x="0" y="7"/>
              </a:cxn>
              <a:cxn ang="0">
                <a:pos x="22" y="29"/>
              </a:cxn>
              <a:cxn ang="0">
                <a:pos x="37" y="29"/>
              </a:cxn>
              <a:cxn ang="0">
                <a:pos x="37" y="7"/>
              </a:cxn>
            </a:cxnLst>
            <a:rect l="0" t="0" r="r" b="b"/>
            <a:pathLst>
              <a:path w="37" h="29">
                <a:moveTo>
                  <a:pt x="37" y="7"/>
                </a:moveTo>
                <a:lnTo>
                  <a:pt x="37" y="0"/>
                </a:lnTo>
                <a:lnTo>
                  <a:pt x="0" y="7"/>
                </a:lnTo>
                <a:lnTo>
                  <a:pt x="22" y="29"/>
                </a:lnTo>
                <a:lnTo>
                  <a:pt x="37" y="29"/>
                </a:lnTo>
                <a:lnTo>
                  <a:pt x="37" y="7"/>
                </a:lnTo>
                <a:close/>
              </a:path>
            </a:pathLst>
          </a:custGeom>
          <a:solidFill>
            <a:schemeClr val="accent1"/>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536" name="Freeform 902"/>
          <p:cNvSpPr>
            <a:spLocks/>
          </p:cNvSpPr>
          <p:nvPr/>
        </p:nvSpPr>
        <p:spPr bwMode="gray">
          <a:xfrm>
            <a:off x="2985668" y="6549294"/>
            <a:ext cx="59111" cy="30379"/>
          </a:xfrm>
          <a:custGeom>
            <a:avLst/>
            <a:gdLst/>
            <a:ahLst/>
            <a:cxnLst>
              <a:cxn ang="0">
                <a:pos x="0" y="0"/>
              </a:cxn>
              <a:cxn ang="0">
                <a:pos x="13" y="0"/>
              </a:cxn>
              <a:cxn ang="0">
                <a:pos x="29" y="14"/>
              </a:cxn>
              <a:cxn ang="0">
                <a:pos x="22" y="20"/>
              </a:cxn>
              <a:cxn ang="0">
                <a:pos x="0" y="0"/>
              </a:cxn>
            </a:cxnLst>
            <a:rect l="0" t="0" r="r" b="b"/>
            <a:pathLst>
              <a:path w="29" h="20">
                <a:moveTo>
                  <a:pt x="0" y="0"/>
                </a:moveTo>
                <a:lnTo>
                  <a:pt x="13" y="0"/>
                </a:lnTo>
                <a:lnTo>
                  <a:pt x="29" y="14"/>
                </a:lnTo>
                <a:lnTo>
                  <a:pt x="22" y="20"/>
                </a:lnTo>
                <a:lnTo>
                  <a:pt x="0" y="0"/>
                </a:lnTo>
                <a:close/>
              </a:path>
            </a:pathLst>
          </a:custGeom>
          <a:solidFill>
            <a:schemeClr val="accent1"/>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537" name="Freeform 905"/>
          <p:cNvSpPr>
            <a:spLocks/>
          </p:cNvSpPr>
          <p:nvPr/>
        </p:nvSpPr>
        <p:spPr bwMode="gray">
          <a:xfrm>
            <a:off x="3220073" y="6570557"/>
            <a:ext cx="112109" cy="77468"/>
          </a:xfrm>
          <a:custGeom>
            <a:avLst/>
            <a:gdLst/>
            <a:ahLst/>
            <a:cxnLst>
              <a:cxn ang="0">
                <a:pos x="0" y="0"/>
              </a:cxn>
              <a:cxn ang="0">
                <a:pos x="7" y="51"/>
              </a:cxn>
              <a:cxn ang="0">
                <a:pos x="55" y="44"/>
              </a:cxn>
              <a:cxn ang="0">
                <a:pos x="55" y="35"/>
              </a:cxn>
              <a:cxn ang="0">
                <a:pos x="0" y="0"/>
              </a:cxn>
            </a:cxnLst>
            <a:rect l="0" t="0" r="r" b="b"/>
            <a:pathLst>
              <a:path w="55" h="51">
                <a:moveTo>
                  <a:pt x="0" y="0"/>
                </a:moveTo>
                <a:lnTo>
                  <a:pt x="7" y="51"/>
                </a:lnTo>
                <a:lnTo>
                  <a:pt x="55" y="44"/>
                </a:lnTo>
                <a:lnTo>
                  <a:pt x="55" y="35"/>
                </a:lnTo>
                <a:lnTo>
                  <a:pt x="0" y="0"/>
                </a:lnTo>
                <a:close/>
              </a:path>
            </a:pathLst>
          </a:custGeom>
          <a:solidFill>
            <a:schemeClr val="accent1"/>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538" name="Freeform 918"/>
          <p:cNvSpPr>
            <a:spLocks/>
          </p:cNvSpPr>
          <p:nvPr/>
        </p:nvSpPr>
        <p:spPr bwMode="gray">
          <a:xfrm>
            <a:off x="10417099" y="3234911"/>
            <a:ext cx="46882" cy="53164"/>
          </a:xfrm>
          <a:custGeom>
            <a:avLst/>
            <a:gdLst/>
            <a:ahLst/>
            <a:cxnLst>
              <a:cxn ang="0">
                <a:pos x="16" y="0"/>
              </a:cxn>
              <a:cxn ang="0">
                <a:pos x="23" y="7"/>
              </a:cxn>
              <a:cxn ang="0">
                <a:pos x="16" y="35"/>
              </a:cxn>
              <a:cxn ang="0">
                <a:pos x="0" y="13"/>
              </a:cxn>
              <a:cxn ang="0">
                <a:pos x="16" y="0"/>
              </a:cxn>
            </a:cxnLst>
            <a:rect l="0" t="0" r="r" b="b"/>
            <a:pathLst>
              <a:path w="23" h="35">
                <a:moveTo>
                  <a:pt x="16" y="0"/>
                </a:moveTo>
                <a:lnTo>
                  <a:pt x="23" y="7"/>
                </a:lnTo>
                <a:lnTo>
                  <a:pt x="16" y="35"/>
                </a:lnTo>
                <a:lnTo>
                  <a:pt x="0" y="13"/>
                </a:lnTo>
                <a:lnTo>
                  <a:pt x="16" y="0"/>
                </a:lnTo>
                <a:close/>
              </a:path>
            </a:pathLst>
          </a:custGeom>
          <a:solidFill>
            <a:schemeClr val="accent1"/>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540" name="Freeform 942"/>
          <p:cNvSpPr>
            <a:spLocks/>
          </p:cNvSpPr>
          <p:nvPr/>
        </p:nvSpPr>
        <p:spPr bwMode="gray">
          <a:xfrm>
            <a:off x="6167192" y="3210608"/>
            <a:ext cx="103954" cy="68354"/>
          </a:xfrm>
          <a:custGeom>
            <a:avLst/>
            <a:gdLst/>
            <a:ahLst/>
            <a:cxnLst>
              <a:cxn ang="0">
                <a:pos x="0" y="0"/>
              </a:cxn>
              <a:cxn ang="0">
                <a:pos x="51" y="9"/>
              </a:cxn>
              <a:cxn ang="0">
                <a:pos x="44" y="45"/>
              </a:cxn>
              <a:cxn ang="0">
                <a:pos x="0" y="9"/>
              </a:cxn>
              <a:cxn ang="0">
                <a:pos x="0" y="0"/>
              </a:cxn>
            </a:cxnLst>
            <a:rect l="0" t="0" r="r" b="b"/>
            <a:pathLst>
              <a:path w="51" h="45">
                <a:moveTo>
                  <a:pt x="0" y="0"/>
                </a:moveTo>
                <a:lnTo>
                  <a:pt x="51" y="9"/>
                </a:lnTo>
                <a:lnTo>
                  <a:pt x="44" y="45"/>
                </a:lnTo>
                <a:lnTo>
                  <a:pt x="0" y="9"/>
                </a:lnTo>
                <a:lnTo>
                  <a:pt x="0" y="0"/>
                </a:lnTo>
                <a:close/>
              </a:path>
            </a:pathLst>
          </a:custGeom>
          <a:solidFill>
            <a:schemeClr val="accent1"/>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541" name="Freeform 943"/>
          <p:cNvSpPr>
            <a:spLocks/>
          </p:cNvSpPr>
          <p:nvPr/>
        </p:nvSpPr>
        <p:spPr bwMode="gray">
          <a:xfrm>
            <a:off x="6036736" y="3137697"/>
            <a:ext cx="32615" cy="44050"/>
          </a:xfrm>
          <a:custGeom>
            <a:avLst/>
            <a:gdLst/>
            <a:ahLst/>
            <a:cxnLst>
              <a:cxn ang="0">
                <a:pos x="0" y="0"/>
              </a:cxn>
              <a:cxn ang="0">
                <a:pos x="16" y="0"/>
              </a:cxn>
              <a:cxn ang="0">
                <a:pos x="16" y="22"/>
              </a:cxn>
              <a:cxn ang="0">
                <a:pos x="0" y="29"/>
              </a:cxn>
              <a:cxn ang="0">
                <a:pos x="0" y="0"/>
              </a:cxn>
            </a:cxnLst>
            <a:rect l="0" t="0" r="r" b="b"/>
            <a:pathLst>
              <a:path w="16" h="29">
                <a:moveTo>
                  <a:pt x="0" y="0"/>
                </a:moveTo>
                <a:lnTo>
                  <a:pt x="16" y="0"/>
                </a:lnTo>
                <a:lnTo>
                  <a:pt x="16" y="22"/>
                </a:lnTo>
                <a:lnTo>
                  <a:pt x="0" y="29"/>
                </a:lnTo>
                <a:lnTo>
                  <a:pt x="0" y="0"/>
                </a:lnTo>
                <a:close/>
              </a:path>
            </a:pathLst>
          </a:custGeom>
          <a:solidFill>
            <a:schemeClr val="accent1"/>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542" name="Freeform 1004"/>
          <p:cNvSpPr>
            <a:spLocks/>
          </p:cNvSpPr>
          <p:nvPr/>
        </p:nvSpPr>
        <p:spPr bwMode="gray">
          <a:xfrm>
            <a:off x="2869482" y="3916928"/>
            <a:ext cx="71342" cy="19746"/>
          </a:xfrm>
          <a:custGeom>
            <a:avLst/>
            <a:gdLst/>
            <a:ahLst/>
            <a:cxnLst>
              <a:cxn ang="0">
                <a:pos x="35" y="6"/>
              </a:cxn>
              <a:cxn ang="0">
                <a:pos x="15" y="13"/>
              </a:cxn>
              <a:cxn ang="0">
                <a:pos x="0" y="0"/>
              </a:cxn>
              <a:cxn ang="0">
                <a:pos x="35" y="6"/>
              </a:cxn>
            </a:cxnLst>
            <a:rect l="0" t="0" r="r" b="b"/>
            <a:pathLst>
              <a:path w="35" h="13">
                <a:moveTo>
                  <a:pt x="35" y="6"/>
                </a:moveTo>
                <a:lnTo>
                  <a:pt x="15" y="13"/>
                </a:lnTo>
                <a:lnTo>
                  <a:pt x="0" y="0"/>
                </a:lnTo>
                <a:lnTo>
                  <a:pt x="35" y="6"/>
                </a:lnTo>
                <a:close/>
              </a:path>
            </a:pathLst>
          </a:custGeom>
          <a:solidFill>
            <a:schemeClr val="bg1">
              <a:lumMod val="85000"/>
            </a:schemeClr>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543" name="Freeform 1005"/>
          <p:cNvSpPr>
            <a:spLocks/>
          </p:cNvSpPr>
          <p:nvPr/>
        </p:nvSpPr>
        <p:spPr bwMode="gray">
          <a:xfrm>
            <a:off x="2765527" y="3897178"/>
            <a:ext cx="57073" cy="28861"/>
          </a:xfrm>
          <a:custGeom>
            <a:avLst/>
            <a:gdLst/>
            <a:ahLst/>
            <a:cxnLst>
              <a:cxn ang="0">
                <a:pos x="0" y="19"/>
              </a:cxn>
              <a:cxn ang="0">
                <a:pos x="28" y="19"/>
              </a:cxn>
              <a:cxn ang="0">
                <a:pos x="0" y="0"/>
              </a:cxn>
              <a:cxn ang="0">
                <a:pos x="0" y="19"/>
              </a:cxn>
            </a:cxnLst>
            <a:rect l="0" t="0" r="r" b="b"/>
            <a:pathLst>
              <a:path w="28" h="19">
                <a:moveTo>
                  <a:pt x="0" y="19"/>
                </a:moveTo>
                <a:lnTo>
                  <a:pt x="28" y="19"/>
                </a:lnTo>
                <a:lnTo>
                  <a:pt x="0" y="0"/>
                </a:lnTo>
                <a:lnTo>
                  <a:pt x="0" y="19"/>
                </a:lnTo>
                <a:close/>
              </a:path>
            </a:pathLst>
          </a:custGeom>
          <a:solidFill>
            <a:schemeClr val="bg1">
              <a:lumMod val="85000"/>
            </a:schemeClr>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544" name="Freeform 1006"/>
          <p:cNvSpPr>
            <a:spLocks/>
          </p:cNvSpPr>
          <p:nvPr/>
        </p:nvSpPr>
        <p:spPr bwMode="gray">
          <a:xfrm>
            <a:off x="2549466" y="3786297"/>
            <a:ext cx="26498" cy="22785"/>
          </a:xfrm>
          <a:custGeom>
            <a:avLst/>
            <a:gdLst/>
            <a:ahLst/>
            <a:cxnLst>
              <a:cxn ang="0">
                <a:pos x="0" y="15"/>
              </a:cxn>
              <a:cxn ang="0">
                <a:pos x="0" y="15"/>
              </a:cxn>
              <a:cxn ang="0">
                <a:pos x="6" y="0"/>
              </a:cxn>
              <a:cxn ang="0">
                <a:pos x="13" y="15"/>
              </a:cxn>
              <a:cxn ang="0">
                <a:pos x="0" y="15"/>
              </a:cxn>
            </a:cxnLst>
            <a:rect l="0" t="0" r="r" b="b"/>
            <a:pathLst>
              <a:path w="13" h="15">
                <a:moveTo>
                  <a:pt x="0" y="15"/>
                </a:moveTo>
                <a:lnTo>
                  <a:pt x="0" y="15"/>
                </a:lnTo>
                <a:lnTo>
                  <a:pt x="6" y="0"/>
                </a:lnTo>
                <a:lnTo>
                  <a:pt x="13" y="15"/>
                </a:lnTo>
                <a:lnTo>
                  <a:pt x="0" y="15"/>
                </a:lnTo>
                <a:close/>
              </a:path>
            </a:pathLst>
          </a:custGeom>
          <a:solidFill>
            <a:schemeClr val="bg1">
              <a:lumMod val="85000"/>
            </a:schemeClr>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545" name="Freeform 1007"/>
          <p:cNvSpPr>
            <a:spLocks/>
          </p:cNvSpPr>
          <p:nvPr/>
        </p:nvSpPr>
        <p:spPr bwMode="gray">
          <a:xfrm>
            <a:off x="6163115" y="4756913"/>
            <a:ext cx="59111" cy="39494"/>
          </a:xfrm>
          <a:custGeom>
            <a:avLst/>
            <a:gdLst/>
            <a:ahLst/>
            <a:cxnLst>
              <a:cxn ang="0">
                <a:pos x="4" y="26"/>
              </a:cxn>
              <a:cxn ang="0">
                <a:pos x="0" y="8"/>
              </a:cxn>
              <a:cxn ang="0">
                <a:pos x="13" y="0"/>
              </a:cxn>
              <a:cxn ang="0">
                <a:pos x="29" y="4"/>
              </a:cxn>
              <a:cxn ang="0">
                <a:pos x="4" y="26"/>
              </a:cxn>
            </a:cxnLst>
            <a:rect l="0" t="0" r="r" b="b"/>
            <a:pathLst>
              <a:path w="29" h="26">
                <a:moveTo>
                  <a:pt x="4" y="26"/>
                </a:moveTo>
                <a:lnTo>
                  <a:pt x="0" y="8"/>
                </a:lnTo>
                <a:lnTo>
                  <a:pt x="13" y="0"/>
                </a:lnTo>
                <a:lnTo>
                  <a:pt x="29" y="4"/>
                </a:lnTo>
                <a:lnTo>
                  <a:pt x="4" y="26"/>
                </a:lnTo>
                <a:close/>
              </a:path>
            </a:pathLst>
          </a:custGeom>
          <a:solidFill>
            <a:schemeClr val="bg1">
              <a:lumMod val="85000"/>
            </a:schemeClr>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546" name="Freeform 773"/>
          <p:cNvSpPr>
            <a:spLocks/>
          </p:cNvSpPr>
          <p:nvPr/>
        </p:nvSpPr>
        <p:spPr bwMode="gray">
          <a:xfrm>
            <a:off x="6297645" y="2844537"/>
            <a:ext cx="203833" cy="107846"/>
          </a:xfrm>
          <a:custGeom>
            <a:avLst/>
            <a:gdLst/>
            <a:ahLst/>
            <a:cxnLst>
              <a:cxn ang="0">
                <a:pos x="22" y="18"/>
              </a:cxn>
              <a:cxn ang="0">
                <a:pos x="51" y="20"/>
              </a:cxn>
              <a:cxn ang="0">
                <a:pos x="87" y="0"/>
              </a:cxn>
              <a:cxn ang="0">
                <a:pos x="100" y="11"/>
              </a:cxn>
              <a:cxn ang="0">
                <a:pos x="73" y="58"/>
              </a:cxn>
              <a:cxn ang="0">
                <a:pos x="80" y="65"/>
              </a:cxn>
              <a:cxn ang="0">
                <a:pos x="36" y="71"/>
              </a:cxn>
              <a:cxn ang="0">
                <a:pos x="0" y="49"/>
              </a:cxn>
              <a:cxn ang="0">
                <a:pos x="22" y="18"/>
              </a:cxn>
            </a:cxnLst>
            <a:rect l="0" t="0" r="r" b="b"/>
            <a:pathLst>
              <a:path w="100" h="71">
                <a:moveTo>
                  <a:pt x="22" y="18"/>
                </a:moveTo>
                <a:lnTo>
                  <a:pt x="51" y="20"/>
                </a:lnTo>
                <a:lnTo>
                  <a:pt x="87" y="0"/>
                </a:lnTo>
                <a:lnTo>
                  <a:pt x="100" y="11"/>
                </a:lnTo>
                <a:lnTo>
                  <a:pt x="73" y="58"/>
                </a:lnTo>
                <a:lnTo>
                  <a:pt x="80" y="65"/>
                </a:lnTo>
                <a:lnTo>
                  <a:pt x="36" y="71"/>
                </a:lnTo>
                <a:lnTo>
                  <a:pt x="0" y="49"/>
                </a:lnTo>
                <a:lnTo>
                  <a:pt x="22" y="18"/>
                </a:lnTo>
                <a:close/>
              </a:path>
            </a:pathLst>
          </a:custGeom>
          <a:solidFill>
            <a:schemeClr val="bg1">
              <a:lumMod val="85000"/>
            </a:schemeClr>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547" name="Freeform 776"/>
          <p:cNvSpPr>
            <a:spLocks/>
          </p:cNvSpPr>
          <p:nvPr/>
        </p:nvSpPr>
        <p:spPr bwMode="gray">
          <a:xfrm>
            <a:off x="6415867" y="3070863"/>
            <a:ext cx="81533" cy="97214"/>
          </a:xfrm>
          <a:custGeom>
            <a:avLst/>
            <a:gdLst/>
            <a:ahLst/>
            <a:cxnLst>
              <a:cxn ang="0">
                <a:pos x="0" y="8"/>
              </a:cxn>
              <a:cxn ang="0">
                <a:pos x="22" y="0"/>
              </a:cxn>
              <a:cxn ang="0">
                <a:pos x="40" y="31"/>
              </a:cxn>
              <a:cxn ang="0">
                <a:pos x="29" y="37"/>
              </a:cxn>
              <a:cxn ang="0">
                <a:pos x="15" y="64"/>
              </a:cxn>
              <a:cxn ang="0">
                <a:pos x="6" y="64"/>
              </a:cxn>
              <a:cxn ang="0">
                <a:pos x="0" y="37"/>
              </a:cxn>
              <a:cxn ang="0">
                <a:pos x="0" y="8"/>
              </a:cxn>
            </a:cxnLst>
            <a:rect l="0" t="0" r="r" b="b"/>
            <a:pathLst>
              <a:path w="40" h="64">
                <a:moveTo>
                  <a:pt x="0" y="8"/>
                </a:moveTo>
                <a:lnTo>
                  <a:pt x="22" y="0"/>
                </a:lnTo>
                <a:lnTo>
                  <a:pt x="40" y="31"/>
                </a:lnTo>
                <a:lnTo>
                  <a:pt x="29" y="37"/>
                </a:lnTo>
                <a:lnTo>
                  <a:pt x="15" y="64"/>
                </a:lnTo>
                <a:lnTo>
                  <a:pt x="6" y="64"/>
                </a:lnTo>
                <a:lnTo>
                  <a:pt x="0" y="37"/>
                </a:lnTo>
                <a:lnTo>
                  <a:pt x="0" y="8"/>
                </a:lnTo>
                <a:close/>
              </a:path>
            </a:pathLst>
          </a:custGeom>
          <a:solidFill>
            <a:schemeClr val="bg1">
              <a:lumMod val="85000"/>
            </a:schemeClr>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548" name="Freeform 926"/>
          <p:cNvSpPr>
            <a:spLocks/>
          </p:cNvSpPr>
          <p:nvPr/>
        </p:nvSpPr>
        <p:spPr bwMode="gray">
          <a:xfrm>
            <a:off x="6650273" y="2849094"/>
            <a:ext cx="108033" cy="103290"/>
          </a:xfrm>
          <a:custGeom>
            <a:avLst/>
            <a:gdLst/>
            <a:ahLst/>
            <a:cxnLst>
              <a:cxn ang="0">
                <a:pos x="0" y="20"/>
              </a:cxn>
              <a:cxn ang="0">
                <a:pos x="9" y="0"/>
              </a:cxn>
              <a:cxn ang="0">
                <a:pos x="35" y="0"/>
              </a:cxn>
              <a:cxn ang="0">
                <a:pos x="51" y="22"/>
              </a:cxn>
              <a:cxn ang="0">
                <a:pos x="53" y="44"/>
              </a:cxn>
              <a:cxn ang="0">
                <a:pos x="33" y="68"/>
              </a:cxn>
              <a:cxn ang="0">
                <a:pos x="29" y="46"/>
              </a:cxn>
              <a:cxn ang="0">
                <a:pos x="0" y="20"/>
              </a:cxn>
            </a:cxnLst>
            <a:rect l="0" t="0" r="r" b="b"/>
            <a:pathLst>
              <a:path w="53" h="68">
                <a:moveTo>
                  <a:pt x="0" y="20"/>
                </a:moveTo>
                <a:lnTo>
                  <a:pt x="9" y="0"/>
                </a:lnTo>
                <a:lnTo>
                  <a:pt x="35" y="0"/>
                </a:lnTo>
                <a:lnTo>
                  <a:pt x="51" y="22"/>
                </a:lnTo>
                <a:lnTo>
                  <a:pt x="53" y="44"/>
                </a:lnTo>
                <a:lnTo>
                  <a:pt x="33" y="68"/>
                </a:lnTo>
                <a:lnTo>
                  <a:pt x="29" y="46"/>
                </a:lnTo>
                <a:lnTo>
                  <a:pt x="0" y="20"/>
                </a:lnTo>
                <a:close/>
              </a:path>
            </a:pathLst>
          </a:custGeom>
          <a:solidFill>
            <a:schemeClr val="bg1">
              <a:lumMod val="85000"/>
            </a:schemeClr>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549" name="Freeform 937"/>
          <p:cNvSpPr>
            <a:spLocks/>
          </p:cNvSpPr>
          <p:nvPr/>
        </p:nvSpPr>
        <p:spPr bwMode="gray">
          <a:xfrm>
            <a:off x="6468864" y="3063268"/>
            <a:ext cx="69304" cy="54683"/>
          </a:xfrm>
          <a:custGeom>
            <a:avLst/>
            <a:gdLst/>
            <a:ahLst/>
            <a:cxnLst>
              <a:cxn ang="0">
                <a:pos x="0" y="13"/>
              </a:cxn>
              <a:cxn ang="0">
                <a:pos x="34" y="0"/>
              </a:cxn>
              <a:cxn ang="0">
                <a:pos x="31" y="20"/>
              </a:cxn>
              <a:cxn ang="0">
                <a:pos x="11" y="36"/>
              </a:cxn>
              <a:cxn ang="0">
                <a:pos x="0" y="13"/>
              </a:cxn>
            </a:cxnLst>
            <a:rect l="0" t="0" r="r" b="b"/>
            <a:pathLst>
              <a:path w="34" h="36">
                <a:moveTo>
                  <a:pt x="0" y="13"/>
                </a:moveTo>
                <a:lnTo>
                  <a:pt x="34" y="0"/>
                </a:lnTo>
                <a:lnTo>
                  <a:pt x="31" y="20"/>
                </a:lnTo>
                <a:lnTo>
                  <a:pt x="11" y="36"/>
                </a:lnTo>
                <a:lnTo>
                  <a:pt x="0" y="13"/>
                </a:lnTo>
                <a:close/>
              </a:path>
            </a:pathLst>
          </a:custGeom>
          <a:solidFill>
            <a:schemeClr val="bg1">
              <a:lumMod val="85000"/>
            </a:schemeClr>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550" name="Freeform 750"/>
          <p:cNvSpPr>
            <a:spLocks/>
          </p:cNvSpPr>
          <p:nvPr/>
        </p:nvSpPr>
        <p:spPr bwMode="gray">
          <a:xfrm>
            <a:off x="1895163" y="4033886"/>
            <a:ext cx="99878" cy="66836"/>
          </a:xfrm>
          <a:custGeom>
            <a:avLst/>
            <a:gdLst/>
            <a:ahLst/>
            <a:cxnLst>
              <a:cxn ang="0">
                <a:pos x="13" y="0"/>
              </a:cxn>
              <a:cxn ang="0">
                <a:pos x="49" y="38"/>
              </a:cxn>
              <a:cxn ang="0">
                <a:pos x="35" y="44"/>
              </a:cxn>
              <a:cxn ang="0">
                <a:pos x="0" y="29"/>
              </a:cxn>
              <a:cxn ang="0">
                <a:pos x="13" y="0"/>
              </a:cxn>
            </a:cxnLst>
            <a:rect l="0" t="0" r="r" b="b"/>
            <a:pathLst>
              <a:path w="49" h="44">
                <a:moveTo>
                  <a:pt x="13" y="0"/>
                </a:moveTo>
                <a:lnTo>
                  <a:pt x="49" y="38"/>
                </a:lnTo>
                <a:lnTo>
                  <a:pt x="35" y="44"/>
                </a:lnTo>
                <a:lnTo>
                  <a:pt x="0" y="29"/>
                </a:lnTo>
                <a:lnTo>
                  <a:pt x="13" y="0"/>
                </a:lnTo>
                <a:close/>
              </a:path>
            </a:pathLst>
          </a:custGeom>
          <a:solidFill>
            <a:schemeClr val="bg1">
              <a:lumMod val="85000"/>
            </a:schemeClr>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552" name="Freeform 717"/>
          <p:cNvSpPr>
            <a:spLocks/>
          </p:cNvSpPr>
          <p:nvPr/>
        </p:nvSpPr>
        <p:spPr bwMode="gray">
          <a:xfrm>
            <a:off x="2143838" y="4241985"/>
            <a:ext cx="216062" cy="97214"/>
          </a:xfrm>
          <a:custGeom>
            <a:avLst/>
            <a:gdLst/>
            <a:ahLst/>
            <a:cxnLst>
              <a:cxn ang="0">
                <a:pos x="13" y="7"/>
              </a:cxn>
              <a:cxn ang="0">
                <a:pos x="70" y="0"/>
              </a:cxn>
              <a:cxn ang="0">
                <a:pos x="106" y="20"/>
              </a:cxn>
              <a:cxn ang="0">
                <a:pos x="84" y="64"/>
              </a:cxn>
              <a:cxn ang="0">
                <a:pos x="64" y="29"/>
              </a:cxn>
              <a:cxn ang="0">
                <a:pos x="42" y="36"/>
              </a:cxn>
              <a:cxn ang="0">
                <a:pos x="42" y="49"/>
              </a:cxn>
              <a:cxn ang="0">
                <a:pos x="28" y="58"/>
              </a:cxn>
              <a:cxn ang="0">
                <a:pos x="6" y="29"/>
              </a:cxn>
              <a:cxn ang="0">
                <a:pos x="0" y="29"/>
              </a:cxn>
              <a:cxn ang="0">
                <a:pos x="13" y="7"/>
              </a:cxn>
            </a:cxnLst>
            <a:rect l="0" t="0" r="r" b="b"/>
            <a:pathLst>
              <a:path w="106" h="64">
                <a:moveTo>
                  <a:pt x="13" y="7"/>
                </a:moveTo>
                <a:lnTo>
                  <a:pt x="70" y="0"/>
                </a:lnTo>
                <a:lnTo>
                  <a:pt x="106" y="20"/>
                </a:lnTo>
                <a:lnTo>
                  <a:pt x="84" y="64"/>
                </a:lnTo>
                <a:lnTo>
                  <a:pt x="64" y="29"/>
                </a:lnTo>
                <a:lnTo>
                  <a:pt x="42" y="36"/>
                </a:lnTo>
                <a:lnTo>
                  <a:pt x="42" y="49"/>
                </a:lnTo>
                <a:lnTo>
                  <a:pt x="28" y="58"/>
                </a:lnTo>
                <a:lnTo>
                  <a:pt x="6" y="29"/>
                </a:lnTo>
                <a:lnTo>
                  <a:pt x="0" y="29"/>
                </a:lnTo>
                <a:lnTo>
                  <a:pt x="13" y="7"/>
                </a:lnTo>
                <a:close/>
              </a:path>
            </a:pathLst>
          </a:custGeom>
          <a:solidFill>
            <a:schemeClr val="bg1">
              <a:lumMod val="85000"/>
            </a:schemeClr>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553" name="Freeform 720"/>
          <p:cNvSpPr>
            <a:spLocks/>
          </p:cNvSpPr>
          <p:nvPr/>
        </p:nvSpPr>
        <p:spPr bwMode="gray">
          <a:xfrm>
            <a:off x="2200910" y="4544260"/>
            <a:ext cx="230331" cy="229364"/>
          </a:xfrm>
          <a:custGeom>
            <a:avLst/>
            <a:gdLst/>
            <a:ahLst/>
            <a:cxnLst>
              <a:cxn ang="0">
                <a:pos x="42" y="0"/>
              </a:cxn>
              <a:cxn ang="0">
                <a:pos x="64" y="22"/>
              </a:cxn>
              <a:cxn ang="0">
                <a:pos x="78" y="29"/>
              </a:cxn>
              <a:cxn ang="0">
                <a:pos x="100" y="36"/>
              </a:cxn>
              <a:cxn ang="0">
                <a:pos x="113" y="42"/>
              </a:cxn>
              <a:cxn ang="0">
                <a:pos x="113" y="64"/>
              </a:cxn>
              <a:cxn ang="0">
                <a:pos x="84" y="87"/>
              </a:cxn>
              <a:cxn ang="0">
                <a:pos x="78" y="100"/>
              </a:cxn>
              <a:cxn ang="0">
                <a:pos x="64" y="122"/>
              </a:cxn>
              <a:cxn ang="0">
                <a:pos x="71" y="129"/>
              </a:cxn>
              <a:cxn ang="0">
                <a:pos x="56" y="144"/>
              </a:cxn>
              <a:cxn ang="0">
                <a:pos x="20" y="151"/>
              </a:cxn>
              <a:cxn ang="0">
                <a:pos x="0" y="135"/>
              </a:cxn>
              <a:cxn ang="0">
                <a:pos x="14" y="122"/>
              </a:cxn>
              <a:cxn ang="0">
                <a:pos x="14" y="100"/>
              </a:cxn>
              <a:cxn ang="0">
                <a:pos x="0" y="106"/>
              </a:cxn>
              <a:cxn ang="0">
                <a:pos x="0" y="71"/>
              </a:cxn>
              <a:cxn ang="0">
                <a:pos x="27" y="22"/>
              </a:cxn>
              <a:cxn ang="0">
                <a:pos x="42" y="0"/>
              </a:cxn>
            </a:cxnLst>
            <a:rect l="0" t="0" r="r" b="b"/>
            <a:pathLst>
              <a:path w="113" h="151">
                <a:moveTo>
                  <a:pt x="42" y="0"/>
                </a:moveTo>
                <a:lnTo>
                  <a:pt x="64" y="22"/>
                </a:lnTo>
                <a:lnTo>
                  <a:pt x="78" y="29"/>
                </a:lnTo>
                <a:lnTo>
                  <a:pt x="100" y="36"/>
                </a:lnTo>
                <a:lnTo>
                  <a:pt x="113" y="42"/>
                </a:lnTo>
                <a:lnTo>
                  <a:pt x="113" y="64"/>
                </a:lnTo>
                <a:lnTo>
                  <a:pt x="84" y="87"/>
                </a:lnTo>
                <a:lnTo>
                  <a:pt x="78" y="100"/>
                </a:lnTo>
                <a:lnTo>
                  <a:pt x="64" y="122"/>
                </a:lnTo>
                <a:lnTo>
                  <a:pt x="71" y="129"/>
                </a:lnTo>
                <a:lnTo>
                  <a:pt x="56" y="144"/>
                </a:lnTo>
                <a:lnTo>
                  <a:pt x="20" y="151"/>
                </a:lnTo>
                <a:lnTo>
                  <a:pt x="0" y="135"/>
                </a:lnTo>
                <a:lnTo>
                  <a:pt x="14" y="122"/>
                </a:lnTo>
                <a:lnTo>
                  <a:pt x="14" y="100"/>
                </a:lnTo>
                <a:lnTo>
                  <a:pt x="0" y="106"/>
                </a:lnTo>
                <a:lnTo>
                  <a:pt x="0" y="71"/>
                </a:lnTo>
                <a:lnTo>
                  <a:pt x="27" y="22"/>
                </a:lnTo>
                <a:lnTo>
                  <a:pt x="42" y="0"/>
                </a:lnTo>
                <a:close/>
              </a:path>
            </a:pathLst>
          </a:custGeom>
          <a:solidFill>
            <a:schemeClr val="bg1">
              <a:lumMod val="85000"/>
            </a:schemeClr>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554" name="Freeform 729"/>
          <p:cNvSpPr>
            <a:spLocks/>
          </p:cNvSpPr>
          <p:nvPr/>
        </p:nvSpPr>
        <p:spPr bwMode="gray">
          <a:xfrm>
            <a:off x="2606537" y="3862246"/>
            <a:ext cx="118224" cy="54683"/>
          </a:xfrm>
          <a:custGeom>
            <a:avLst/>
            <a:gdLst/>
            <a:ahLst/>
            <a:cxnLst>
              <a:cxn ang="0">
                <a:pos x="0" y="0"/>
              </a:cxn>
              <a:cxn ang="0">
                <a:pos x="22" y="7"/>
              </a:cxn>
              <a:cxn ang="0">
                <a:pos x="51" y="23"/>
              </a:cxn>
              <a:cxn ang="0">
                <a:pos x="58" y="36"/>
              </a:cxn>
              <a:cxn ang="0">
                <a:pos x="0" y="36"/>
              </a:cxn>
              <a:cxn ang="0">
                <a:pos x="0" y="0"/>
              </a:cxn>
            </a:cxnLst>
            <a:rect l="0" t="0" r="r" b="b"/>
            <a:pathLst>
              <a:path w="58" h="36">
                <a:moveTo>
                  <a:pt x="0" y="0"/>
                </a:moveTo>
                <a:lnTo>
                  <a:pt x="22" y="7"/>
                </a:lnTo>
                <a:lnTo>
                  <a:pt x="51" y="23"/>
                </a:lnTo>
                <a:lnTo>
                  <a:pt x="58" y="36"/>
                </a:lnTo>
                <a:lnTo>
                  <a:pt x="0" y="36"/>
                </a:lnTo>
                <a:lnTo>
                  <a:pt x="0" y="0"/>
                </a:lnTo>
                <a:close/>
              </a:path>
            </a:pathLst>
          </a:custGeom>
          <a:solidFill>
            <a:schemeClr val="bg1">
              <a:lumMod val="85000"/>
            </a:schemeClr>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555" name="Freeform 748"/>
          <p:cNvSpPr>
            <a:spLocks/>
          </p:cNvSpPr>
          <p:nvPr/>
        </p:nvSpPr>
        <p:spPr bwMode="gray">
          <a:xfrm>
            <a:off x="1925737" y="3916927"/>
            <a:ext cx="55035" cy="63796"/>
          </a:xfrm>
          <a:custGeom>
            <a:avLst/>
            <a:gdLst/>
            <a:ahLst/>
            <a:cxnLst>
              <a:cxn ang="0">
                <a:pos x="27" y="0"/>
              </a:cxn>
              <a:cxn ang="0">
                <a:pos x="0" y="4"/>
              </a:cxn>
              <a:cxn ang="0">
                <a:pos x="5" y="35"/>
              </a:cxn>
              <a:cxn ang="0">
                <a:pos x="20" y="42"/>
              </a:cxn>
              <a:cxn ang="0">
                <a:pos x="27" y="29"/>
              </a:cxn>
              <a:cxn ang="0">
                <a:pos x="27" y="0"/>
              </a:cxn>
            </a:cxnLst>
            <a:rect l="0" t="0" r="r" b="b"/>
            <a:pathLst>
              <a:path w="27" h="42">
                <a:moveTo>
                  <a:pt x="27" y="0"/>
                </a:moveTo>
                <a:lnTo>
                  <a:pt x="0" y="4"/>
                </a:lnTo>
                <a:lnTo>
                  <a:pt x="5" y="35"/>
                </a:lnTo>
                <a:lnTo>
                  <a:pt x="20" y="42"/>
                </a:lnTo>
                <a:lnTo>
                  <a:pt x="27" y="29"/>
                </a:lnTo>
                <a:lnTo>
                  <a:pt x="27" y="0"/>
                </a:lnTo>
                <a:close/>
              </a:path>
            </a:pathLst>
          </a:custGeom>
          <a:solidFill>
            <a:schemeClr val="bg1">
              <a:lumMod val="85000"/>
            </a:schemeClr>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556" name="Freeform 749"/>
          <p:cNvSpPr>
            <a:spLocks/>
          </p:cNvSpPr>
          <p:nvPr/>
        </p:nvSpPr>
        <p:spPr bwMode="gray">
          <a:xfrm>
            <a:off x="1823821" y="3923003"/>
            <a:ext cx="171219" cy="154935"/>
          </a:xfrm>
          <a:custGeom>
            <a:avLst/>
            <a:gdLst/>
            <a:ahLst/>
            <a:cxnLst>
              <a:cxn ang="0">
                <a:pos x="50" y="0"/>
              </a:cxn>
              <a:cxn ang="0">
                <a:pos x="55" y="31"/>
              </a:cxn>
              <a:cxn ang="0">
                <a:pos x="84" y="38"/>
              </a:cxn>
              <a:cxn ang="0">
                <a:pos x="48" y="73"/>
              </a:cxn>
              <a:cxn ang="0">
                <a:pos x="35" y="102"/>
              </a:cxn>
              <a:cxn ang="0">
                <a:pos x="13" y="89"/>
              </a:cxn>
              <a:cxn ang="0">
                <a:pos x="0" y="73"/>
              </a:cxn>
              <a:cxn ang="0">
                <a:pos x="13" y="47"/>
              </a:cxn>
              <a:cxn ang="0">
                <a:pos x="35" y="38"/>
              </a:cxn>
              <a:cxn ang="0">
                <a:pos x="26" y="9"/>
              </a:cxn>
              <a:cxn ang="0">
                <a:pos x="26" y="2"/>
              </a:cxn>
              <a:cxn ang="0">
                <a:pos x="50" y="0"/>
              </a:cxn>
            </a:cxnLst>
            <a:rect l="0" t="0" r="r" b="b"/>
            <a:pathLst>
              <a:path w="84" h="102">
                <a:moveTo>
                  <a:pt x="50" y="0"/>
                </a:moveTo>
                <a:lnTo>
                  <a:pt x="55" y="31"/>
                </a:lnTo>
                <a:lnTo>
                  <a:pt x="84" y="38"/>
                </a:lnTo>
                <a:lnTo>
                  <a:pt x="48" y="73"/>
                </a:lnTo>
                <a:lnTo>
                  <a:pt x="35" y="102"/>
                </a:lnTo>
                <a:lnTo>
                  <a:pt x="13" y="89"/>
                </a:lnTo>
                <a:lnTo>
                  <a:pt x="0" y="73"/>
                </a:lnTo>
                <a:lnTo>
                  <a:pt x="13" y="47"/>
                </a:lnTo>
                <a:lnTo>
                  <a:pt x="35" y="38"/>
                </a:lnTo>
                <a:lnTo>
                  <a:pt x="26" y="9"/>
                </a:lnTo>
                <a:lnTo>
                  <a:pt x="26" y="2"/>
                </a:lnTo>
                <a:lnTo>
                  <a:pt x="50" y="0"/>
                </a:lnTo>
                <a:close/>
              </a:path>
            </a:pathLst>
          </a:custGeom>
          <a:solidFill>
            <a:schemeClr val="bg1">
              <a:lumMod val="85000"/>
            </a:schemeClr>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557" name="Freeform 751"/>
          <p:cNvSpPr>
            <a:spLocks/>
          </p:cNvSpPr>
          <p:nvPr/>
        </p:nvSpPr>
        <p:spPr bwMode="gray">
          <a:xfrm>
            <a:off x="1921660" y="3980723"/>
            <a:ext cx="234407" cy="119999"/>
          </a:xfrm>
          <a:custGeom>
            <a:avLst/>
            <a:gdLst/>
            <a:ahLst/>
            <a:cxnLst>
              <a:cxn ang="0">
                <a:pos x="36" y="0"/>
              </a:cxn>
              <a:cxn ang="0">
                <a:pos x="86" y="9"/>
              </a:cxn>
              <a:cxn ang="0">
                <a:pos x="115" y="35"/>
              </a:cxn>
              <a:cxn ang="0">
                <a:pos x="44" y="79"/>
              </a:cxn>
              <a:cxn ang="0">
                <a:pos x="36" y="79"/>
              </a:cxn>
              <a:cxn ang="0">
                <a:pos x="36" y="73"/>
              </a:cxn>
              <a:cxn ang="0">
                <a:pos x="0" y="35"/>
              </a:cxn>
              <a:cxn ang="0">
                <a:pos x="36" y="0"/>
              </a:cxn>
            </a:cxnLst>
            <a:rect l="0" t="0" r="r" b="b"/>
            <a:pathLst>
              <a:path w="115" h="79">
                <a:moveTo>
                  <a:pt x="36" y="0"/>
                </a:moveTo>
                <a:lnTo>
                  <a:pt x="86" y="9"/>
                </a:lnTo>
                <a:lnTo>
                  <a:pt x="115" y="35"/>
                </a:lnTo>
                <a:lnTo>
                  <a:pt x="44" y="79"/>
                </a:lnTo>
                <a:lnTo>
                  <a:pt x="36" y="79"/>
                </a:lnTo>
                <a:lnTo>
                  <a:pt x="36" y="73"/>
                </a:lnTo>
                <a:lnTo>
                  <a:pt x="0" y="35"/>
                </a:lnTo>
                <a:lnTo>
                  <a:pt x="36" y="0"/>
                </a:lnTo>
                <a:close/>
              </a:path>
            </a:pathLst>
          </a:custGeom>
          <a:solidFill>
            <a:schemeClr val="bg1">
              <a:lumMod val="85000"/>
            </a:schemeClr>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558" name="Freeform 753"/>
          <p:cNvSpPr>
            <a:spLocks/>
          </p:cNvSpPr>
          <p:nvPr/>
        </p:nvSpPr>
        <p:spPr bwMode="gray">
          <a:xfrm>
            <a:off x="2502584" y="3862246"/>
            <a:ext cx="103954" cy="54683"/>
          </a:xfrm>
          <a:custGeom>
            <a:avLst/>
            <a:gdLst/>
            <a:ahLst/>
            <a:cxnLst>
              <a:cxn ang="0">
                <a:pos x="23" y="7"/>
              </a:cxn>
              <a:cxn ang="0">
                <a:pos x="36" y="0"/>
              </a:cxn>
              <a:cxn ang="0">
                <a:pos x="51" y="0"/>
              </a:cxn>
              <a:cxn ang="0">
                <a:pos x="51" y="36"/>
              </a:cxn>
              <a:cxn ang="0">
                <a:pos x="0" y="29"/>
              </a:cxn>
              <a:cxn ang="0">
                <a:pos x="23" y="23"/>
              </a:cxn>
              <a:cxn ang="0">
                <a:pos x="9" y="14"/>
              </a:cxn>
              <a:cxn ang="0">
                <a:pos x="23" y="7"/>
              </a:cxn>
            </a:cxnLst>
            <a:rect l="0" t="0" r="r" b="b"/>
            <a:pathLst>
              <a:path w="51" h="36">
                <a:moveTo>
                  <a:pt x="23" y="7"/>
                </a:moveTo>
                <a:lnTo>
                  <a:pt x="36" y="0"/>
                </a:lnTo>
                <a:lnTo>
                  <a:pt x="51" y="0"/>
                </a:lnTo>
                <a:lnTo>
                  <a:pt x="51" y="36"/>
                </a:lnTo>
                <a:lnTo>
                  <a:pt x="0" y="29"/>
                </a:lnTo>
                <a:lnTo>
                  <a:pt x="23" y="23"/>
                </a:lnTo>
                <a:lnTo>
                  <a:pt x="9" y="14"/>
                </a:lnTo>
                <a:lnTo>
                  <a:pt x="23" y="7"/>
                </a:lnTo>
                <a:close/>
              </a:path>
            </a:pathLst>
          </a:custGeom>
          <a:solidFill>
            <a:schemeClr val="bg1">
              <a:lumMod val="85000"/>
            </a:schemeClr>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559" name="Freeform 754"/>
          <p:cNvSpPr>
            <a:spLocks/>
          </p:cNvSpPr>
          <p:nvPr/>
        </p:nvSpPr>
        <p:spPr bwMode="gray">
          <a:xfrm>
            <a:off x="2337481" y="3913890"/>
            <a:ext cx="103954" cy="33417"/>
          </a:xfrm>
          <a:custGeom>
            <a:avLst/>
            <a:gdLst/>
            <a:ahLst/>
            <a:cxnLst>
              <a:cxn ang="0">
                <a:pos x="6" y="0"/>
              </a:cxn>
              <a:cxn ang="0">
                <a:pos x="51" y="6"/>
              </a:cxn>
              <a:cxn ang="0">
                <a:pos x="51" y="15"/>
              </a:cxn>
              <a:cxn ang="0">
                <a:pos x="28" y="22"/>
              </a:cxn>
              <a:cxn ang="0">
                <a:pos x="0" y="6"/>
              </a:cxn>
              <a:cxn ang="0">
                <a:pos x="6" y="0"/>
              </a:cxn>
            </a:cxnLst>
            <a:rect l="0" t="0" r="r" b="b"/>
            <a:pathLst>
              <a:path w="51" h="22">
                <a:moveTo>
                  <a:pt x="6" y="0"/>
                </a:moveTo>
                <a:lnTo>
                  <a:pt x="51" y="6"/>
                </a:lnTo>
                <a:lnTo>
                  <a:pt x="51" y="15"/>
                </a:lnTo>
                <a:lnTo>
                  <a:pt x="28" y="22"/>
                </a:lnTo>
                <a:lnTo>
                  <a:pt x="0" y="6"/>
                </a:lnTo>
                <a:lnTo>
                  <a:pt x="6" y="0"/>
                </a:lnTo>
                <a:close/>
              </a:path>
            </a:pathLst>
          </a:custGeom>
          <a:solidFill>
            <a:schemeClr val="bg1">
              <a:lumMod val="85000"/>
            </a:schemeClr>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560" name="Freeform 755"/>
          <p:cNvSpPr>
            <a:spLocks/>
          </p:cNvSpPr>
          <p:nvPr/>
        </p:nvSpPr>
        <p:spPr bwMode="gray">
          <a:xfrm>
            <a:off x="1980772" y="4033887"/>
            <a:ext cx="175296" cy="174681"/>
          </a:xfrm>
          <a:custGeom>
            <a:avLst/>
            <a:gdLst/>
            <a:ahLst/>
            <a:cxnLst>
              <a:cxn ang="0">
                <a:pos x="7" y="44"/>
              </a:cxn>
              <a:cxn ang="0">
                <a:pos x="15" y="44"/>
              </a:cxn>
              <a:cxn ang="0">
                <a:pos x="86" y="0"/>
              </a:cxn>
              <a:cxn ang="0">
                <a:pos x="71" y="109"/>
              </a:cxn>
              <a:cxn ang="0">
                <a:pos x="22" y="115"/>
              </a:cxn>
              <a:cxn ang="0">
                <a:pos x="0" y="58"/>
              </a:cxn>
              <a:cxn ang="0">
                <a:pos x="7" y="44"/>
              </a:cxn>
            </a:cxnLst>
            <a:rect l="0" t="0" r="r" b="b"/>
            <a:pathLst>
              <a:path w="86" h="115">
                <a:moveTo>
                  <a:pt x="7" y="44"/>
                </a:moveTo>
                <a:lnTo>
                  <a:pt x="15" y="44"/>
                </a:lnTo>
                <a:lnTo>
                  <a:pt x="86" y="0"/>
                </a:lnTo>
                <a:lnTo>
                  <a:pt x="71" y="109"/>
                </a:lnTo>
                <a:lnTo>
                  <a:pt x="22" y="115"/>
                </a:lnTo>
                <a:lnTo>
                  <a:pt x="0" y="58"/>
                </a:lnTo>
                <a:lnTo>
                  <a:pt x="7" y="44"/>
                </a:lnTo>
                <a:close/>
              </a:path>
            </a:pathLst>
          </a:custGeom>
          <a:solidFill>
            <a:schemeClr val="bg1">
              <a:lumMod val="85000"/>
            </a:schemeClr>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561" name="Freeform 756"/>
          <p:cNvSpPr>
            <a:spLocks/>
          </p:cNvSpPr>
          <p:nvPr/>
        </p:nvSpPr>
        <p:spPr bwMode="gray">
          <a:xfrm>
            <a:off x="2025615" y="4199454"/>
            <a:ext cx="144721" cy="86581"/>
          </a:xfrm>
          <a:custGeom>
            <a:avLst/>
            <a:gdLst/>
            <a:ahLst/>
            <a:cxnLst>
              <a:cxn ang="0">
                <a:pos x="0" y="6"/>
              </a:cxn>
              <a:cxn ang="0">
                <a:pos x="49" y="0"/>
              </a:cxn>
              <a:cxn ang="0">
                <a:pos x="71" y="35"/>
              </a:cxn>
              <a:cxn ang="0">
                <a:pos x="58" y="57"/>
              </a:cxn>
              <a:cxn ang="0">
                <a:pos x="29" y="28"/>
              </a:cxn>
              <a:cxn ang="0">
                <a:pos x="13" y="35"/>
              </a:cxn>
              <a:cxn ang="0">
                <a:pos x="7" y="28"/>
              </a:cxn>
              <a:cxn ang="0">
                <a:pos x="0" y="6"/>
              </a:cxn>
            </a:cxnLst>
            <a:rect l="0" t="0" r="r" b="b"/>
            <a:pathLst>
              <a:path w="71" h="57">
                <a:moveTo>
                  <a:pt x="0" y="6"/>
                </a:moveTo>
                <a:lnTo>
                  <a:pt x="49" y="0"/>
                </a:lnTo>
                <a:lnTo>
                  <a:pt x="71" y="35"/>
                </a:lnTo>
                <a:lnTo>
                  <a:pt x="58" y="57"/>
                </a:lnTo>
                <a:lnTo>
                  <a:pt x="29" y="28"/>
                </a:lnTo>
                <a:lnTo>
                  <a:pt x="13" y="35"/>
                </a:lnTo>
                <a:lnTo>
                  <a:pt x="7" y="28"/>
                </a:lnTo>
                <a:lnTo>
                  <a:pt x="0" y="6"/>
                </a:lnTo>
                <a:close/>
              </a:path>
            </a:pathLst>
          </a:custGeom>
          <a:solidFill>
            <a:schemeClr val="accent1"/>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562" name="Freeform 761"/>
          <p:cNvSpPr>
            <a:spLocks/>
          </p:cNvSpPr>
          <p:nvPr/>
        </p:nvSpPr>
        <p:spPr bwMode="gray">
          <a:xfrm>
            <a:off x="2651381" y="4978683"/>
            <a:ext cx="491236" cy="476955"/>
          </a:xfrm>
          <a:custGeom>
            <a:avLst/>
            <a:gdLst/>
            <a:ahLst/>
            <a:cxnLst>
              <a:cxn ang="0">
                <a:pos x="14" y="22"/>
              </a:cxn>
              <a:cxn ang="0">
                <a:pos x="29" y="15"/>
              </a:cxn>
              <a:cxn ang="0">
                <a:pos x="42" y="15"/>
              </a:cxn>
              <a:cxn ang="0">
                <a:pos x="56" y="0"/>
              </a:cxn>
              <a:cxn ang="0">
                <a:pos x="78" y="0"/>
              </a:cxn>
              <a:cxn ang="0">
                <a:pos x="78" y="35"/>
              </a:cxn>
              <a:cxn ang="0">
                <a:pos x="113" y="64"/>
              </a:cxn>
              <a:cxn ang="0">
                <a:pos x="129" y="64"/>
              </a:cxn>
              <a:cxn ang="0">
                <a:pos x="177" y="92"/>
              </a:cxn>
              <a:cxn ang="0">
                <a:pos x="193" y="143"/>
              </a:cxn>
              <a:cxn ang="0">
                <a:pos x="199" y="157"/>
              </a:cxn>
              <a:cxn ang="0">
                <a:pos x="228" y="157"/>
              </a:cxn>
              <a:cxn ang="0">
                <a:pos x="235" y="170"/>
              </a:cxn>
              <a:cxn ang="0">
                <a:pos x="241" y="243"/>
              </a:cxn>
              <a:cxn ang="0">
                <a:pos x="206" y="249"/>
              </a:cxn>
              <a:cxn ang="0">
                <a:pos x="164" y="291"/>
              </a:cxn>
              <a:cxn ang="0">
                <a:pos x="164" y="300"/>
              </a:cxn>
              <a:cxn ang="0">
                <a:pos x="122" y="307"/>
              </a:cxn>
              <a:cxn ang="0">
                <a:pos x="107" y="291"/>
              </a:cxn>
              <a:cxn ang="0">
                <a:pos x="93" y="291"/>
              </a:cxn>
              <a:cxn ang="0">
                <a:pos x="84" y="314"/>
              </a:cxn>
              <a:cxn ang="0">
                <a:pos x="65" y="307"/>
              </a:cxn>
              <a:cxn ang="0">
                <a:pos x="65" y="278"/>
              </a:cxn>
              <a:cxn ang="0">
                <a:pos x="49" y="263"/>
              </a:cxn>
              <a:cxn ang="0">
                <a:pos x="36" y="214"/>
              </a:cxn>
              <a:cxn ang="0">
                <a:pos x="14" y="185"/>
              </a:cxn>
              <a:cxn ang="0">
                <a:pos x="20" y="157"/>
              </a:cxn>
              <a:cxn ang="0">
                <a:pos x="36" y="143"/>
              </a:cxn>
              <a:cxn ang="0">
                <a:pos x="14" y="128"/>
              </a:cxn>
              <a:cxn ang="0">
                <a:pos x="20" y="64"/>
              </a:cxn>
              <a:cxn ang="0">
                <a:pos x="0" y="22"/>
              </a:cxn>
              <a:cxn ang="0">
                <a:pos x="14" y="22"/>
              </a:cxn>
            </a:cxnLst>
            <a:rect l="0" t="0" r="r" b="b"/>
            <a:pathLst>
              <a:path w="241" h="314">
                <a:moveTo>
                  <a:pt x="14" y="22"/>
                </a:moveTo>
                <a:lnTo>
                  <a:pt x="29" y="15"/>
                </a:lnTo>
                <a:lnTo>
                  <a:pt x="42" y="15"/>
                </a:lnTo>
                <a:lnTo>
                  <a:pt x="56" y="0"/>
                </a:lnTo>
                <a:lnTo>
                  <a:pt x="78" y="0"/>
                </a:lnTo>
                <a:lnTo>
                  <a:pt x="78" y="35"/>
                </a:lnTo>
                <a:lnTo>
                  <a:pt x="113" y="64"/>
                </a:lnTo>
                <a:lnTo>
                  <a:pt x="129" y="64"/>
                </a:lnTo>
                <a:lnTo>
                  <a:pt x="177" y="92"/>
                </a:lnTo>
                <a:lnTo>
                  <a:pt x="193" y="143"/>
                </a:lnTo>
                <a:lnTo>
                  <a:pt x="199" y="157"/>
                </a:lnTo>
                <a:lnTo>
                  <a:pt x="228" y="157"/>
                </a:lnTo>
                <a:lnTo>
                  <a:pt x="235" y="170"/>
                </a:lnTo>
                <a:lnTo>
                  <a:pt x="241" y="243"/>
                </a:lnTo>
                <a:lnTo>
                  <a:pt x="206" y="249"/>
                </a:lnTo>
                <a:lnTo>
                  <a:pt x="164" y="291"/>
                </a:lnTo>
                <a:lnTo>
                  <a:pt x="164" y="300"/>
                </a:lnTo>
                <a:lnTo>
                  <a:pt x="122" y="307"/>
                </a:lnTo>
                <a:lnTo>
                  <a:pt x="107" y="291"/>
                </a:lnTo>
                <a:lnTo>
                  <a:pt x="93" y="291"/>
                </a:lnTo>
                <a:lnTo>
                  <a:pt x="84" y="314"/>
                </a:lnTo>
                <a:lnTo>
                  <a:pt x="65" y="307"/>
                </a:lnTo>
                <a:lnTo>
                  <a:pt x="65" y="278"/>
                </a:lnTo>
                <a:lnTo>
                  <a:pt x="49" y="263"/>
                </a:lnTo>
                <a:lnTo>
                  <a:pt x="36" y="214"/>
                </a:lnTo>
                <a:lnTo>
                  <a:pt x="14" y="185"/>
                </a:lnTo>
                <a:lnTo>
                  <a:pt x="20" y="157"/>
                </a:lnTo>
                <a:lnTo>
                  <a:pt x="36" y="143"/>
                </a:lnTo>
                <a:lnTo>
                  <a:pt x="14" y="128"/>
                </a:lnTo>
                <a:lnTo>
                  <a:pt x="20" y="64"/>
                </a:lnTo>
                <a:lnTo>
                  <a:pt x="0" y="22"/>
                </a:lnTo>
                <a:lnTo>
                  <a:pt x="14" y="22"/>
                </a:lnTo>
                <a:close/>
              </a:path>
            </a:pathLst>
          </a:custGeom>
          <a:solidFill>
            <a:schemeClr val="bg1">
              <a:lumMod val="85000"/>
            </a:schemeClr>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563" name="Freeform 762"/>
          <p:cNvSpPr>
            <a:spLocks/>
          </p:cNvSpPr>
          <p:nvPr/>
        </p:nvSpPr>
        <p:spPr bwMode="gray">
          <a:xfrm>
            <a:off x="2985665" y="5347792"/>
            <a:ext cx="320018" cy="268857"/>
          </a:xfrm>
          <a:custGeom>
            <a:avLst/>
            <a:gdLst/>
            <a:ahLst/>
            <a:cxnLst>
              <a:cxn ang="0">
                <a:pos x="77" y="0"/>
              </a:cxn>
              <a:cxn ang="0">
                <a:pos x="86" y="42"/>
              </a:cxn>
              <a:cxn ang="0">
                <a:pos x="135" y="48"/>
              </a:cxn>
              <a:cxn ang="0">
                <a:pos x="157" y="128"/>
              </a:cxn>
              <a:cxn ang="0">
                <a:pos x="157" y="135"/>
              </a:cxn>
              <a:cxn ang="0">
                <a:pos x="135" y="170"/>
              </a:cxn>
              <a:cxn ang="0">
                <a:pos x="115" y="177"/>
              </a:cxn>
              <a:cxn ang="0">
                <a:pos x="106" y="170"/>
              </a:cxn>
              <a:cxn ang="0">
                <a:pos x="106" y="128"/>
              </a:cxn>
              <a:cxn ang="0">
                <a:pos x="58" y="99"/>
              </a:cxn>
              <a:cxn ang="0">
                <a:pos x="42" y="71"/>
              </a:cxn>
              <a:cxn ang="0">
                <a:pos x="13" y="57"/>
              </a:cxn>
              <a:cxn ang="0">
                <a:pos x="0" y="57"/>
              </a:cxn>
              <a:cxn ang="0">
                <a:pos x="0" y="48"/>
              </a:cxn>
              <a:cxn ang="0">
                <a:pos x="42" y="6"/>
              </a:cxn>
              <a:cxn ang="0">
                <a:pos x="77" y="0"/>
              </a:cxn>
            </a:cxnLst>
            <a:rect l="0" t="0" r="r" b="b"/>
            <a:pathLst>
              <a:path w="157" h="177">
                <a:moveTo>
                  <a:pt x="77" y="0"/>
                </a:moveTo>
                <a:lnTo>
                  <a:pt x="86" y="42"/>
                </a:lnTo>
                <a:lnTo>
                  <a:pt x="135" y="48"/>
                </a:lnTo>
                <a:lnTo>
                  <a:pt x="157" y="128"/>
                </a:lnTo>
                <a:lnTo>
                  <a:pt x="157" y="135"/>
                </a:lnTo>
                <a:lnTo>
                  <a:pt x="135" y="170"/>
                </a:lnTo>
                <a:lnTo>
                  <a:pt x="115" y="177"/>
                </a:lnTo>
                <a:lnTo>
                  <a:pt x="106" y="170"/>
                </a:lnTo>
                <a:lnTo>
                  <a:pt x="106" y="128"/>
                </a:lnTo>
                <a:lnTo>
                  <a:pt x="58" y="99"/>
                </a:lnTo>
                <a:lnTo>
                  <a:pt x="42" y="71"/>
                </a:lnTo>
                <a:lnTo>
                  <a:pt x="13" y="57"/>
                </a:lnTo>
                <a:lnTo>
                  <a:pt x="0" y="57"/>
                </a:lnTo>
                <a:lnTo>
                  <a:pt x="0" y="48"/>
                </a:lnTo>
                <a:lnTo>
                  <a:pt x="42" y="6"/>
                </a:lnTo>
                <a:lnTo>
                  <a:pt x="77" y="0"/>
                </a:lnTo>
                <a:close/>
              </a:path>
            </a:pathLst>
          </a:custGeom>
          <a:solidFill>
            <a:schemeClr val="bg1">
              <a:lumMod val="85000"/>
            </a:schemeClr>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564" name="Freeform 763"/>
          <p:cNvSpPr>
            <a:spLocks/>
          </p:cNvSpPr>
          <p:nvPr/>
        </p:nvSpPr>
        <p:spPr bwMode="gray">
          <a:xfrm>
            <a:off x="3234341" y="5727534"/>
            <a:ext cx="216062" cy="161010"/>
          </a:xfrm>
          <a:custGeom>
            <a:avLst/>
            <a:gdLst/>
            <a:ahLst/>
            <a:cxnLst>
              <a:cxn ang="0">
                <a:pos x="13" y="0"/>
              </a:cxn>
              <a:cxn ang="0">
                <a:pos x="20" y="0"/>
              </a:cxn>
              <a:cxn ang="0">
                <a:pos x="106" y="55"/>
              </a:cxn>
              <a:cxn ang="0">
                <a:pos x="99" y="64"/>
              </a:cxn>
              <a:cxn ang="0">
                <a:pos x="77" y="99"/>
              </a:cxn>
              <a:cxn ang="0">
                <a:pos x="57" y="106"/>
              </a:cxn>
              <a:cxn ang="0">
                <a:pos x="42" y="106"/>
              </a:cxn>
              <a:cxn ang="0">
                <a:pos x="20" y="99"/>
              </a:cxn>
              <a:cxn ang="0">
                <a:pos x="13" y="84"/>
              </a:cxn>
              <a:cxn ang="0">
                <a:pos x="0" y="42"/>
              </a:cxn>
              <a:cxn ang="0">
                <a:pos x="0" y="13"/>
              </a:cxn>
              <a:cxn ang="0">
                <a:pos x="13" y="0"/>
              </a:cxn>
            </a:cxnLst>
            <a:rect l="0" t="0" r="r" b="b"/>
            <a:pathLst>
              <a:path w="106" h="106">
                <a:moveTo>
                  <a:pt x="13" y="0"/>
                </a:moveTo>
                <a:lnTo>
                  <a:pt x="20" y="0"/>
                </a:lnTo>
                <a:lnTo>
                  <a:pt x="106" y="55"/>
                </a:lnTo>
                <a:lnTo>
                  <a:pt x="99" y="64"/>
                </a:lnTo>
                <a:lnTo>
                  <a:pt x="77" y="99"/>
                </a:lnTo>
                <a:lnTo>
                  <a:pt x="57" y="106"/>
                </a:lnTo>
                <a:lnTo>
                  <a:pt x="42" y="106"/>
                </a:lnTo>
                <a:lnTo>
                  <a:pt x="20" y="99"/>
                </a:lnTo>
                <a:lnTo>
                  <a:pt x="13" y="84"/>
                </a:lnTo>
                <a:lnTo>
                  <a:pt x="0" y="42"/>
                </a:lnTo>
                <a:lnTo>
                  <a:pt x="0" y="13"/>
                </a:lnTo>
                <a:lnTo>
                  <a:pt x="13" y="0"/>
                </a:lnTo>
                <a:close/>
              </a:path>
            </a:pathLst>
          </a:custGeom>
          <a:solidFill>
            <a:schemeClr val="bg1">
              <a:lumMod val="85000"/>
            </a:schemeClr>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565" name="Freeform 982"/>
          <p:cNvSpPr>
            <a:spLocks/>
          </p:cNvSpPr>
          <p:nvPr/>
        </p:nvSpPr>
        <p:spPr bwMode="gray">
          <a:xfrm>
            <a:off x="2502584" y="4144772"/>
            <a:ext cx="527926" cy="423792"/>
          </a:xfrm>
          <a:custGeom>
            <a:avLst/>
            <a:gdLst/>
            <a:ahLst/>
            <a:cxnLst>
              <a:cxn ang="0">
                <a:pos x="23" y="36"/>
              </a:cxn>
              <a:cxn ang="0">
                <a:pos x="23" y="71"/>
              </a:cxn>
              <a:cxn ang="0">
                <a:pos x="36" y="64"/>
              </a:cxn>
              <a:cxn ang="0">
                <a:pos x="36" y="42"/>
              </a:cxn>
              <a:cxn ang="0">
                <a:pos x="45" y="29"/>
              </a:cxn>
              <a:cxn ang="0">
                <a:pos x="65" y="20"/>
              </a:cxn>
              <a:cxn ang="0">
                <a:pos x="58" y="13"/>
              </a:cxn>
              <a:cxn ang="0">
                <a:pos x="58" y="7"/>
              </a:cxn>
              <a:cxn ang="0">
                <a:pos x="65" y="0"/>
              </a:cxn>
              <a:cxn ang="0">
                <a:pos x="93" y="36"/>
              </a:cxn>
              <a:cxn ang="0">
                <a:pos x="151" y="49"/>
              </a:cxn>
              <a:cxn ang="0">
                <a:pos x="166" y="42"/>
              </a:cxn>
              <a:cxn ang="0">
                <a:pos x="202" y="49"/>
              </a:cxn>
              <a:cxn ang="0">
                <a:pos x="259" y="106"/>
              </a:cxn>
              <a:cxn ang="0">
                <a:pos x="237" y="122"/>
              </a:cxn>
              <a:cxn ang="0">
                <a:pos x="230" y="142"/>
              </a:cxn>
              <a:cxn ang="0">
                <a:pos x="222" y="157"/>
              </a:cxn>
              <a:cxn ang="0">
                <a:pos x="237" y="177"/>
              </a:cxn>
              <a:cxn ang="0">
                <a:pos x="222" y="199"/>
              </a:cxn>
              <a:cxn ang="0">
                <a:pos x="173" y="199"/>
              </a:cxn>
              <a:cxn ang="0">
                <a:pos x="151" y="193"/>
              </a:cxn>
              <a:cxn ang="0">
                <a:pos x="157" y="228"/>
              </a:cxn>
              <a:cxn ang="0">
                <a:pos x="173" y="250"/>
              </a:cxn>
              <a:cxn ang="0">
                <a:pos x="173" y="263"/>
              </a:cxn>
              <a:cxn ang="0">
                <a:pos x="157" y="279"/>
              </a:cxn>
              <a:cxn ang="0">
                <a:pos x="122" y="270"/>
              </a:cxn>
              <a:cxn ang="0">
                <a:pos x="109" y="257"/>
              </a:cxn>
              <a:cxn ang="0">
                <a:pos x="87" y="212"/>
              </a:cxn>
              <a:cxn ang="0">
                <a:pos x="93" y="157"/>
              </a:cxn>
              <a:cxn ang="0">
                <a:pos x="16" y="135"/>
              </a:cxn>
              <a:cxn ang="0">
                <a:pos x="0" y="49"/>
              </a:cxn>
              <a:cxn ang="0">
                <a:pos x="23" y="36"/>
              </a:cxn>
            </a:cxnLst>
            <a:rect l="0" t="0" r="r" b="b"/>
            <a:pathLst>
              <a:path w="259" h="279">
                <a:moveTo>
                  <a:pt x="23" y="36"/>
                </a:moveTo>
                <a:lnTo>
                  <a:pt x="23" y="71"/>
                </a:lnTo>
                <a:lnTo>
                  <a:pt x="36" y="64"/>
                </a:lnTo>
                <a:lnTo>
                  <a:pt x="36" y="42"/>
                </a:lnTo>
                <a:lnTo>
                  <a:pt x="45" y="29"/>
                </a:lnTo>
                <a:lnTo>
                  <a:pt x="65" y="20"/>
                </a:lnTo>
                <a:lnTo>
                  <a:pt x="58" y="13"/>
                </a:lnTo>
                <a:lnTo>
                  <a:pt x="58" y="7"/>
                </a:lnTo>
                <a:lnTo>
                  <a:pt x="65" y="0"/>
                </a:lnTo>
                <a:lnTo>
                  <a:pt x="93" y="36"/>
                </a:lnTo>
                <a:lnTo>
                  <a:pt x="151" y="49"/>
                </a:lnTo>
                <a:lnTo>
                  <a:pt x="166" y="42"/>
                </a:lnTo>
                <a:lnTo>
                  <a:pt x="202" y="49"/>
                </a:lnTo>
                <a:lnTo>
                  <a:pt x="259" y="106"/>
                </a:lnTo>
                <a:lnTo>
                  <a:pt x="237" y="122"/>
                </a:lnTo>
                <a:lnTo>
                  <a:pt x="230" y="142"/>
                </a:lnTo>
                <a:lnTo>
                  <a:pt x="222" y="157"/>
                </a:lnTo>
                <a:lnTo>
                  <a:pt x="237" y="177"/>
                </a:lnTo>
                <a:lnTo>
                  <a:pt x="222" y="199"/>
                </a:lnTo>
                <a:lnTo>
                  <a:pt x="173" y="199"/>
                </a:lnTo>
                <a:lnTo>
                  <a:pt x="151" y="193"/>
                </a:lnTo>
                <a:lnTo>
                  <a:pt x="157" y="228"/>
                </a:lnTo>
                <a:lnTo>
                  <a:pt x="173" y="250"/>
                </a:lnTo>
                <a:lnTo>
                  <a:pt x="173" y="263"/>
                </a:lnTo>
                <a:lnTo>
                  <a:pt x="157" y="279"/>
                </a:lnTo>
                <a:lnTo>
                  <a:pt x="122" y="270"/>
                </a:lnTo>
                <a:lnTo>
                  <a:pt x="109" y="257"/>
                </a:lnTo>
                <a:lnTo>
                  <a:pt x="87" y="212"/>
                </a:lnTo>
                <a:lnTo>
                  <a:pt x="93" y="157"/>
                </a:lnTo>
                <a:lnTo>
                  <a:pt x="16" y="135"/>
                </a:lnTo>
                <a:lnTo>
                  <a:pt x="0" y="49"/>
                </a:lnTo>
                <a:lnTo>
                  <a:pt x="23" y="36"/>
                </a:lnTo>
                <a:close/>
              </a:path>
            </a:pathLst>
          </a:custGeom>
          <a:solidFill>
            <a:schemeClr val="bg1">
              <a:lumMod val="85000"/>
            </a:schemeClr>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a typeface="Arial Unicode MS"/>
              <a:cs typeface="Arial Unicode MS"/>
            </a:endParaRPr>
          </a:p>
        </p:txBody>
      </p:sp>
      <p:sp>
        <p:nvSpPr>
          <p:cNvPr id="566" name="Freeform 846"/>
          <p:cNvSpPr>
            <a:spLocks/>
          </p:cNvSpPr>
          <p:nvPr/>
        </p:nvSpPr>
        <p:spPr bwMode="gray">
          <a:xfrm>
            <a:off x="6956024" y="3385288"/>
            <a:ext cx="85609" cy="132150"/>
          </a:xfrm>
          <a:custGeom>
            <a:avLst/>
            <a:gdLst/>
            <a:ahLst/>
            <a:cxnLst>
              <a:cxn ang="0">
                <a:pos x="20" y="0"/>
              </a:cxn>
              <a:cxn ang="0">
                <a:pos x="42" y="0"/>
              </a:cxn>
              <a:cxn ang="0">
                <a:pos x="42" y="14"/>
              </a:cxn>
              <a:cxn ang="0">
                <a:pos x="36" y="23"/>
              </a:cxn>
              <a:cxn ang="0">
                <a:pos x="20" y="23"/>
              </a:cxn>
              <a:cxn ang="0">
                <a:pos x="20" y="42"/>
              </a:cxn>
              <a:cxn ang="0">
                <a:pos x="29" y="51"/>
              </a:cxn>
              <a:cxn ang="0">
                <a:pos x="29" y="87"/>
              </a:cxn>
              <a:cxn ang="0">
                <a:pos x="13" y="87"/>
              </a:cxn>
              <a:cxn ang="0">
                <a:pos x="0" y="58"/>
              </a:cxn>
              <a:cxn ang="0">
                <a:pos x="20" y="0"/>
              </a:cxn>
            </a:cxnLst>
            <a:rect l="0" t="0" r="r" b="b"/>
            <a:pathLst>
              <a:path w="42" h="87">
                <a:moveTo>
                  <a:pt x="20" y="0"/>
                </a:moveTo>
                <a:lnTo>
                  <a:pt x="42" y="0"/>
                </a:lnTo>
                <a:lnTo>
                  <a:pt x="42" y="14"/>
                </a:lnTo>
                <a:lnTo>
                  <a:pt x="36" y="23"/>
                </a:lnTo>
                <a:lnTo>
                  <a:pt x="20" y="23"/>
                </a:lnTo>
                <a:lnTo>
                  <a:pt x="20" y="42"/>
                </a:lnTo>
                <a:lnTo>
                  <a:pt x="29" y="51"/>
                </a:lnTo>
                <a:lnTo>
                  <a:pt x="29" y="87"/>
                </a:lnTo>
                <a:lnTo>
                  <a:pt x="13" y="87"/>
                </a:lnTo>
                <a:lnTo>
                  <a:pt x="0" y="58"/>
                </a:lnTo>
                <a:lnTo>
                  <a:pt x="20" y="0"/>
                </a:lnTo>
                <a:close/>
              </a:path>
            </a:pathLst>
          </a:custGeom>
          <a:solidFill>
            <a:schemeClr val="bg1">
              <a:lumMod val="85000"/>
            </a:schemeClr>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567" name="Freeform 780"/>
          <p:cNvSpPr>
            <a:spLocks/>
          </p:cNvSpPr>
          <p:nvPr/>
        </p:nvSpPr>
        <p:spPr bwMode="gray">
          <a:xfrm>
            <a:off x="6996790" y="3365544"/>
            <a:ext cx="148798" cy="161010"/>
          </a:xfrm>
          <a:custGeom>
            <a:avLst/>
            <a:gdLst/>
            <a:ahLst/>
            <a:cxnLst>
              <a:cxn ang="0">
                <a:pos x="16" y="36"/>
              </a:cxn>
              <a:cxn ang="0">
                <a:pos x="22" y="27"/>
              </a:cxn>
              <a:cxn ang="0">
                <a:pos x="35" y="36"/>
              </a:cxn>
              <a:cxn ang="0">
                <a:pos x="64" y="0"/>
              </a:cxn>
              <a:cxn ang="0">
                <a:pos x="73" y="0"/>
              </a:cxn>
              <a:cxn ang="0">
                <a:pos x="73" y="42"/>
              </a:cxn>
              <a:cxn ang="0">
                <a:pos x="44" y="64"/>
              </a:cxn>
              <a:cxn ang="0">
                <a:pos x="44" y="71"/>
              </a:cxn>
              <a:cxn ang="0">
                <a:pos x="58" y="100"/>
              </a:cxn>
              <a:cxn ang="0">
                <a:pos x="51" y="106"/>
              </a:cxn>
              <a:cxn ang="0">
                <a:pos x="9" y="100"/>
              </a:cxn>
              <a:cxn ang="0">
                <a:pos x="9" y="64"/>
              </a:cxn>
              <a:cxn ang="0">
                <a:pos x="0" y="55"/>
              </a:cxn>
              <a:cxn ang="0">
                <a:pos x="0" y="36"/>
              </a:cxn>
              <a:cxn ang="0">
                <a:pos x="16" y="36"/>
              </a:cxn>
            </a:cxnLst>
            <a:rect l="0" t="0" r="r" b="b"/>
            <a:pathLst>
              <a:path w="73" h="106">
                <a:moveTo>
                  <a:pt x="16" y="36"/>
                </a:moveTo>
                <a:lnTo>
                  <a:pt x="22" y="27"/>
                </a:lnTo>
                <a:lnTo>
                  <a:pt x="35" y="36"/>
                </a:lnTo>
                <a:lnTo>
                  <a:pt x="64" y="0"/>
                </a:lnTo>
                <a:lnTo>
                  <a:pt x="73" y="0"/>
                </a:lnTo>
                <a:lnTo>
                  <a:pt x="73" y="42"/>
                </a:lnTo>
                <a:lnTo>
                  <a:pt x="44" y="64"/>
                </a:lnTo>
                <a:lnTo>
                  <a:pt x="44" y="71"/>
                </a:lnTo>
                <a:lnTo>
                  <a:pt x="58" y="100"/>
                </a:lnTo>
                <a:lnTo>
                  <a:pt x="51" y="106"/>
                </a:lnTo>
                <a:lnTo>
                  <a:pt x="9" y="100"/>
                </a:lnTo>
                <a:lnTo>
                  <a:pt x="9" y="64"/>
                </a:lnTo>
                <a:lnTo>
                  <a:pt x="0" y="55"/>
                </a:lnTo>
                <a:lnTo>
                  <a:pt x="0" y="36"/>
                </a:lnTo>
                <a:lnTo>
                  <a:pt x="16" y="36"/>
                </a:lnTo>
                <a:close/>
              </a:path>
            </a:pathLst>
          </a:custGeom>
          <a:solidFill>
            <a:schemeClr val="bg1">
              <a:lumMod val="85000"/>
            </a:schemeClr>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568" name="Freeform 828"/>
          <p:cNvSpPr>
            <a:spLocks/>
          </p:cNvSpPr>
          <p:nvPr/>
        </p:nvSpPr>
        <p:spPr bwMode="gray">
          <a:xfrm>
            <a:off x="8731404" y="4241984"/>
            <a:ext cx="85609" cy="141265"/>
          </a:xfrm>
          <a:custGeom>
            <a:avLst/>
            <a:gdLst/>
            <a:ahLst/>
            <a:cxnLst>
              <a:cxn ang="0">
                <a:pos x="14" y="0"/>
              </a:cxn>
              <a:cxn ang="0">
                <a:pos x="42" y="49"/>
              </a:cxn>
              <a:cxn ang="0">
                <a:pos x="42" y="71"/>
              </a:cxn>
              <a:cxn ang="0">
                <a:pos x="7" y="93"/>
              </a:cxn>
              <a:cxn ang="0">
                <a:pos x="0" y="49"/>
              </a:cxn>
              <a:cxn ang="0">
                <a:pos x="7" y="29"/>
              </a:cxn>
              <a:cxn ang="0">
                <a:pos x="14" y="0"/>
              </a:cxn>
            </a:cxnLst>
            <a:rect l="0" t="0" r="r" b="b"/>
            <a:pathLst>
              <a:path w="42" h="93">
                <a:moveTo>
                  <a:pt x="14" y="0"/>
                </a:moveTo>
                <a:lnTo>
                  <a:pt x="42" y="49"/>
                </a:lnTo>
                <a:lnTo>
                  <a:pt x="42" y="71"/>
                </a:lnTo>
                <a:lnTo>
                  <a:pt x="7" y="93"/>
                </a:lnTo>
                <a:lnTo>
                  <a:pt x="0" y="49"/>
                </a:lnTo>
                <a:lnTo>
                  <a:pt x="7" y="29"/>
                </a:lnTo>
                <a:lnTo>
                  <a:pt x="14" y="0"/>
                </a:lnTo>
                <a:close/>
              </a:path>
            </a:pathLst>
          </a:custGeom>
          <a:solidFill>
            <a:schemeClr val="bg1">
              <a:lumMod val="85000"/>
            </a:schemeClr>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569" name="Freeform 960"/>
          <p:cNvSpPr>
            <a:spLocks/>
          </p:cNvSpPr>
          <p:nvPr/>
        </p:nvSpPr>
        <p:spPr bwMode="gray">
          <a:xfrm>
            <a:off x="10594431" y="4501729"/>
            <a:ext cx="44844" cy="130632"/>
          </a:xfrm>
          <a:custGeom>
            <a:avLst/>
            <a:gdLst/>
            <a:ahLst/>
            <a:cxnLst>
              <a:cxn ang="0">
                <a:pos x="6" y="0"/>
              </a:cxn>
              <a:cxn ang="0">
                <a:pos x="22" y="35"/>
              </a:cxn>
              <a:cxn ang="0">
                <a:pos x="22" y="64"/>
              </a:cxn>
              <a:cxn ang="0">
                <a:pos x="11" y="86"/>
              </a:cxn>
              <a:cxn ang="0">
                <a:pos x="6" y="64"/>
              </a:cxn>
              <a:cxn ang="0">
                <a:pos x="0" y="6"/>
              </a:cxn>
              <a:cxn ang="0">
                <a:pos x="6" y="0"/>
              </a:cxn>
            </a:cxnLst>
            <a:rect l="0" t="0" r="r" b="b"/>
            <a:pathLst>
              <a:path w="22" h="86">
                <a:moveTo>
                  <a:pt x="6" y="0"/>
                </a:moveTo>
                <a:lnTo>
                  <a:pt x="22" y="35"/>
                </a:lnTo>
                <a:lnTo>
                  <a:pt x="22" y="64"/>
                </a:lnTo>
                <a:lnTo>
                  <a:pt x="11" y="86"/>
                </a:lnTo>
                <a:lnTo>
                  <a:pt x="6" y="64"/>
                </a:lnTo>
                <a:lnTo>
                  <a:pt x="0" y="6"/>
                </a:lnTo>
                <a:lnTo>
                  <a:pt x="6" y="0"/>
                </a:lnTo>
                <a:close/>
              </a:path>
            </a:pathLst>
          </a:custGeom>
          <a:solidFill>
            <a:schemeClr val="bg1">
              <a:lumMod val="85000"/>
            </a:schemeClr>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570" name="Freeform 961"/>
          <p:cNvSpPr>
            <a:spLocks/>
          </p:cNvSpPr>
          <p:nvPr/>
        </p:nvSpPr>
        <p:spPr bwMode="gray">
          <a:xfrm>
            <a:off x="10606662" y="4705269"/>
            <a:ext cx="118224" cy="34937"/>
          </a:xfrm>
          <a:custGeom>
            <a:avLst/>
            <a:gdLst/>
            <a:ahLst/>
            <a:cxnLst>
              <a:cxn ang="0">
                <a:pos x="0" y="9"/>
              </a:cxn>
              <a:cxn ang="0">
                <a:pos x="22" y="0"/>
              </a:cxn>
              <a:cxn ang="0">
                <a:pos x="58" y="16"/>
              </a:cxn>
              <a:cxn ang="0">
                <a:pos x="51" y="23"/>
              </a:cxn>
              <a:cxn ang="0">
                <a:pos x="27" y="14"/>
              </a:cxn>
              <a:cxn ang="0">
                <a:pos x="7" y="16"/>
              </a:cxn>
              <a:cxn ang="0">
                <a:pos x="0" y="9"/>
              </a:cxn>
            </a:cxnLst>
            <a:rect l="0" t="0" r="r" b="b"/>
            <a:pathLst>
              <a:path w="58" h="23">
                <a:moveTo>
                  <a:pt x="0" y="9"/>
                </a:moveTo>
                <a:lnTo>
                  <a:pt x="22" y="0"/>
                </a:lnTo>
                <a:lnTo>
                  <a:pt x="58" y="16"/>
                </a:lnTo>
                <a:lnTo>
                  <a:pt x="51" y="23"/>
                </a:lnTo>
                <a:lnTo>
                  <a:pt x="27" y="14"/>
                </a:lnTo>
                <a:lnTo>
                  <a:pt x="7" y="16"/>
                </a:lnTo>
                <a:lnTo>
                  <a:pt x="0" y="9"/>
                </a:lnTo>
                <a:close/>
              </a:path>
            </a:pathLst>
          </a:custGeom>
          <a:solidFill>
            <a:schemeClr val="bg1">
              <a:lumMod val="85000"/>
            </a:schemeClr>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571" name="Freeform 965"/>
          <p:cNvSpPr>
            <a:spLocks/>
          </p:cNvSpPr>
          <p:nvPr/>
        </p:nvSpPr>
        <p:spPr bwMode="gray">
          <a:xfrm>
            <a:off x="9764834" y="4632360"/>
            <a:ext cx="44844" cy="44050"/>
          </a:xfrm>
          <a:custGeom>
            <a:avLst/>
            <a:gdLst/>
            <a:ahLst/>
            <a:cxnLst>
              <a:cxn ang="0">
                <a:pos x="0" y="0"/>
              </a:cxn>
              <a:cxn ang="0">
                <a:pos x="6" y="0"/>
              </a:cxn>
              <a:cxn ang="0">
                <a:pos x="22" y="29"/>
              </a:cxn>
              <a:cxn ang="0">
                <a:pos x="13" y="29"/>
              </a:cxn>
              <a:cxn ang="0">
                <a:pos x="0" y="0"/>
              </a:cxn>
            </a:cxnLst>
            <a:rect l="0" t="0" r="r" b="b"/>
            <a:pathLst>
              <a:path w="22" h="29">
                <a:moveTo>
                  <a:pt x="0" y="0"/>
                </a:moveTo>
                <a:lnTo>
                  <a:pt x="6" y="0"/>
                </a:lnTo>
                <a:lnTo>
                  <a:pt x="22" y="29"/>
                </a:lnTo>
                <a:lnTo>
                  <a:pt x="13" y="29"/>
                </a:lnTo>
                <a:lnTo>
                  <a:pt x="0" y="0"/>
                </a:lnTo>
                <a:close/>
              </a:path>
            </a:pathLst>
          </a:custGeom>
          <a:solidFill>
            <a:schemeClr val="bg1">
              <a:lumMod val="85000"/>
            </a:schemeClr>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572" name="Freeform 968"/>
          <p:cNvSpPr>
            <a:spLocks/>
          </p:cNvSpPr>
          <p:nvPr/>
        </p:nvSpPr>
        <p:spPr bwMode="gray">
          <a:xfrm>
            <a:off x="10539398" y="4715903"/>
            <a:ext cx="40767" cy="19746"/>
          </a:xfrm>
          <a:custGeom>
            <a:avLst/>
            <a:gdLst/>
            <a:ahLst/>
            <a:cxnLst>
              <a:cxn ang="0">
                <a:pos x="0" y="0"/>
              </a:cxn>
              <a:cxn ang="0">
                <a:pos x="13" y="0"/>
              </a:cxn>
              <a:cxn ang="0">
                <a:pos x="20" y="7"/>
              </a:cxn>
              <a:cxn ang="0">
                <a:pos x="13" y="13"/>
              </a:cxn>
              <a:cxn ang="0">
                <a:pos x="0" y="0"/>
              </a:cxn>
            </a:cxnLst>
            <a:rect l="0" t="0" r="r" b="b"/>
            <a:pathLst>
              <a:path w="20" h="13">
                <a:moveTo>
                  <a:pt x="0" y="0"/>
                </a:moveTo>
                <a:lnTo>
                  <a:pt x="13" y="0"/>
                </a:lnTo>
                <a:lnTo>
                  <a:pt x="20" y="7"/>
                </a:lnTo>
                <a:lnTo>
                  <a:pt x="13" y="13"/>
                </a:lnTo>
                <a:lnTo>
                  <a:pt x="0" y="0"/>
                </a:lnTo>
                <a:close/>
              </a:path>
            </a:pathLst>
          </a:custGeom>
          <a:solidFill>
            <a:schemeClr val="bg1">
              <a:lumMod val="85000"/>
            </a:schemeClr>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573" name="Freeform 970"/>
          <p:cNvSpPr>
            <a:spLocks/>
          </p:cNvSpPr>
          <p:nvPr/>
        </p:nvSpPr>
        <p:spPr bwMode="gray">
          <a:xfrm>
            <a:off x="10417098" y="4931596"/>
            <a:ext cx="132491" cy="47088"/>
          </a:xfrm>
          <a:custGeom>
            <a:avLst/>
            <a:gdLst/>
            <a:ahLst/>
            <a:cxnLst>
              <a:cxn ang="0">
                <a:pos x="65" y="2"/>
              </a:cxn>
              <a:cxn ang="0">
                <a:pos x="47" y="0"/>
              </a:cxn>
              <a:cxn ang="0">
                <a:pos x="0" y="24"/>
              </a:cxn>
              <a:cxn ang="0">
                <a:pos x="0" y="31"/>
              </a:cxn>
              <a:cxn ang="0">
                <a:pos x="65" y="2"/>
              </a:cxn>
            </a:cxnLst>
            <a:rect l="0" t="0" r="r" b="b"/>
            <a:pathLst>
              <a:path w="65" h="31">
                <a:moveTo>
                  <a:pt x="65" y="2"/>
                </a:moveTo>
                <a:lnTo>
                  <a:pt x="47" y="0"/>
                </a:lnTo>
                <a:lnTo>
                  <a:pt x="0" y="24"/>
                </a:lnTo>
                <a:lnTo>
                  <a:pt x="0" y="31"/>
                </a:lnTo>
                <a:lnTo>
                  <a:pt x="65" y="2"/>
                </a:lnTo>
                <a:close/>
              </a:path>
            </a:pathLst>
          </a:custGeom>
          <a:solidFill>
            <a:schemeClr val="bg1">
              <a:lumMod val="85000"/>
            </a:schemeClr>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574" name="Freeform 694"/>
          <p:cNvSpPr>
            <a:spLocks/>
          </p:cNvSpPr>
          <p:nvPr/>
        </p:nvSpPr>
        <p:spPr bwMode="gray">
          <a:xfrm>
            <a:off x="9742412" y="3795410"/>
            <a:ext cx="75418" cy="54683"/>
          </a:xfrm>
          <a:custGeom>
            <a:avLst/>
            <a:gdLst/>
            <a:ahLst/>
            <a:cxnLst>
              <a:cxn ang="0">
                <a:pos x="15" y="0"/>
              </a:cxn>
              <a:cxn ang="0">
                <a:pos x="37" y="0"/>
              </a:cxn>
              <a:cxn ang="0">
                <a:pos x="37" y="16"/>
              </a:cxn>
              <a:cxn ang="0">
                <a:pos x="15" y="36"/>
              </a:cxn>
              <a:cxn ang="0">
                <a:pos x="0" y="29"/>
              </a:cxn>
              <a:cxn ang="0">
                <a:pos x="15" y="0"/>
              </a:cxn>
            </a:cxnLst>
            <a:rect l="0" t="0" r="r" b="b"/>
            <a:pathLst>
              <a:path w="37" h="36">
                <a:moveTo>
                  <a:pt x="15" y="0"/>
                </a:moveTo>
                <a:lnTo>
                  <a:pt x="37" y="0"/>
                </a:lnTo>
                <a:lnTo>
                  <a:pt x="37" y="16"/>
                </a:lnTo>
                <a:lnTo>
                  <a:pt x="15" y="36"/>
                </a:lnTo>
                <a:lnTo>
                  <a:pt x="0" y="29"/>
                </a:lnTo>
                <a:lnTo>
                  <a:pt x="15" y="0"/>
                </a:lnTo>
                <a:close/>
              </a:path>
            </a:pathLst>
          </a:custGeom>
          <a:solidFill>
            <a:schemeClr val="bg1">
              <a:lumMod val="85000"/>
            </a:schemeClr>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575" name="Freeform 770"/>
          <p:cNvSpPr>
            <a:spLocks/>
          </p:cNvSpPr>
          <p:nvPr/>
        </p:nvSpPr>
        <p:spPr bwMode="gray">
          <a:xfrm>
            <a:off x="5847174" y="2724538"/>
            <a:ext cx="103954" cy="77468"/>
          </a:xfrm>
          <a:custGeom>
            <a:avLst/>
            <a:gdLst/>
            <a:ahLst/>
            <a:cxnLst>
              <a:cxn ang="0">
                <a:pos x="16" y="0"/>
              </a:cxn>
              <a:cxn ang="0">
                <a:pos x="29" y="15"/>
              </a:cxn>
              <a:cxn ang="0">
                <a:pos x="44" y="22"/>
              </a:cxn>
              <a:cxn ang="0">
                <a:pos x="51" y="44"/>
              </a:cxn>
              <a:cxn ang="0">
                <a:pos x="36" y="51"/>
              </a:cxn>
              <a:cxn ang="0">
                <a:pos x="22" y="44"/>
              </a:cxn>
              <a:cxn ang="0">
                <a:pos x="7" y="35"/>
              </a:cxn>
              <a:cxn ang="0">
                <a:pos x="0" y="22"/>
              </a:cxn>
              <a:cxn ang="0">
                <a:pos x="16" y="0"/>
              </a:cxn>
            </a:cxnLst>
            <a:rect l="0" t="0" r="r" b="b"/>
            <a:pathLst>
              <a:path w="51" h="51">
                <a:moveTo>
                  <a:pt x="16" y="0"/>
                </a:moveTo>
                <a:lnTo>
                  <a:pt x="29" y="15"/>
                </a:lnTo>
                <a:lnTo>
                  <a:pt x="44" y="22"/>
                </a:lnTo>
                <a:lnTo>
                  <a:pt x="51" y="44"/>
                </a:lnTo>
                <a:lnTo>
                  <a:pt x="36" y="51"/>
                </a:lnTo>
                <a:lnTo>
                  <a:pt x="22" y="44"/>
                </a:lnTo>
                <a:lnTo>
                  <a:pt x="7" y="35"/>
                </a:lnTo>
                <a:lnTo>
                  <a:pt x="0" y="22"/>
                </a:lnTo>
                <a:lnTo>
                  <a:pt x="16" y="0"/>
                </a:lnTo>
                <a:close/>
              </a:path>
            </a:pathLst>
          </a:custGeom>
          <a:solidFill>
            <a:schemeClr val="bg1">
              <a:lumMod val="85000"/>
            </a:schemeClr>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576" name="Freeform 910"/>
          <p:cNvSpPr>
            <a:spLocks/>
          </p:cNvSpPr>
          <p:nvPr/>
        </p:nvSpPr>
        <p:spPr bwMode="gray">
          <a:xfrm>
            <a:off x="9485584" y="4336162"/>
            <a:ext cx="189566" cy="188352"/>
          </a:xfrm>
          <a:custGeom>
            <a:avLst/>
            <a:gdLst/>
            <a:ahLst/>
            <a:cxnLst>
              <a:cxn ang="0">
                <a:pos x="6" y="0"/>
              </a:cxn>
              <a:cxn ang="0">
                <a:pos x="28" y="16"/>
              </a:cxn>
              <a:cxn ang="0">
                <a:pos x="73" y="22"/>
              </a:cxn>
              <a:cxn ang="0">
                <a:pos x="79" y="38"/>
              </a:cxn>
              <a:cxn ang="0">
                <a:pos x="86" y="80"/>
              </a:cxn>
              <a:cxn ang="0">
                <a:pos x="86" y="95"/>
              </a:cxn>
              <a:cxn ang="0">
                <a:pos x="93" y="109"/>
              </a:cxn>
              <a:cxn ang="0">
                <a:pos x="93" y="124"/>
              </a:cxn>
              <a:cxn ang="0">
                <a:pos x="79" y="115"/>
              </a:cxn>
              <a:cxn ang="0">
                <a:pos x="57" y="109"/>
              </a:cxn>
              <a:cxn ang="0">
                <a:pos x="37" y="73"/>
              </a:cxn>
              <a:cxn ang="0">
                <a:pos x="0" y="31"/>
              </a:cxn>
              <a:cxn ang="0">
                <a:pos x="9" y="31"/>
              </a:cxn>
              <a:cxn ang="0">
                <a:pos x="6" y="0"/>
              </a:cxn>
            </a:cxnLst>
            <a:rect l="0" t="0" r="r" b="b"/>
            <a:pathLst>
              <a:path w="93" h="124">
                <a:moveTo>
                  <a:pt x="6" y="0"/>
                </a:moveTo>
                <a:lnTo>
                  <a:pt x="28" y="16"/>
                </a:lnTo>
                <a:lnTo>
                  <a:pt x="73" y="22"/>
                </a:lnTo>
                <a:lnTo>
                  <a:pt x="79" y="38"/>
                </a:lnTo>
                <a:lnTo>
                  <a:pt x="86" y="80"/>
                </a:lnTo>
                <a:lnTo>
                  <a:pt x="86" y="95"/>
                </a:lnTo>
                <a:lnTo>
                  <a:pt x="93" y="109"/>
                </a:lnTo>
                <a:lnTo>
                  <a:pt x="93" y="124"/>
                </a:lnTo>
                <a:lnTo>
                  <a:pt x="79" y="115"/>
                </a:lnTo>
                <a:lnTo>
                  <a:pt x="57" y="109"/>
                </a:lnTo>
                <a:lnTo>
                  <a:pt x="37" y="73"/>
                </a:lnTo>
                <a:lnTo>
                  <a:pt x="0" y="31"/>
                </a:lnTo>
                <a:lnTo>
                  <a:pt x="9" y="31"/>
                </a:lnTo>
                <a:lnTo>
                  <a:pt x="6" y="0"/>
                </a:lnTo>
                <a:close/>
              </a:path>
            </a:pathLst>
          </a:custGeom>
          <a:solidFill>
            <a:schemeClr val="bg1">
              <a:lumMod val="85000"/>
            </a:schemeClr>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577" name="Freeform 911"/>
          <p:cNvSpPr>
            <a:spLocks/>
          </p:cNvSpPr>
          <p:nvPr/>
        </p:nvSpPr>
        <p:spPr bwMode="gray">
          <a:xfrm>
            <a:off x="9895288" y="4330085"/>
            <a:ext cx="364860" cy="205061"/>
          </a:xfrm>
          <a:custGeom>
            <a:avLst/>
            <a:gdLst/>
            <a:ahLst/>
            <a:cxnLst>
              <a:cxn ang="0">
                <a:pos x="0" y="119"/>
              </a:cxn>
              <a:cxn ang="0">
                <a:pos x="22" y="119"/>
              </a:cxn>
              <a:cxn ang="0">
                <a:pos x="57" y="84"/>
              </a:cxn>
              <a:cxn ang="0">
                <a:pos x="93" y="55"/>
              </a:cxn>
              <a:cxn ang="0">
                <a:pos x="122" y="64"/>
              </a:cxn>
              <a:cxn ang="0">
                <a:pos x="122" y="42"/>
              </a:cxn>
              <a:cxn ang="0">
                <a:pos x="106" y="35"/>
              </a:cxn>
              <a:cxn ang="0">
                <a:pos x="135" y="0"/>
              </a:cxn>
              <a:cxn ang="0">
                <a:pos x="179" y="35"/>
              </a:cxn>
              <a:cxn ang="0">
                <a:pos x="170" y="48"/>
              </a:cxn>
              <a:cxn ang="0">
                <a:pos x="150" y="71"/>
              </a:cxn>
              <a:cxn ang="0">
                <a:pos x="135" y="71"/>
              </a:cxn>
              <a:cxn ang="0">
                <a:pos x="93" y="128"/>
              </a:cxn>
              <a:cxn ang="0">
                <a:pos x="13" y="135"/>
              </a:cxn>
              <a:cxn ang="0">
                <a:pos x="0" y="128"/>
              </a:cxn>
              <a:cxn ang="0">
                <a:pos x="0" y="119"/>
              </a:cxn>
            </a:cxnLst>
            <a:rect l="0" t="0" r="r" b="b"/>
            <a:pathLst>
              <a:path w="179" h="135">
                <a:moveTo>
                  <a:pt x="0" y="119"/>
                </a:moveTo>
                <a:lnTo>
                  <a:pt x="22" y="119"/>
                </a:lnTo>
                <a:lnTo>
                  <a:pt x="57" y="84"/>
                </a:lnTo>
                <a:lnTo>
                  <a:pt x="93" y="55"/>
                </a:lnTo>
                <a:lnTo>
                  <a:pt x="122" y="64"/>
                </a:lnTo>
                <a:lnTo>
                  <a:pt x="122" y="42"/>
                </a:lnTo>
                <a:lnTo>
                  <a:pt x="106" y="35"/>
                </a:lnTo>
                <a:lnTo>
                  <a:pt x="135" y="0"/>
                </a:lnTo>
                <a:lnTo>
                  <a:pt x="179" y="35"/>
                </a:lnTo>
                <a:lnTo>
                  <a:pt x="170" y="48"/>
                </a:lnTo>
                <a:lnTo>
                  <a:pt x="150" y="71"/>
                </a:lnTo>
                <a:lnTo>
                  <a:pt x="135" y="71"/>
                </a:lnTo>
                <a:lnTo>
                  <a:pt x="93" y="128"/>
                </a:lnTo>
                <a:lnTo>
                  <a:pt x="13" y="135"/>
                </a:lnTo>
                <a:lnTo>
                  <a:pt x="0" y="128"/>
                </a:lnTo>
                <a:lnTo>
                  <a:pt x="0" y="119"/>
                </a:lnTo>
                <a:close/>
              </a:path>
            </a:pathLst>
          </a:custGeom>
          <a:solidFill>
            <a:schemeClr val="bg1">
              <a:lumMod val="85000"/>
            </a:schemeClr>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578" name="Freeform 949"/>
          <p:cNvSpPr>
            <a:spLocks/>
          </p:cNvSpPr>
          <p:nvPr/>
        </p:nvSpPr>
        <p:spPr bwMode="gray">
          <a:xfrm>
            <a:off x="10215306" y="3853130"/>
            <a:ext cx="175296" cy="205061"/>
          </a:xfrm>
          <a:custGeom>
            <a:avLst/>
            <a:gdLst/>
            <a:ahLst/>
            <a:cxnLst>
              <a:cxn ang="0">
                <a:pos x="7" y="6"/>
              </a:cxn>
              <a:cxn ang="0">
                <a:pos x="13" y="0"/>
              </a:cxn>
              <a:cxn ang="0">
                <a:pos x="42" y="13"/>
              </a:cxn>
              <a:cxn ang="0">
                <a:pos x="57" y="55"/>
              </a:cxn>
              <a:cxn ang="0">
                <a:pos x="42" y="77"/>
              </a:cxn>
              <a:cxn ang="0">
                <a:pos x="51" y="106"/>
              </a:cxn>
              <a:cxn ang="0">
                <a:pos x="64" y="113"/>
              </a:cxn>
              <a:cxn ang="0">
                <a:pos x="77" y="113"/>
              </a:cxn>
              <a:cxn ang="0">
                <a:pos x="86" y="135"/>
              </a:cxn>
              <a:cxn ang="0">
                <a:pos x="57" y="135"/>
              </a:cxn>
              <a:cxn ang="0">
                <a:pos x="35" y="119"/>
              </a:cxn>
              <a:cxn ang="0">
                <a:pos x="29" y="113"/>
              </a:cxn>
              <a:cxn ang="0">
                <a:pos x="0" y="77"/>
              </a:cxn>
              <a:cxn ang="0">
                <a:pos x="7" y="71"/>
              </a:cxn>
              <a:cxn ang="0">
                <a:pos x="7" y="6"/>
              </a:cxn>
            </a:cxnLst>
            <a:rect l="0" t="0" r="r" b="b"/>
            <a:pathLst>
              <a:path w="86" h="135">
                <a:moveTo>
                  <a:pt x="7" y="6"/>
                </a:moveTo>
                <a:lnTo>
                  <a:pt x="13" y="0"/>
                </a:lnTo>
                <a:lnTo>
                  <a:pt x="42" y="13"/>
                </a:lnTo>
                <a:lnTo>
                  <a:pt x="57" y="55"/>
                </a:lnTo>
                <a:lnTo>
                  <a:pt x="42" y="77"/>
                </a:lnTo>
                <a:lnTo>
                  <a:pt x="51" y="106"/>
                </a:lnTo>
                <a:lnTo>
                  <a:pt x="64" y="113"/>
                </a:lnTo>
                <a:lnTo>
                  <a:pt x="77" y="113"/>
                </a:lnTo>
                <a:lnTo>
                  <a:pt x="86" y="135"/>
                </a:lnTo>
                <a:lnTo>
                  <a:pt x="57" y="135"/>
                </a:lnTo>
                <a:lnTo>
                  <a:pt x="35" y="119"/>
                </a:lnTo>
                <a:lnTo>
                  <a:pt x="29" y="113"/>
                </a:lnTo>
                <a:lnTo>
                  <a:pt x="0" y="77"/>
                </a:lnTo>
                <a:lnTo>
                  <a:pt x="7" y="71"/>
                </a:lnTo>
                <a:lnTo>
                  <a:pt x="7" y="6"/>
                </a:lnTo>
                <a:close/>
              </a:path>
            </a:pathLst>
          </a:custGeom>
          <a:solidFill>
            <a:schemeClr val="bg1">
              <a:lumMod val="85000"/>
            </a:schemeClr>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579" name="Freeform 950"/>
          <p:cNvSpPr>
            <a:spLocks/>
          </p:cNvSpPr>
          <p:nvPr/>
        </p:nvSpPr>
        <p:spPr bwMode="gray">
          <a:xfrm>
            <a:off x="10345758" y="4121986"/>
            <a:ext cx="26498" cy="42531"/>
          </a:xfrm>
          <a:custGeom>
            <a:avLst/>
            <a:gdLst/>
            <a:ahLst/>
            <a:cxnLst>
              <a:cxn ang="0">
                <a:pos x="0" y="0"/>
              </a:cxn>
              <a:cxn ang="0">
                <a:pos x="13" y="15"/>
              </a:cxn>
              <a:cxn ang="0">
                <a:pos x="0" y="28"/>
              </a:cxn>
              <a:cxn ang="0">
                <a:pos x="0" y="0"/>
              </a:cxn>
            </a:cxnLst>
            <a:rect l="0" t="0" r="r" b="b"/>
            <a:pathLst>
              <a:path w="13" h="28">
                <a:moveTo>
                  <a:pt x="0" y="0"/>
                </a:moveTo>
                <a:lnTo>
                  <a:pt x="13" y="15"/>
                </a:lnTo>
                <a:lnTo>
                  <a:pt x="0" y="28"/>
                </a:lnTo>
                <a:lnTo>
                  <a:pt x="0" y="0"/>
                </a:lnTo>
                <a:close/>
              </a:path>
            </a:pathLst>
          </a:custGeom>
          <a:solidFill>
            <a:schemeClr val="bg1">
              <a:lumMod val="85000"/>
            </a:schemeClr>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580" name="Freeform 951"/>
          <p:cNvSpPr>
            <a:spLocks/>
          </p:cNvSpPr>
          <p:nvPr/>
        </p:nvSpPr>
        <p:spPr bwMode="gray">
          <a:xfrm>
            <a:off x="10372253" y="4091609"/>
            <a:ext cx="32615" cy="30379"/>
          </a:xfrm>
          <a:custGeom>
            <a:avLst/>
            <a:gdLst/>
            <a:ahLst/>
            <a:cxnLst>
              <a:cxn ang="0">
                <a:pos x="0" y="6"/>
              </a:cxn>
              <a:cxn ang="0">
                <a:pos x="9" y="0"/>
              </a:cxn>
              <a:cxn ang="0">
                <a:pos x="16" y="13"/>
              </a:cxn>
              <a:cxn ang="0">
                <a:pos x="16" y="20"/>
              </a:cxn>
              <a:cxn ang="0">
                <a:pos x="5" y="11"/>
              </a:cxn>
              <a:cxn ang="0">
                <a:pos x="0" y="6"/>
              </a:cxn>
            </a:cxnLst>
            <a:rect l="0" t="0" r="r" b="b"/>
            <a:pathLst>
              <a:path w="16" h="20">
                <a:moveTo>
                  <a:pt x="0" y="6"/>
                </a:moveTo>
                <a:lnTo>
                  <a:pt x="9" y="0"/>
                </a:lnTo>
                <a:lnTo>
                  <a:pt x="16" y="13"/>
                </a:lnTo>
                <a:lnTo>
                  <a:pt x="16" y="20"/>
                </a:lnTo>
                <a:lnTo>
                  <a:pt x="5" y="11"/>
                </a:lnTo>
                <a:lnTo>
                  <a:pt x="0" y="6"/>
                </a:lnTo>
                <a:close/>
              </a:path>
            </a:pathLst>
          </a:custGeom>
          <a:solidFill>
            <a:schemeClr val="bg1">
              <a:lumMod val="85000"/>
            </a:schemeClr>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581" name="Freeform 952"/>
          <p:cNvSpPr>
            <a:spLocks/>
          </p:cNvSpPr>
          <p:nvPr/>
        </p:nvSpPr>
        <p:spPr bwMode="gray">
          <a:xfrm>
            <a:off x="10431366" y="4091609"/>
            <a:ext cx="32615" cy="30379"/>
          </a:xfrm>
          <a:custGeom>
            <a:avLst/>
            <a:gdLst/>
            <a:ahLst/>
            <a:cxnLst>
              <a:cxn ang="0">
                <a:pos x="0" y="6"/>
              </a:cxn>
              <a:cxn ang="0">
                <a:pos x="16" y="0"/>
              </a:cxn>
              <a:cxn ang="0">
                <a:pos x="16" y="20"/>
              </a:cxn>
              <a:cxn ang="0">
                <a:pos x="4" y="11"/>
              </a:cxn>
              <a:cxn ang="0">
                <a:pos x="0" y="6"/>
              </a:cxn>
            </a:cxnLst>
            <a:rect l="0" t="0" r="r" b="b"/>
            <a:pathLst>
              <a:path w="16" h="20">
                <a:moveTo>
                  <a:pt x="0" y="6"/>
                </a:moveTo>
                <a:lnTo>
                  <a:pt x="16" y="0"/>
                </a:lnTo>
                <a:lnTo>
                  <a:pt x="16" y="20"/>
                </a:lnTo>
                <a:lnTo>
                  <a:pt x="4" y="11"/>
                </a:lnTo>
                <a:lnTo>
                  <a:pt x="0" y="6"/>
                </a:lnTo>
                <a:close/>
              </a:path>
            </a:pathLst>
          </a:custGeom>
          <a:solidFill>
            <a:schemeClr val="bg1">
              <a:lumMod val="85000"/>
            </a:schemeClr>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582" name="Freeform 953"/>
          <p:cNvSpPr>
            <a:spLocks/>
          </p:cNvSpPr>
          <p:nvPr/>
        </p:nvSpPr>
        <p:spPr bwMode="gray">
          <a:xfrm>
            <a:off x="10372253" y="4175152"/>
            <a:ext cx="32615" cy="44050"/>
          </a:xfrm>
          <a:custGeom>
            <a:avLst/>
            <a:gdLst/>
            <a:ahLst/>
            <a:cxnLst>
              <a:cxn ang="0">
                <a:pos x="9" y="0"/>
              </a:cxn>
              <a:cxn ang="0">
                <a:pos x="16" y="29"/>
              </a:cxn>
              <a:cxn ang="0">
                <a:pos x="0" y="22"/>
              </a:cxn>
              <a:cxn ang="0">
                <a:pos x="9" y="0"/>
              </a:cxn>
            </a:cxnLst>
            <a:rect l="0" t="0" r="r" b="b"/>
            <a:pathLst>
              <a:path w="16" h="29">
                <a:moveTo>
                  <a:pt x="9" y="0"/>
                </a:moveTo>
                <a:lnTo>
                  <a:pt x="16" y="29"/>
                </a:lnTo>
                <a:lnTo>
                  <a:pt x="0" y="22"/>
                </a:lnTo>
                <a:lnTo>
                  <a:pt x="9" y="0"/>
                </a:lnTo>
                <a:close/>
              </a:path>
            </a:pathLst>
          </a:custGeom>
          <a:solidFill>
            <a:schemeClr val="bg1">
              <a:lumMod val="85000"/>
            </a:schemeClr>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583" name="Freeform 954"/>
          <p:cNvSpPr>
            <a:spLocks/>
          </p:cNvSpPr>
          <p:nvPr/>
        </p:nvSpPr>
        <p:spPr bwMode="gray">
          <a:xfrm>
            <a:off x="10404869" y="4208567"/>
            <a:ext cx="144721" cy="141265"/>
          </a:xfrm>
          <a:custGeom>
            <a:avLst/>
            <a:gdLst/>
            <a:ahLst/>
            <a:cxnLst>
              <a:cxn ang="0">
                <a:pos x="0" y="36"/>
              </a:cxn>
              <a:cxn ang="0">
                <a:pos x="22" y="29"/>
              </a:cxn>
              <a:cxn ang="0">
                <a:pos x="42" y="0"/>
              </a:cxn>
              <a:cxn ang="0">
                <a:pos x="57" y="7"/>
              </a:cxn>
              <a:cxn ang="0">
                <a:pos x="71" y="64"/>
              </a:cxn>
              <a:cxn ang="0">
                <a:pos x="64" y="80"/>
              </a:cxn>
              <a:cxn ang="0">
                <a:pos x="51" y="71"/>
              </a:cxn>
              <a:cxn ang="0">
                <a:pos x="51" y="93"/>
              </a:cxn>
              <a:cxn ang="0">
                <a:pos x="22" y="86"/>
              </a:cxn>
              <a:cxn ang="0">
                <a:pos x="22" y="58"/>
              </a:cxn>
              <a:cxn ang="0">
                <a:pos x="0" y="58"/>
              </a:cxn>
              <a:cxn ang="0">
                <a:pos x="0" y="36"/>
              </a:cxn>
            </a:cxnLst>
            <a:rect l="0" t="0" r="r" b="b"/>
            <a:pathLst>
              <a:path w="71" h="93">
                <a:moveTo>
                  <a:pt x="0" y="36"/>
                </a:moveTo>
                <a:lnTo>
                  <a:pt x="22" y="29"/>
                </a:lnTo>
                <a:lnTo>
                  <a:pt x="42" y="0"/>
                </a:lnTo>
                <a:lnTo>
                  <a:pt x="57" y="7"/>
                </a:lnTo>
                <a:lnTo>
                  <a:pt x="71" y="64"/>
                </a:lnTo>
                <a:lnTo>
                  <a:pt x="64" y="80"/>
                </a:lnTo>
                <a:lnTo>
                  <a:pt x="51" y="71"/>
                </a:lnTo>
                <a:lnTo>
                  <a:pt x="51" y="93"/>
                </a:lnTo>
                <a:lnTo>
                  <a:pt x="22" y="86"/>
                </a:lnTo>
                <a:lnTo>
                  <a:pt x="22" y="58"/>
                </a:lnTo>
                <a:lnTo>
                  <a:pt x="0" y="58"/>
                </a:lnTo>
                <a:lnTo>
                  <a:pt x="0" y="36"/>
                </a:lnTo>
                <a:close/>
              </a:path>
            </a:pathLst>
          </a:custGeom>
          <a:solidFill>
            <a:schemeClr val="bg1">
              <a:lumMod val="85000"/>
            </a:schemeClr>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584" name="Freeform 955"/>
          <p:cNvSpPr>
            <a:spLocks/>
          </p:cNvSpPr>
          <p:nvPr/>
        </p:nvSpPr>
        <p:spPr bwMode="gray">
          <a:xfrm>
            <a:off x="10170461" y="4155405"/>
            <a:ext cx="89687" cy="107846"/>
          </a:xfrm>
          <a:custGeom>
            <a:avLst/>
            <a:gdLst/>
            <a:ahLst/>
            <a:cxnLst>
              <a:cxn ang="0">
                <a:pos x="29" y="0"/>
              </a:cxn>
              <a:cxn ang="0">
                <a:pos x="44" y="22"/>
              </a:cxn>
              <a:cxn ang="0">
                <a:pos x="35" y="29"/>
              </a:cxn>
              <a:cxn ang="0">
                <a:pos x="29" y="42"/>
              </a:cxn>
              <a:cxn ang="0">
                <a:pos x="6" y="71"/>
              </a:cxn>
              <a:cxn ang="0">
                <a:pos x="0" y="57"/>
              </a:cxn>
              <a:cxn ang="0">
                <a:pos x="29" y="29"/>
              </a:cxn>
              <a:cxn ang="0">
                <a:pos x="29" y="0"/>
              </a:cxn>
            </a:cxnLst>
            <a:rect l="0" t="0" r="r" b="b"/>
            <a:pathLst>
              <a:path w="44" h="71">
                <a:moveTo>
                  <a:pt x="29" y="0"/>
                </a:moveTo>
                <a:lnTo>
                  <a:pt x="44" y="22"/>
                </a:lnTo>
                <a:lnTo>
                  <a:pt x="35" y="29"/>
                </a:lnTo>
                <a:lnTo>
                  <a:pt x="29" y="42"/>
                </a:lnTo>
                <a:lnTo>
                  <a:pt x="6" y="71"/>
                </a:lnTo>
                <a:lnTo>
                  <a:pt x="0" y="57"/>
                </a:lnTo>
                <a:lnTo>
                  <a:pt x="29" y="29"/>
                </a:lnTo>
                <a:lnTo>
                  <a:pt x="29" y="0"/>
                </a:lnTo>
                <a:close/>
              </a:path>
            </a:pathLst>
          </a:custGeom>
          <a:solidFill>
            <a:schemeClr val="bg1">
              <a:lumMod val="85000"/>
            </a:schemeClr>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585" name="Freeform 956"/>
          <p:cNvSpPr>
            <a:spLocks/>
          </p:cNvSpPr>
          <p:nvPr/>
        </p:nvSpPr>
        <p:spPr bwMode="gray">
          <a:xfrm>
            <a:off x="10435443" y="4144773"/>
            <a:ext cx="28536" cy="44050"/>
          </a:xfrm>
          <a:custGeom>
            <a:avLst/>
            <a:gdLst/>
            <a:ahLst/>
            <a:cxnLst>
              <a:cxn ang="0">
                <a:pos x="7" y="0"/>
              </a:cxn>
              <a:cxn ang="0">
                <a:pos x="14" y="13"/>
              </a:cxn>
              <a:cxn ang="0">
                <a:pos x="14" y="29"/>
              </a:cxn>
              <a:cxn ang="0">
                <a:pos x="0" y="11"/>
              </a:cxn>
              <a:cxn ang="0">
                <a:pos x="7" y="0"/>
              </a:cxn>
            </a:cxnLst>
            <a:rect l="0" t="0" r="r" b="b"/>
            <a:pathLst>
              <a:path w="14" h="29">
                <a:moveTo>
                  <a:pt x="7" y="0"/>
                </a:moveTo>
                <a:lnTo>
                  <a:pt x="14" y="13"/>
                </a:lnTo>
                <a:lnTo>
                  <a:pt x="14" y="29"/>
                </a:lnTo>
                <a:lnTo>
                  <a:pt x="0" y="11"/>
                </a:lnTo>
                <a:lnTo>
                  <a:pt x="7" y="0"/>
                </a:lnTo>
                <a:close/>
              </a:path>
            </a:pathLst>
          </a:custGeom>
          <a:solidFill>
            <a:schemeClr val="bg1">
              <a:lumMod val="85000"/>
            </a:schemeClr>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586" name="Freeform 959"/>
          <p:cNvSpPr>
            <a:spLocks/>
          </p:cNvSpPr>
          <p:nvPr/>
        </p:nvSpPr>
        <p:spPr bwMode="gray">
          <a:xfrm>
            <a:off x="10241803" y="4524512"/>
            <a:ext cx="248676" cy="291643"/>
          </a:xfrm>
          <a:custGeom>
            <a:avLst/>
            <a:gdLst/>
            <a:ahLst/>
            <a:cxnLst>
              <a:cxn ang="0">
                <a:pos x="122" y="0"/>
              </a:cxn>
              <a:cxn ang="0">
                <a:pos x="109" y="7"/>
              </a:cxn>
              <a:cxn ang="0">
                <a:pos x="51" y="7"/>
              </a:cxn>
              <a:cxn ang="0">
                <a:pos x="38" y="13"/>
              </a:cxn>
              <a:cxn ang="0">
                <a:pos x="22" y="42"/>
              </a:cxn>
              <a:cxn ang="0">
                <a:pos x="22" y="55"/>
              </a:cxn>
              <a:cxn ang="0">
                <a:pos x="0" y="128"/>
              </a:cxn>
              <a:cxn ang="0">
                <a:pos x="16" y="142"/>
              </a:cxn>
              <a:cxn ang="0">
                <a:pos x="22" y="192"/>
              </a:cxn>
              <a:cxn ang="0">
                <a:pos x="38" y="184"/>
              </a:cxn>
              <a:cxn ang="0">
                <a:pos x="44" y="128"/>
              </a:cxn>
              <a:cxn ang="0">
                <a:pos x="44" y="119"/>
              </a:cxn>
              <a:cxn ang="0">
                <a:pos x="64" y="157"/>
              </a:cxn>
              <a:cxn ang="0">
                <a:pos x="73" y="157"/>
              </a:cxn>
              <a:cxn ang="0">
                <a:pos x="80" y="113"/>
              </a:cxn>
              <a:cxn ang="0">
                <a:pos x="58" y="93"/>
              </a:cxn>
              <a:cxn ang="0">
                <a:pos x="86" y="64"/>
              </a:cxn>
              <a:cxn ang="0">
                <a:pos x="44" y="55"/>
              </a:cxn>
              <a:cxn ang="0">
                <a:pos x="51" y="35"/>
              </a:cxn>
              <a:cxn ang="0">
                <a:pos x="58" y="20"/>
              </a:cxn>
              <a:cxn ang="0">
                <a:pos x="102" y="29"/>
              </a:cxn>
              <a:cxn ang="0">
                <a:pos x="122" y="13"/>
              </a:cxn>
              <a:cxn ang="0">
                <a:pos x="122" y="0"/>
              </a:cxn>
            </a:cxnLst>
            <a:rect l="0" t="0" r="r" b="b"/>
            <a:pathLst>
              <a:path w="122" h="192">
                <a:moveTo>
                  <a:pt x="122" y="0"/>
                </a:moveTo>
                <a:lnTo>
                  <a:pt x="109" y="7"/>
                </a:lnTo>
                <a:lnTo>
                  <a:pt x="51" y="7"/>
                </a:lnTo>
                <a:lnTo>
                  <a:pt x="38" y="13"/>
                </a:lnTo>
                <a:lnTo>
                  <a:pt x="22" y="42"/>
                </a:lnTo>
                <a:lnTo>
                  <a:pt x="22" y="55"/>
                </a:lnTo>
                <a:lnTo>
                  <a:pt x="0" y="128"/>
                </a:lnTo>
                <a:lnTo>
                  <a:pt x="16" y="142"/>
                </a:lnTo>
                <a:lnTo>
                  <a:pt x="22" y="192"/>
                </a:lnTo>
                <a:lnTo>
                  <a:pt x="38" y="184"/>
                </a:lnTo>
                <a:lnTo>
                  <a:pt x="44" y="128"/>
                </a:lnTo>
                <a:lnTo>
                  <a:pt x="44" y="119"/>
                </a:lnTo>
                <a:lnTo>
                  <a:pt x="64" y="157"/>
                </a:lnTo>
                <a:lnTo>
                  <a:pt x="73" y="157"/>
                </a:lnTo>
                <a:lnTo>
                  <a:pt x="80" y="113"/>
                </a:lnTo>
                <a:lnTo>
                  <a:pt x="58" y="93"/>
                </a:lnTo>
                <a:lnTo>
                  <a:pt x="86" y="64"/>
                </a:lnTo>
                <a:lnTo>
                  <a:pt x="44" y="55"/>
                </a:lnTo>
                <a:lnTo>
                  <a:pt x="51" y="35"/>
                </a:lnTo>
                <a:lnTo>
                  <a:pt x="58" y="20"/>
                </a:lnTo>
                <a:lnTo>
                  <a:pt x="102" y="29"/>
                </a:lnTo>
                <a:lnTo>
                  <a:pt x="122" y="13"/>
                </a:lnTo>
                <a:lnTo>
                  <a:pt x="122" y="0"/>
                </a:lnTo>
                <a:close/>
              </a:path>
            </a:pathLst>
          </a:custGeom>
          <a:solidFill>
            <a:schemeClr val="bg1">
              <a:lumMod val="85000"/>
            </a:schemeClr>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587" name="Freeform 962"/>
          <p:cNvSpPr>
            <a:spLocks/>
          </p:cNvSpPr>
          <p:nvPr/>
        </p:nvSpPr>
        <p:spPr bwMode="gray">
          <a:xfrm>
            <a:off x="10170461" y="4901217"/>
            <a:ext cx="71342" cy="22785"/>
          </a:xfrm>
          <a:custGeom>
            <a:avLst/>
            <a:gdLst/>
            <a:ahLst/>
            <a:cxnLst>
              <a:cxn ang="0">
                <a:pos x="0" y="0"/>
              </a:cxn>
              <a:cxn ang="0">
                <a:pos x="35" y="9"/>
              </a:cxn>
              <a:cxn ang="0">
                <a:pos x="0" y="15"/>
              </a:cxn>
              <a:cxn ang="0">
                <a:pos x="0" y="0"/>
              </a:cxn>
            </a:cxnLst>
            <a:rect l="0" t="0" r="r" b="b"/>
            <a:pathLst>
              <a:path w="35" h="15">
                <a:moveTo>
                  <a:pt x="0" y="0"/>
                </a:moveTo>
                <a:lnTo>
                  <a:pt x="35" y="9"/>
                </a:lnTo>
                <a:lnTo>
                  <a:pt x="0" y="15"/>
                </a:lnTo>
                <a:lnTo>
                  <a:pt x="0" y="0"/>
                </a:lnTo>
                <a:close/>
              </a:path>
            </a:pathLst>
          </a:custGeom>
          <a:solidFill>
            <a:schemeClr val="bg1">
              <a:lumMod val="85000"/>
            </a:schemeClr>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588" name="Freeform 963"/>
          <p:cNvSpPr>
            <a:spLocks/>
          </p:cNvSpPr>
          <p:nvPr/>
        </p:nvSpPr>
        <p:spPr bwMode="gray">
          <a:xfrm>
            <a:off x="10274416" y="4914888"/>
            <a:ext cx="97840" cy="9114"/>
          </a:xfrm>
          <a:custGeom>
            <a:avLst/>
            <a:gdLst/>
            <a:ahLst/>
            <a:cxnLst>
              <a:cxn ang="0">
                <a:pos x="0" y="6"/>
              </a:cxn>
              <a:cxn ang="0">
                <a:pos x="6" y="0"/>
              </a:cxn>
              <a:cxn ang="0">
                <a:pos x="48" y="0"/>
              </a:cxn>
              <a:cxn ang="0">
                <a:pos x="48" y="6"/>
              </a:cxn>
              <a:cxn ang="0">
                <a:pos x="0" y="6"/>
              </a:cxn>
            </a:cxnLst>
            <a:rect l="0" t="0" r="r" b="b"/>
            <a:pathLst>
              <a:path w="48" h="6">
                <a:moveTo>
                  <a:pt x="0" y="6"/>
                </a:moveTo>
                <a:lnTo>
                  <a:pt x="6" y="0"/>
                </a:lnTo>
                <a:lnTo>
                  <a:pt x="48" y="0"/>
                </a:lnTo>
                <a:lnTo>
                  <a:pt x="48" y="6"/>
                </a:lnTo>
                <a:lnTo>
                  <a:pt x="0" y="6"/>
                </a:lnTo>
                <a:close/>
              </a:path>
            </a:pathLst>
          </a:custGeom>
          <a:solidFill>
            <a:schemeClr val="bg1">
              <a:lumMod val="85000"/>
            </a:schemeClr>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589" name="Freeform 964"/>
          <p:cNvSpPr>
            <a:spLocks/>
          </p:cNvSpPr>
          <p:nvPr/>
        </p:nvSpPr>
        <p:spPr bwMode="gray">
          <a:xfrm>
            <a:off x="10241801" y="4957418"/>
            <a:ext cx="44844" cy="21265"/>
          </a:xfrm>
          <a:custGeom>
            <a:avLst/>
            <a:gdLst/>
            <a:ahLst/>
            <a:cxnLst>
              <a:cxn ang="0">
                <a:pos x="0" y="0"/>
              </a:cxn>
              <a:cxn ang="0">
                <a:pos x="22" y="7"/>
              </a:cxn>
              <a:cxn ang="0">
                <a:pos x="22" y="14"/>
              </a:cxn>
              <a:cxn ang="0">
                <a:pos x="2" y="5"/>
              </a:cxn>
              <a:cxn ang="0">
                <a:pos x="0" y="0"/>
              </a:cxn>
            </a:cxnLst>
            <a:rect l="0" t="0" r="r" b="b"/>
            <a:pathLst>
              <a:path w="22" h="14">
                <a:moveTo>
                  <a:pt x="0" y="0"/>
                </a:moveTo>
                <a:lnTo>
                  <a:pt x="22" y="7"/>
                </a:lnTo>
                <a:lnTo>
                  <a:pt x="22" y="14"/>
                </a:lnTo>
                <a:lnTo>
                  <a:pt x="2" y="5"/>
                </a:lnTo>
                <a:lnTo>
                  <a:pt x="0" y="0"/>
                </a:lnTo>
                <a:close/>
              </a:path>
            </a:pathLst>
          </a:custGeom>
          <a:solidFill>
            <a:schemeClr val="bg1">
              <a:lumMod val="85000"/>
            </a:schemeClr>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590" name="Freeform 966"/>
          <p:cNvSpPr>
            <a:spLocks/>
          </p:cNvSpPr>
          <p:nvPr/>
        </p:nvSpPr>
        <p:spPr bwMode="gray">
          <a:xfrm>
            <a:off x="9705725" y="4816154"/>
            <a:ext cx="364860" cy="98734"/>
          </a:xfrm>
          <a:custGeom>
            <a:avLst/>
            <a:gdLst/>
            <a:ahLst/>
            <a:cxnLst>
              <a:cxn ang="0">
                <a:pos x="29" y="0"/>
              </a:cxn>
              <a:cxn ang="0">
                <a:pos x="100" y="14"/>
              </a:cxn>
              <a:cxn ang="0">
                <a:pos x="115" y="7"/>
              </a:cxn>
              <a:cxn ang="0">
                <a:pos x="144" y="20"/>
              </a:cxn>
              <a:cxn ang="0">
                <a:pos x="150" y="36"/>
              </a:cxn>
              <a:cxn ang="0">
                <a:pos x="179" y="42"/>
              </a:cxn>
              <a:cxn ang="0">
                <a:pos x="179" y="49"/>
              </a:cxn>
              <a:cxn ang="0">
                <a:pos x="170" y="56"/>
              </a:cxn>
              <a:cxn ang="0">
                <a:pos x="135" y="65"/>
              </a:cxn>
              <a:cxn ang="0">
                <a:pos x="93" y="42"/>
              </a:cxn>
              <a:cxn ang="0">
                <a:pos x="35" y="42"/>
              </a:cxn>
              <a:cxn ang="0">
                <a:pos x="29" y="29"/>
              </a:cxn>
              <a:cxn ang="0">
                <a:pos x="0" y="20"/>
              </a:cxn>
              <a:cxn ang="0">
                <a:pos x="22" y="0"/>
              </a:cxn>
              <a:cxn ang="0">
                <a:pos x="29" y="0"/>
              </a:cxn>
            </a:cxnLst>
            <a:rect l="0" t="0" r="r" b="b"/>
            <a:pathLst>
              <a:path w="179" h="65">
                <a:moveTo>
                  <a:pt x="29" y="0"/>
                </a:moveTo>
                <a:lnTo>
                  <a:pt x="100" y="14"/>
                </a:lnTo>
                <a:lnTo>
                  <a:pt x="115" y="7"/>
                </a:lnTo>
                <a:lnTo>
                  <a:pt x="144" y="20"/>
                </a:lnTo>
                <a:lnTo>
                  <a:pt x="150" y="36"/>
                </a:lnTo>
                <a:lnTo>
                  <a:pt x="179" y="42"/>
                </a:lnTo>
                <a:lnTo>
                  <a:pt x="179" y="49"/>
                </a:lnTo>
                <a:lnTo>
                  <a:pt x="170" y="56"/>
                </a:lnTo>
                <a:lnTo>
                  <a:pt x="135" y="65"/>
                </a:lnTo>
                <a:lnTo>
                  <a:pt x="93" y="42"/>
                </a:lnTo>
                <a:lnTo>
                  <a:pt x="35" y="42"/>
                </a:lnTo>
                <a:lnTo>
                  <a:pt x="29" y="29"/>
                </a:lnTo>
                <a:lnTo>
                  <a:pt x="0" y="20"/>
                </a:lnTo>
                <a:lnTo>
                  <a:pt x="22" y="0"/>
                </a:lnTo>
                <a:lnTo>
                  <a:pt x="29" y="0"/>
                </a:lnTo>
                <a:close/>
              </a:path>
            </a:pathLst>
          </a:custGeom>
          <a:solidFill>
            <a:schemeClr val="bg1">
              <a:lumMod val="85000"/>
            </a:schemeClr>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591" name="Freeform 967"/>
          <p:cNvSpPr>
            <a:spLocks/>
          </p:cNvSpPr>
          <p:nvPr/>
        </p:nvSpPr>
        <p:spPr bwMode="gray">
          <a:xfrm>
            <a:off x="10751386" y="4598941"/>
            <a:ext cx="338361" cy="325058"/>
          </a:xfrm>
          <a:custGeom>
            <a:avLst/>
            <a:gdLst/>
            <a:ahLst/>
            <a:cxnLst>
              <a:cxn ang="0">
                <a:pos x="16" y="0"/>
              </a:cxn>
              <a:cxn ang="0">
                <a:pos x="44" y="22"/>
              </a:cxn>
              <a:cxn ang="0">
                <a:pos x="44" y="57"/>
              </a:cxn>
              <a:cxn ang="0">
                <a:pos x="80" y="70"/>
              </a:cxn>
              <a:cxn ang="0">
                <a:pos x="108" y="35"/>
              </a:cxn>
              <a:cxn ang="0">
                <a:pos x="115" y="35"/>
              </a:cxn>
              <a:cxn ang="0">
                <a:pos x="130" y="51"/>
              </a:cxn>
              <a:cxn ang="0">
                <a:pos x="144" y="57"/>
              </a:cxn>
              <a:cxn ang="0">
                <a:pos x="166" y="57"/>
              </a:cxn>
              <a:cxn ang="0">
                <a:pos x="150" y="214"/>
              </a:cxn>
              <a:cxn ang="0">
                <a:pos x="124" y="203"/>
              </a:cxn>
              <a:cxn ang="0">
                <a:pos x="115" y="135"/>
              </a:cxn>
              <a:cxn ang="0">
                <a:pos x="38" y="86"/>
              </a:cxn>
              <a:cxn ang="0">
                <a:pos x="22" y="99"/>
              </a:cxn>
              <a:cxn ang="0">
                <a:pos x="16" y="93"/>
              </a:cxn>
              <a:cxn ang="0">
                <a:pos x="22" y="79"/>
              </a:cxn>
              <a:cxn ang="0">
                <a:pos x="9" y="64"/>
              </a:cxn>
              <a:cxn ang="0">
                <a:pos x="22" y="57"/>
              </a:cxn>
              <a:cxn ang="0">
                <a:pos x="22" y="51"/>
              </a:cxn>
              <a:cxn ang="0">
                <a:pos x="16" y="51"/>
              </a:cxn>
              <a:cxn ang="0">
                <a:pos x="0" y="35"/>
              </a:cxn>
              <a:cxn ang="0">
                <a:pos x="0" y="22"/>
              </a:cxn>
              <a:cxn ang="0">
                <a:pos x="16" y="0"/>
              </a:cxn>
            </a:cxnLst>
            <a:rect l="0" t="0" r="r" b="b"/>
            <a:pathLst>
              <a:path w="166" h="214">
                <a:moveTo>
                  <a:pt x="16" y="0"/>
                </a:moveTo>
                <a:lnTo>
                  <a:pt x="44" y="22"/>
                </a:lnTo>
                <a:lnTo>
                  <a:pt x="44" y="57"/>
                </a:lnTo>
                <a:lnTo>
                  <a:pt x="80" y="70"/>
                </a:lnTo>
                <a:lnTo>
                  <a:pt x="108" y="35"/>
                </a:lnTo>
                <a:lnTo>
                  <a:pt x="115" y="35"/>
                </a:lnTo>
                <a:lnTo>
                  <a:pt x="130" y="51"/>
                </a:lnTo>
                <a:lnTo>
                  <a:pt x="144" y="57"/>
                </a:lnTo>
                <a:lnTo>
                  <a:pt x="166" y="57"/>
                </a:lnTo>
                <a:lnTo>
                  <a:pt x="150" y="214"/>
                </a:lnTo>
                <a:lnTo>
                  <a:pt x="124" y="203"/>
                </a:lnTo>
                <a:lnTo>
                  <a:pt x="115" y="135"/>
                </a:lnTo>
                <a:lnTo>
                  <a:pt x="38" y="86"/>
                </a:lnTo>
                <a:lnTo>
                  <a:pt x="22" y="99"/>
                </a:lnTo>
                <a:lnTo>
                  <a:pt x="16" y="93"/>
                </a:lnTo>
                <a:lnTo>
                  <a:pt x="22" y="79"/>
                </a:lnTo>
                <a:lnTo>
                  <a:pt x="9" y="64"/>
                </a:lnTo>
                <a:lnTo>
                  <a:pt x="22" y="57"/>
                </a:lnTo>
                <a:lnTo>
                  <a:pt x="22" y="51"/>
                </a:lnTo>
                <a:lnTo>
                  <a:pt x="16" y="51"/>
                </a:lnTo>
                <a:lnTo>
                  <a:pt x="0" y="35"/>
                </a:lnTo>
                <a:lnTo>
                  <a:pt x="0" y="22"/>
                </a:lnTo>
                <a:lnTo>
                  <a:pt x="16" y="0"/>
                </a:lnTo>
                <a:close/>
              </a:path>
            </a:pathLst>
          </a:custGeom>
          <a:solidFill>
            <a:schemeClr val="bg1">
              <a:lumMod val="85000"/>
            </a:schemeClr>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592" name="Freeform 969"/>
          <p:cNvSpPr>
            <a:spLocks/>
          </p:cNvSpPr>
          <p:nvPr/>
        </p:nvSpPr>
        <p:spPr bwMode="gray">
          <a:xfrm>
            <a:off x="9862675" y="4437930"/>
            <a:ext cx="366899" cy="291643"/>
          </a:xfrm>
          <a:custGeom>
            <a:avLst/>
            <a:gdLst/>
            <a:ahLst/>
            <a:cxnLst>
              <a:cxn ang="0">
                <a:pos x="16" y="57"/>
              </a:cxn>
              <a:cxn ang="0">
                <a:pos x="29" y="64"/>
              </a:cxn>
              <a:cxn ang="0">
                <a:pos x="109" y="57"/>
              </a:cxn>
              <a:cxn ang="0">
                <a:pos x="151" y="0"/>
              </a:cxn>
              <a:cxn ang="0">
                <a:pos x="166" y="0"/>
              </a:cxn>
              <a:cxn ang="0">
                <a:pos x="180" y="70"/>
              </a:cxn>
              <a:cxn ang="0">
                <a:pos x="166" y="128"/>
              </a:cxn>
              <a:cxn ang="0">
                <a:pos x="157" y="141"/>
              </a:cxn>
              <a:cxn ang="0">
                <a:pos x="157" y="163"/>
              </a:cxn>
              <a:cxn ang="0">
                <a:pos x="131" y="192"/>
              </a:cxn>
              <a:cxn ang="0">
                <a:pos x="115" y="192"/>
              </a:cxn>
              <a:cxn ang="0">
                <a:pos x="109" y="185"/>
              </a:cxn>
              <a:cxn ang="0">
                <a:pos x="58" y="185"/>
              </a:cxn>
              <a:cxn ang="0">
                <a:pos x="51" y="170"/>
              </a:cxn>
              <a:cxn ang="0">
                <a:pos x="29" y="163"/>
              </a:cxn>
              <a:cxn ang="0">
                <a:pos x="9" y="99"/>
              </a:cxn>
              <a:cxn ang="0">
                <a:pos x="0" y="70"/>
              </a:cxn>
              <a:cxn ang="0">
                <a:pos x="16" y="57"/>
              </a:cxn>
            </a:cxnLst>
            <a:rect l="0" t="0" r="r" b="b"/>
            <a:pathLst>
              <a:path w="180" h="192">
                <a:moveTo>
                  <a:pt x="16" y="57"/>
                </a:moveTo>
                <a:lnTo>
                  <a:pt x="29" y="64"/>
                </a:lnTo>
                <a:lnTo>
                  <a:pt x="109" y="57"/>
                </a:lnTo>
                <a:lnTo>
                  <a:pt x="151" y="0"/>
                </a:lnTo>
                <a:lnTo>
                  <a:pt x="166" y="0"/>
                </a:lnTo>
                <a:lnTo>
                  <a:pt x="180" y="70"/>
                </a:lnTo>
                <a:lnTo>
                  <a:pt x="166" y="128"/>
                </a:lnTo>
                <a:lnTo>
                  <a:pt x="157" y="141"/>
                </a:lnTo>
                <a:lnTo>
                  <a:pt x="157" y="163"/>
                </a:lnTo>
                <a:lnTo>
                  <a:pt x="131" y="192"/>
                </a:lnTo>
                <a:lnTo>
                  <a:pt x="115" y="192"/>
                </a:lnTo>
                <a:lnTo>
                  <a:pt x="109" y="185"/>
                </a:lnTo>
                <a:lnTo>
                  <a:pt x="58" y="185"/>
                </a:lnTo>
                <a:lnTo>
                  <a:pt x="51" y="170"/>
                </a:lnTo>
                <a:lnTo>
                  <a:pt x="29" y="163"/>
                </a:lnTo>
                <a:lnTo>
                  <a:pt x="9" y="99"/>
                </a:lnTo>
                <a:lnTo>
                  <a:pt x="0" y="70"/>
                </a:lnTo>
                <a:lnTo>
                  <a:pt x="16" y="57"/>
                </a:lnTo>
                <a:close/>
              </a:path>
            </a:pathLst>
          </a:custGeom>
          <a:solidFill>
            <a:schemeClr val="bg1">
              <a:lumMod val="85000"/>
            </a:schemeClr>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593" name="Freeform 988"/>
          <p:cNvSpPr>
            <a:spLocks/>
          </p:cNvSpPr>
          <p:nvPr/>
        </p:nvSpPr>
        <p:spPr bwMode="gray">
          <a:xfrm>
            <a:off x="10129693" y="2455682"/>
            <a:ext cx="275175" cy="291643"/>
          </a:xfrm>
          <a:custGeom>
            <a:avLst/>
            <a:gdLst/>
            <a:ahLst/>
            <a:cxnLst>
              <a:cxn ang="0">
                <a:pos x="7" y="0"/>
              </a:cxn>
              <a:cxn ang="0">
                <a:pos x="55" y="64"/>
              </a:cxn>
              <a:cxn ang="0">
                <a:pos x="84" y="84"/>
              </a:cxn>
              <a:cxn ang="0">
                <a:pos x="119" y="113"/>
              </a:cxn>
              <a:cxn ang="0">
                <a:pos x="119" y="119"/>
              </a:cxn>
              <a:cxn ang="0">
                <a:pos x="99" y="119"/>
              </a:cxn>
              <a:cxn ang="0">
                <a:pos x="135" y="164"/>
              </a:cxn>
              <a:cxn ang="0">
                <a:pos x="128" y="192"/>
              </a:cxn>
              <a:cxn ang="0">
                <a:pos x="93" y="164"/>
              </a:cxn>
              <a:cxn ang="0">
                <a:pos x="64" y="99"/>
              </a:cxn>
              <a:cxn ang="0">
                <a:pos x="26" y="64"/>
              </a:cxn>
              <a:cxn ang="0">
                <a:pos x="0" y="26"/>
              </a:cxn>
              <a:cxn ang="0">
                <a:pos x="0" y="0"/>
              </a:cxn>
              <a:cxn ang="0">
                <a:pos x="7" y="0"/>
              </a:cxn>
            </a:cxnLst>
            <a:rect l="0" t="0" r="r" b="b"/>
            <a:pathLst>
              <a:path w="135" h="192">
                <a:moveTo>
                  <a:pt x="7" y="0"/>
                </a:moveTo>
                <a:lnTo>
                  <a:pt x="55" y="64"/>
                </a:lnTo>
                <a:lnTo>
                  <a:pt x="84" y="84"/>
                </a:lnTo>
                <a:lnTo>
                  <a:pt x="119" y="113"/>
                </a:lnTo>
                <a:lnTo>
                  <a:pt x="119" y="119"/>
                </a:lnTo>
                <a:lnTo>
                  <a:pt x="99" y="119"/>
                </a:lnTo>
                <a:lnTo>
                  <a:pt x="135" y="164"/>
                </a:lnTo>
                <a:lnTo>
                  <a:pt x="128" y="192"/>
                </a:lnTo>
                <a:lnTo>
                  <a:pt x="93" y="164"/>
                </a:lnTo>
                <a:lnTo>
                  <a:pt x="64" y="99"/>
                </a:lnTo>
                <a:lnTo>
                  <a:pt x="26" y="64"/>
                </a:lnTo>
                <a:lnTo>
                  <a:pt x="0" y="26"/>
                </a:lnTo>
                <a:lnTo>
                  <a:pt x="0" y="0"/>
                </a:lnTo>
                <a:lnTo>
                  <a:pt x="7" y="0"/>
                </a:lnTo>
                <a:close/>
              </a:path>
            </a:pathLst>
          </a:custGeom>
          <a:solidFill>
            <a:schemeClr val="bg1">
              <a:lumMod val="85000"/>
            </a:schemeClr>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594" name="Freeform 732"/>
          <p:cNvSpPr>
            <a:spLocks/>
          </p:cNvSpPr>
          <p:nvPr/>
        </p:nvSpPr>
        <p:spPr bwMode="gray">
          <a:xfrm>
            <a:off x="5879785" y="2669857"/>
            <a:ext cx="116186" cy="88101"/>
          </a:xfrm>
          <a:custGeom>
            <a:avLst/>
            <a:gdLst/>
            <a:ahLst/>
            <a:cxnLst>
              <a:cxn ang="0">
                <a:pos x="57" y="0"/>
              </a:cxn>
              <a:cxn ang="0">
                <a:pos x="57" y="29"/>
              </a:cxn>
              <a:cxn ang="0">
                <a:pos x="28" y="58"/>
              </a:cxn>
              <a:cxn ang="0">
                <a:pos x="13" y="51"/>
              </a:cxn>
              <a:cxn ang="0">
                <a:pos x="0" y="36"/>
              </a:cxn>
              <a:cxn ang="0">
                <a:pos x="6" y="29"/>
              </a:cxn>
              <a:cxn ang="0">
                <a:pos x="13" y="29"/>
              </a:cxn>
              <a:cxn ang="0">
                <a:pos x="35" y="7"/>
              </a:cxn>
              <a:cxn ang="0">
                <a:pos x="57" y="0"/>
              </a:cxn>
            </a:cxnLst>
            <a:rect l="0" t="0" r="r" b="b"/>
            <a:pathLst>
              <a:path w="57" h="58">
                <a:moveTo>
                  <a:pt x="57" y="0"/>
                </a:moveTo>
                <a:lnTo>
                  <a:pt x="57" y="29"/>
                </a:lnTo>
                <a:lnTo>
                  <a:pt x="28" y="58"/>
                </a:lnTo>
                <a:lnTo>
                  <a:pt x="13" y="51"/>
                </a:lnTo>
                <a:lnTo>
                  <a:pt x="0" y="36"/>
                </a:lnTo>
                <a:lnTo>
                  <a:pt x="6" y="29"/>
                </a:lnTo>
                <a:lnTo>
                  <a:pt x="13" y="29"/>
                </a:lnTo>
                <a:lnTo>
                  <a:pt x="35" y="7"/>
                </a:lnTo>
                <a:lnTo>
                  <a:pt x="57" y="0"/>
                </a:lnTo>
                <a:close/>
              </a:path>
            </a:pathLst>
          </a:custGeom>
          <a:solidFill>
            <a:schemeClr val="bg1">
              <a:lumMod val="85000"/>
            </a:schemeClr>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595" name="Freeform 771"/>
          <p:cNvSpPr>
            <a:spLocks/>
          </p:cNvSpPr>
          <p:nvPr/>
        </p:nvSpPr>
        <p:spPr bwMode="gray">
          <a:xfrm>
            <a:off x="5965397" y="2874915"/>
            <a:ext cx="130453" cy="77468"/>
          </a:xfrm>
          <a:custGeom>
            <a:avLst/>
            <a:gdLst/>
            <a:ahLst/>
            <a:cxnLst>
              <a:cxn ang="0">
                <a:pos x="28" y="0"/>
              </a:cxn>
              <a:cxn ang="0">
                <a:pos x="64" y="16"/>
              </a:cxn>
              <a:cxn ang="0">
                <a:pos x="64" y="38"/>
              </a:cxn>
              <a:cxn ang="0">
                <a:pos x="57" y="51"/>
              </a:cxn>
              <a:cxn ang="0">
                <a:pos x="42" y="45"/>
              </a:cxn>
              <a:cxn ang="0">
                <a:pos x="35" y="38"/>
              </a:cxn>
              <a:cxn ang="0">
                <a:pos x="35" y="45"/>
              </a:cxn>
              <a:cxn ang="0">
                <a:pos x="6" y="45"/>
              </a:cxn>
              <a:cxn ang="0">
                <a:pos x="0" y="38"/>
              </a:cxn>
              <a:cxn ang="0">
                <a:pos x="0" y="29"/>
              </a:cxn>
              <a:cxn ang="0">
                <a:pos x="6" y="16"/>
              </a:cxn>
              <a:cxn ang="0">
                <a:pos x="22" y="16"/>
              </a:cxn>
              <a:cxn ang="0">
                <a:pos x="28" y="0"/>
              </a:cxn>
            </a:cxnLst>
            <a:rect l="0" t="0" r="r" b="b"/>
            <a:pathLst>
              <a:path w="64" h="51">
                <a:moveTo>
                  <a:pt x="28" y="0"/>
                </a:moveTo>
                <a:lnTo>
                  <a:pt x="64" y="16"/>
                </a:lnTo>
                <a:lnTo>
                  <a:pt x="64" y="38"/>
                </a:lnTo>
                <a:lnTo>
                  <a:pt x="57" y="51"/>
                </a:lnTo>
                <a:lnTo>
                  <a:pt x="42" y="45"/>
                </a:lnTo>
                <a:lnTo>
                  <a:pt x="35" y="38"/>
                </a:lnTo>
                <a:lnTo>
                  <a:pt x="35" y="45"/>
                </a:lnTo>
                <a:lnTo>
                  <a:pt x="6" y="45"/>
                </a:lnTo>
                <a:lnTo>
                  <a:pt x="0" y="38"/>
                </a:lnTo>
                <a:lnTo>
                  <a:pt x="0" y="29"/>
                </a:lnTo>
                <a:lnTo>
                  <a:pt x="6" y="16"/>
                </a:lnTo>
                <a:lnTo>
                  <a:pt x="22" y="16"/>
                </a:lnTo>
                <a:lnTo>
                  <a:pt x="28" y="0"/>
                </a:lnTo>
                <a:close/>
              </a:path>
            </a:pathLst>
          </a:custGeom>
          <a:solidFill>
            <a:schemeClr val="bg1">
              <a:lumMod val="85000"/>
            </a:schemeClr>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596" name="Freeform 845"/>
          <p:cNvSpPr>
            <a:spLocks/>
          </p:cNvSpPr>
          <p:nvPr/>
        </p:nvSpPr>
        <p:spPr bwMode="gray">
          <a:xfrm>
            <a:off x="5920554" y="2791374"/>
            <a:ext cx="30576" cy="19746"/>
          </a:xfrm>
          <a:custGeom>
            <a:avLst/>
            <a:gdLst/>
            <a:ahLst/>
            <a:cxnLst>
              <a:cxn ang="0">
                <a:pos x="0" y="7"/>
              </a:cxn>
              <a:cxn ang="0">
                <a:pos x="15" y="0"/>
              </a:cxn>
              <a:cxn ang="0">
                <a:pos x="15" y="13"/>
              </a:cxn>
              <a:cxn ang="0">
                <a:pos x="8" y="13"/>
              </a:cxn>
              <a:cxn ang="0">
                <a:pos x="0" y="7"/>
              </a:cxn>
            </a:cxnLst>
            <a:rect l="0" t="0" r="r" b="b"/>
            <a:pathLst>
              <a:path w="15" h="13">
                <a:moveTo>
                  <a:pt x="0" y="7"/>
                </a:moveTo>
                <a:lnTo>
                  <a:pt x="15" y="0"/>
                </a:lnTo>
                <a:lnTo>
                  <a:pt x="15" y="13"/>
                </a:lnTo>
                <a:lnTo>
                  <a:pt x="8" y="13"/>
                </a:lnTo>
                <a:lnTo>
                  <a:pt x="0" y="7"/>
                </a:lnTo>
                <a:close/>
              </a:path>
            </a:pathLst>
          </a:custGeom>
          <a:solidFill>
            <a:schemeClr val="bg1">
              <a:lumMod val="85000"/>
            </a:schemeClr>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597" name="Freeform 921"/>
          <p:cNvSpPr>
            <a:spLocks/>
          </p:cNvSpPr>
          <p:nvPr/>
        </p:nvSpPr>
        <p:spPr bwMode="gray">
          <a:xfrm>
            <a:off x="6022471" y="2519479"/>
            <a:ext cx="73380" cy="107846"/>
          </a:xfrm>
          <a:custGeom>
            <a:avLst/>
            <a:gdLst/>
            <a:ahLst/>
            <a:cxnLst>
              <a:cxn ang="0">
                <a:pos x="36" y="0"/>
              </a:cxn>
              <a:cxn ang="0">
                <a:pos x="36" y="29"/>
              </a:cxn>
              <a:cxn ang="0">
                <a:pos x="29" y="51"/>
              </a:cxn>
              <a:cxn ang="0">
                <a:pos x="29" y="71"/>
              </a:cxn>
              <a:cxn ang="0">
                <a:pos x="7" y="71"/>
              </a:cxn>
              <a:cxn ang="0">
                <a:pos x="7" y="64"/>
              </a:cxn>
              <a:cxn ang="0">
                <a:pos x="0" y="51"/>
              </a:cxn>
              <a:cxn ang="0">
                <a:pos x="14" y="22"/>
              </a:cxn>
              <a:cxn ang="0">
                <a:pos x="36" y="0"/>
              </a:cxn>
            </a:cxnLst>
            <a:rect l="0" t="0" r="r" b="b"/>
            <a:pathLst>
              <a:path w="36" h="71">
                <a:moveTo>
                  <a:pt x="36" y="0"/>
                </a:moveTo>
                <a:lnTo>
                  <a:pt x="36" y="29"/>
                </a:lnTo>
                <a:lnTo>
                  <a:pt x="29" y="51"/>
                </a:lnTo>
                <a:lnTo>
                  <a:pt x="29" y="71"/>
                </a:lnTo>
                <a:lnTo>
                  <a:pt x="7" y="71"/>
                </a:lnTo>
                <a:lnTo>
                  <a:pt x="7" y="64"/>
                </a:lnTo>
                <a:lnTo>
                  <a:pt x="0" y="51"/>
                </a:lnTo>
                <a:lnTo>
                  <a:pt x="14" y="22"/>
                </a:lnTo>
                <a:lnTo>
                  <a:pt x="36" y="0"/>
                </a:lnTo>
                <a:close/>
              </a:path>
            </a:pathLst>
          </a:custGeom>
          <a:solidFill>
            <a:schemeClr val="bg1">
              <a:lumMod val="85000"/>
            </a:schemeClr>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598" name="Freeform 934"/>
          <p:cNvSpPr>
            <a:spLocks/>
          </p:cNvSpPr>
          <p:nvPr/>
        </p:nvSpPr>
        <p:spPr bwMode="gray">
          <a:xfrm>
            <a:off x="6662506" y="3060229"/>
            <a:ext cx="63188" cy="60759"/>
          </a:xfrm>
          <a:custGeom>
            <a:avLst/>
            <a:gdLst/>
            <a:ahLst/>
            <a:cxnLst>
              <a:cxn ang="0">
                <a:pos x="0" y="22"/>
              </a:cxn>
              <a:cxn ang="0">
                <a:pos x="14" y="0"/>
              </a:cxn>
              <a:cxn ang="0">
                <a:pos x="31" y="24"/>
              </a:cxn>
              <a:cxn ang="0">
                <a:pos x="11" y="33"/>
              </a:cxn>
              <a:cxn ang="0">
                <a:pos x="0" y="40"/>
              </a:cxn>
              <a:cxn ang="0">
                <a:pos x="0" y="22"/>
              </a:cxn>
            </a:cxnLst>
            <a:rect l="0" t="0" r="r" b="b"/>
            <a:pathLst>
              <a:path w="31" h="40">
                <a:moveTo>
                  <a:pt x="0" y="22"/>
                </a:moveTo>
                <a:lnTo>
                  <a:pt x="14" y="0"/>
                </a:lnTo>
                <a:lnTo>
                  <a:pt x="31" y="24"/>
                </a:lnTo>
                <a:lnTo>
                  <a:pt x="11" y="33"/>
                </a:lnTo>
                <a:lnTo>
                  <a:pt x="0" y="40"/>
                </a:lnTo>
                <a:lnTo>
                  <a:pt x="0" y="22"/>
                </a:lnTo>
                <a:close/>
              </a:path>
            </a:pathLst>
          </a:custGeom>
          <a:solidFill>
            <a:schemeClr val="bg1">
              <a:lumMod val="85000"/>
            </a:schemeClr>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599" name="Freeform 939"/>
          <p:cNvSpPr>
            <a:spLocks/>
          </p:cNvSpPr>
          <p:nvPr/>
        </p:nvSpPr>
        <p:spPr bwMode="gray">
          <a:xfrm>
            <a:off x="6383254" y="2943271"/>
            <a:ext cx="148798" cy="139744"/>
          </a:xfrm>
          <a:custGeom>
            <a:avLst/>
            <a:gdLst/>
            <a:ahLst/>
            <a:cxnLst>
              <a:cxn ang="0">
                <a:pos x="16" y="92"/>
              </a:cxn>
              <a:cxn ang="0">
                <a:pos x="38" y="84"/>
              </a:cxn>
              <a:cxn ang="0">
                <a:pos x="42" y="92"/>
              </a:cxn>
              <a:cxn ang="0">
                <a:pos x="73" y="79"/>
              </a:cxn>
              <a:cxn ang="0">
                <a:pos x="73" y="42"/>
              </a:cxn>
              <a:cxn ang="0">
                <a:pos x="51" y="35"/>
              </a:cxn>
              <a:cxn ang="0">
                <a:pos x="38" y="0"/>
              </a:cxn>
              <a:cxn ang="0">
                <a:pos x="16" y="2"/>
              </a:cxn>
              <a:cxn ang="0">
                <a:pos x="22" y="28"/>
              </a:cxn>
              <a:cxn ang="0">
                <a:pos x="22" y="46"/>
              </a:cxn>
              <a:cxn ang="0">
                <a:pos x="11" y="66"/>
              </a:cxn>
              <a:cxn ang="0">
                <a:pos x="0" y="84"/>
              </a:cxn>
              <a:cxn ang="0">
                <a:pos x="16" y="92"/>
              </a:cxn>
            </a:cxnLst>
            <a:rect l="0" t="0" r="r" b="b"/>
            <a:pathLst>
              <a:path w="73" h="92">
                <a:moveTo>
                  <a:pt x="16" y="92"/>
                </a:moveTo>
                <a:lnTo>
                  <a:pt x="38" y="84"/>
                </a:lnTo>
                <a:lnTo>
                  <a:pt x="42" y="92"/>
                </a:lnTo>
                <a:lnTo>
                  <a:pt x="73" y="79"/>
                </a:lnTo>
                <a:lnTo>
                  <a:pt x="73" y="42"/>
                </a:lnTo>
                <a:lnTo>
                  <a:pt x="51" y="35"/>
                </a:lnTo>
                <a:lnTo>
                  <a:pt x="38" y="0"/>
                </a:lnTo>
                <a:lnTo>
                  <a:pt x="16" y="2"/>
                </a:lnTo>
                <a:lnTo>
                  <a:pt x="22" y="28"/>
                </a:lnTo>
                <a:lnTo>
                  <a:pt x="22" y="46"/>
                </a:lnTo>
                <a:lnTo>
                  <a:pt x="11" y="66"/>
                </a:lnTo>
                <a:lnTo>
                  <a:pt x="0" y="84"/>
                </a:lnTo>
                <a:lnTo>
                  <a:pt x="16" y="92"/>
                </a:lnTo>
                <a:close/>
              </a:path>
            </a:pathLst>
          </a:custGeom>
          <a:solidFill>
            <a:schemeClr val="bg1">
              <a:lumMod val="85000"/>
            </a:schemeClr>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600" name="Freeform 989"/>
          <p:cNvSpPr>
            <a:spLocks/>
          </p:cNvSpPr>
          <p:nvPr/>
        </p:nvSpPr>
        <p:spPr bwMode="gray">
          <a:xfrm>
            <a:off x="7145588" y="1934679"/>
            <a:ext cx="171219" cy="97214"/>
          </a:xfrm>
          <a:custGeom>
            <a:avLst/>
            <a:gdLst/>
            <a:ahLst/>
            <a:cxnLst>
              <a:cxn ang="0">
                <a:pos x="29" y="0"/>
              </a:cxn>
              <a:cxn ang="0">
                <a:pos x="42" y="7"/>
              </a:cxn>
              <a:cxn ang="0">
                <a:pos x="49" y="42"/>
              </a:cxn>
              <a:cxn ang="0">
                <a:pos x="84" y="58"/>
              </a:cxn>
              <a:cxn ang="0">
                <a:pos x="42" y="64"/>
              </a:cxn>
              <a:cxn ang="0">
                <a:pos x="0" y="29"/>
              </a:cxn>
              <a:cxn ang="0">
                <a:pos x="29" y="0"/>
              </a:cxn>
            </a:cxnLst>
            <a:rect l="0" t="0" r="r" b="b"/>
            <a:pathLst>
              <a:path w="84" h="64">
                <a:moveTo>
                  <a:pt x="29" y="0"/>
                </a:moveTo>
                <a:lnTo>
                  <a:pt x="42" y="7"/>
                </a:lnTo>
                <a:lnTo>
                  <a:pt x="49" y="42"/>
                </a:lnTo>
                <a:lnTo>
                  <a:pt x="84" y="58"/>
                </a:lnTo>
                <a:lnTo>
                  <a:pt x="42" y="64"/>
                </a:lnTo>
                <a:lnTo>
                  <a:pt x="0" y="29"/>
                </a:lnTo>
                <a:lnTo>
                  <a:pt x="29" y="0"/>
                </a:lnTo>
                <a:close/>
              </a:path>
            </a:pathLst>
          </a:custGeom>
          <a:solidFill>
            <a:schemeClr val="bg1">
              <a:lumMod val="85000"/>
            </a:schemeClr>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601" name="Freeform 990"/>
          <p:cNvSpPr>
            <a:spLocks/>
          </p:cNvSpPr>
          <p:nvPr/>
        </p:nvSpPr>
        <p:spPr bwMode="gray">
          <a:xfrm>
            <a:off x="7216928" y="1804047"/>
            <a:ext cx="230331" cy="107846"/>
          </a:xfrm>
          <a:custGeom>
            <a:avLst/>
            <a:gdLst/>
            <a:ahLst/>
            <a:cxnLst>
              <a:cxn ang="0">
                <a:pos x="36" y="7"/>
              </a:cxn>
              <a:cxn ang="0">
                <a:pos x="58" y="15"/>
              </a:cxn>
              <a:cxn ang="0">
                <a:pos x="93" y="0"/>
              </a:cxn>
              <a:cxn ang="0">
                <a:pos x="113" y="15"/>
              </a:cxn>
              <a:cxn ang="0">
                <a:pos x="65" y="29"/>
              </a:cxn>
              <a:cxn ang="0">
                <a:pos x="20" y="71"/>
              </a:cxn>
              <a:cxn ang="0">
                <a:pos x="0" y="64"/>
              </a:cxn>
              <a:cxn ang="0">
                <a:pos x="36" y="7"/>
              </a:cxn>
            </a:cxnLst>
            <a:rect l="0" t="0" r="r" b="b"/>
            <a:pathLst>
              <a:path w="113" h="71">
                <a:moveTo>
                  <a:pt x="36" y="7"/>
                </a:moveTo>
                <a:lnTo>
                  <a:pt x="58" y="15"/>
                </a:lnTo>
                <a:lnTo>
                  <a:pt x="93" y="0"/>
                </a:lnTo>
                <a:lnTo>
                  <a:pt x="113" y="15"/>
                </a:lnTo>
                <a:lnTo>
                  <a:pt x="65" y="29"/>
                </a:lnTo>
                <a:lnTo>
                  <a:pt x="20" y="71"/>
                </a:lnTo>
                <a:lnTo>
                  <a:pt x="0" y="64"/>
                </a:lnTo>
                <a:lnTo>
                  <a:pt x="36" y="7"/>
                </a:lnTo>
                <a:close/>
              </a:path>
            </a:pathLst>
          </a:custGeom>
          <a:solidFill>
            <a:schemeClr val="bg1">
              <a:lumMod val="85000"/>
            </a:schemeClr>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602" name="Freeform 991"/>
          <p:cNvSpPr>
            <a:spLocks/>
          </p:cNvSpPr>
          <p:nvPr/>
        </p:nvSpPr>
        <p:spPr bwMode="gray">
          <a:xfrm>
            <a:off x="7885500" y="1643036"/>
            <a:ext cx="130453" cy="72910"/>
          </a:xfrm>
          <a:custGeom>
            <a:avLst/>
            <a:gdLst/>
            <a:ahLst/>
            <a:cxnLst>
              <a:cxn ang="0">
                <a:pos x="15" y="0"/>
              </a:cxn>
              <a:cxn ang="0">
                <a:pos x="35" y="13"/>
              </a:cxn>
              <a:cxn ang="0">
                <a:pos x="51" y="6"/>
              </a:cxn>
              <a:cxn ang="0">
                <a:pos x="64" y="20"/>
              </a:cxn>
              <a:cxn ang="0">
                <a:pos x="51" y="48"/>
              </a:cxn>
              <a:cxn ang="0">
                <a:pos x="15" y="42"/>
              </a:cxn>
              <a:cxn ang="0">
                <a:pos x="0" y="13"/>
              </a:cxn>
              <a:cxn ang="0">
                <a:pos x="15" y="0"/>
              </a:cxn>
            </a:cxnLst>
            <a:rect l="0" t="0" r="r" b="b"/>
            <a:pathLst>
              <a:path w="64" h="48">
                <a:moveTo>
                  <a:pt x="15" y="0"/>
                </a:moveTo>
                <a:lnTo>
                  <a:pt x="35" y="13"/>
                </a:lnTo>
                <a:lnTo>
                  <a:pt x="51" y="6"/>
                </a:lnTo>
                <a:lnTo>
                  <a:pt x="64" y="20"/>
                </a:lnTo>
                <a:lnTo>
                  <a:pt x="51" y="48"/>
                </a:lnTo>
                <a:lnTo>
                  <a:pt x="15" y="42"/>
                </a:lnTo>
                <a:lnTo>
                  <a:pt x="0" y="13"/>
                </a:lnTo>
                <a:lnTo>
                  <a:pt x="15" y="0"/>
                </a:lnTo>
                <a:close/>
              </a:path>
            </a:pathLst>
          </a:custGeom>
          <a:solidFill>
            <a:schemeClr val="bg1">
              <a:lumMod val="85000"/>
            </a:schemeClr>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603" name="Freeform 992"/>
          <p:cNvSpPr>
            <a:spLocks/>
          </p:cNvSpPr>
          <p:nvPr/>
        </p:nvSpPr>
        <p:spPr bwMode="gray">
          <a:xfrm>
            <a:off x="8060794" y="1673414"/>
            <a:ext cx="85609" cy="56203"/>
          </a:xfrm>
          <a:custGeom>
            <a:avLst/>
            <a:gdLst/>
            <a:ahLst/>
            <a:cxnLst>
              <a:cxn ang="0">
                <a:pos x="7" y="0"/>
              </a:cxn>
              <a:cxn ang="0">
                <a:pos x="35" y="0"/>
              </a:cxn>
              <a:cxn ang="0">
                <a:pos x="42" y="9"/>
              </a:cxn>
              <a:cxn ang="0">
                <a:pos x="13" y="37"/>
              </a:cxn>
              <a:cxn ang="0">
                <a:pos x="0" y="22"/>
              </a:cxn>
              <a:cxn ang="0">
                <a:pos x="7" y="0"/>
              </a:cxn>
            </a:cxnLst>
            <a:rect l="0" t="0" r="r" b="b"/>
            <a:pathLst>
              <a:path w="42" h="37">
                <a:moveTo>
                  <a:pt x="7" y="0"/>
                </a:moveTo>
                <a:lnTo>
                  <a:pt x="35" y="0"/>
                </a:lnTo>
                <a:lnTo>
                  <a:pt x="42" y="9"/>
                </a:lnTo>
                <a:lnTo>
                  <a:pt x="13" y="37"/>
                </a:lnTo>
                <a:lnTo>
                  <a:pt x="0" y="22"/>
                </a:lnTo>
                <a:lnTo>
                  <a:pt x="7" y="0"/>
                </a:lnTo>
                <a:close/>
              </a:path>
            </a:pathLst>
          </a:custGeom>
          <a:solidFill>
            <a:schemeClr val="bg1">
              <a:lumMod val="85000"/>
            </a:schemeClr>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604" name="Freeform 993"/>
          <p:cNvSpPr>
            <a:spLocks/>
          </p:cNvSpPr>
          <p:nvPr/>
        </p:nvSpPr>
        <p:spPr bwMode="gray">
          <a:xfrm>
            <a:off x="9165567" y="1706832"/>
            <a:ext cx="103954" cy="44050"/>
          </a:xfrm>
          <a:custGeom>
            <a:avLst/>
            <a:gdLst/>
            <a:ahLst/>
            <a:cxnLst>
              <a:cxn ang="0">
                <a:pos x="0" y="6"/>
              </a:cxn>
              <a:cxn ang="0">
                <a:pos x="44" y="0"/>
              </a:cxn>
              <a:cxn ang="0">
                <a:pos x="51" y="29"/>
              </a:cxn>
              <a:cxn ang="0">
                <a:pos x="0" y="22"/>
              </a:cxn>
              <a:cxn ang="0">
                <a:pos x="0" y="6"/>
              </a:cxn>
            </a:cxnLst>
            <a:rect l="0" t="0" r="r" b="b"/>
            <a:pathLst>
              <a:path w="51" h="29">
                <a:moveTo>
                  <a:pt x="0" y="6"/>
                </a:moveTo>
                <a:lnTo>
                  <a:pt x="44" y="0"/>
                </a:lnTo>
                <a:lnTo>
                  <a:pt x="51" y="29"/>
                </a:lnTo>
                <a:lnTo>
                  <a:pt x="0" y="22"/>
                </a:lnTo>
                <a:lnTo>
                  <a:pt x="0" y="6"/>
                </a:lnTo>
                <a:close/>
              </a:path>
            </a:pathLst>
          </a:custGeom>
          <a:solidFill>
            <a:schemeClr val="bg1">
              <a:lumMod val="85000"/>
            </a:schemeClr>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605" name="Freeform 994"/>
          <p:cNvSpPr>
            <a:spLocks/>
          </p:cNvSpPr>
          <p:nvPr/>
        </p:nvSpPr>
        <p:spPr bwMode="gray">
          <a:xfrm>
            <a:off x="9035113" y="1729617"/>
            <a:ext cx="57073" cy="41012"/>
          </a:xfrm>
          <a:custGeom>
            <a:avLst/>
            <a:gdLst/>
            <a:ahLst/>
            <a:cxnLst>
              <a:cxn ang="0">
                <a:pos x="0" y="7"/>
              </a:cxn>
              <a:cxn ang="0">
                <a:pos x="15" y="0"/>
              </a:cxn>
              <a:cxn ang="0">
                <a:pos x="28" y="20"/>
              </a:cxn>
              <a:cxn ang="0">
                <a:pos x="8" y="27"/>
              </a:cxn>
              <a:cxn ang="0">
                <a:pos x="0" y="20"/>
              </a:cxn>
              <a:cxn ang="0">
                <a:pos x="0" y="7"/>
              </a:cxn>
            </a:cxnLst>
            <a:rect l="0" t="0" r="r" b="b"/>
            <a:pathLst>
              <a:path w="28" h="27">
                <a:moveTo>
                  <a:pt x="0" y="7"/>
                </a:moveTo>
                <a:lnTo>
                  <a:pt x="15" y="0"/>
                </a:lnTo>
                <a:lnTo>
                  <a:pt x="28" y="20"/>
                </a:lnTo>
                <a:lnTo>
                  <a:pt x="8" y="27"/>
                </a:lnTo>
                <a:lnTo>
                  <a:pt x="0" y="20"/>
                </a:lnTo>
                <a:lnTo>
                  <a:pt x="0" y="7"/>
                </a:lnTo>
                <a:close/>
              </a:path>
            </a:pathLst>
          </a:custGeom>
          <a:solidFill>
            <a:schemeClr val="bg1">
              <a:lumMod val="85000"/>
            </a:schemeClr>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608" name="Freeform 718"/>
          <p:cNvSpPr>
            <a:spLocks/>
          </p:cNvSpPr>
          <p:nvPr/>
        </p:nvSpPr>
        <p:spPr bwMode="gray">
          <a:xfrm>
            <a:off x="6650275" y="3449085"/>
            <a:ext cx="436202" cy="359995"/>
          </a:xfrm>
          <a:custGeom>
            <a:avLst/>
            <a:gdLst/>
            <a:ahLst/>
            <a:cxnLst>
              <a:cxn ang="0">
                <a:pos x="0" y="0"/>
              </a:cxn>
              <a:cxn ang="0">
                <a:pos x="64" y="23"/>
              </a:cxn>
              <a:cxn ang="0">
                <a:pos x="86" y="0"/>
              </a:cxn>
              <a:cxn ang="0">
                <a:pos x="121" y="9"/>
              </a:cxn>
              <a:cxn ang="0">
                <a:pos x="128" y="23"/>
              </a:cxn>
              <a:cxn ang="0">
                <a:pos x="141" y="16"/>
              </a:cxn>
              <a:cxn ang="0">
                <a:pos x="150" y="16"/>
              </a:cxn>
              <a:cxn ang="0">
                <a:pos x="163" y="45"/>
              </a:cxn>
              <a:cxn ang="0">
                <a:pos x="157" y="80"/>
              </a:cxn>
              <a:cxn ang="0">
                <a:pos x="128" y="51"/>
              </a:cxn>
              <a:cxn ang="0">
                <a:pos x="135" y="80"/>
              </a:cxn>
              <a:cxn ang="0">
                <a:pos x="214" y="222"/>
              </a:cxn>
              <a:cxn ang="0">
                <a:pos x="186" y="222"/>
              </a:cxn>
              <a:cxn ang="0">
                <a:pos x="179" y="237"/>
              </a:cxn>
              <a:cxn ang="0">
                <a:pos x="157" y="230"/>
              </a:cxn>
              <a:cxn ang="0">
                <a:pos x="6" y="230"/>
              </a:cxn>
              <a:cxn ang="0">
                <a:pos x="0" y="0"/>
              </a:cxn>
            </a:cxnLst>
            <a:rect l="0" t="0" r="r" b="b"/>
            <a:pathLst>
              <a:path w="214" h="237">
                <a:moveTo>
                  <a:pt x="0" y="0"/>
                </a:moveTo>
                <a:lnTo>
                  <a:pt x="64" y="23"/>
                </a:lnTo>
                <a:lnTo>
                  <a:pt x="86" y="0"/>
                </a:lnTo>
                <a:lnTo>
                  <a:pt x="121" y="9"/>
                </a:lnTo>
                <a:lnTo>
                  <a:pt x="128" y="23"/>
                </a:lnTo>
                <a:lnTo>
                  <a:pt x="141" y="16"/>
                </a:lnTo>
                <a:lnTo>
                  <a:pt x="150" y="16"/>
                </a:lnTo>
                <a:lnTo>
                  <a:pt x="163" y="45"/>
                </a:lnTo>
                <a:lnTo>
                  <a:pt x="157" y="80"/>
                </a:lnTo>
                <a:lnTo>
                  <a:pt x="128" y="51"/>
                </a:lnTo>
                <a:lnTo>
                  <a:pt x="135" y="80"/>
                </a:lnTo>
                <a:lnTo>
                  <a:pt x="214" y="222"/>
                </a:lnTo>
                <a:lnTo>
                  <a:pt x="186" y="222"/>
                </a:lnTo>
                <a:lnTo>
                  <a:pt x="179" y="237"/>
                </a:lnTo>
                <a:lnTo>
                  <a:pt x="157" y="230"/>
                </a:lnTo>
                <a:lnTo>
                  <a:pt x="6" y="230"/>
                </a:lnTo>
                <a:lnTo>
                  <a:pt x="0" y="0"/>
                </a:lnTo>
                <a:close/>
              </a:path>
            </a:pathLst>
          </a:custGeom>
          <a:solidFill>
            <a:schemeClr val="bg1">
              <a:lumMod val="85000"/>
            </a:schemeClr>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609" name="Freeform 735"/>
          <p:cNvSpPr>
            <a:spLocks/>
          </p:cNvSpPr>
          <p:nvPr/>
        </p:nvSpPr>
        <p:spPr bwMode="gray">
          <a:xfrm>
            <a:off x="6560588" y="4879949"/>
            <a:ext cx="436202" cy="356957"/>
          </a:xfrm>
          <a:custGeom>
            <a:avLst/>
            <a:gdLst/>
            <a:ahLst/>
            <a:cxnLst>
              <a:cxn ang="0">
                <a:pos x="50" y="71"/>
              </a:cxn>
              <a:cxn ang="0">
                <a:pos x="92" y="107"/>
              </a:cxn>
              <a:cxn ang="0">
                <a:pos x="108" y="100"/>
              </a:cxn>
              <a:cxn ang="0">
                <a:pos x="137" y="135"/>
              </a:cxn>
              <a:cxn ang="0">
                <a:pos x="143" y="93"/>
              </a:cxn>
              <a:cxn ang="0">
                <a:pos x="130" y="93"/>
              </a:cxn>
              <a:cxn ang="0">
                <a:pos x="130" y="7"/>
              </a:cxn>
              <a:cxn ang="0">
                <a:pos x="143" y="7"/>
              </a:cxn>
              <a:cxn ang="0">
                <a:pos x="165" y="0"/>
              </a:cxn>
              <a:cxn ang="0">
                <a:pos x="172" y="0"/>
              </a:cxn>
              <a:cxn ang="0">
                <a:pos x="185" y="7"/>
              </a:cxn>
              <a:cxn ang="0">
                <a:pos x="207" y="36"/>
              </a:cxn>
              <a:cxn ang="0">
                <a:pos x="214" y="115"/>
              </a:cxn>
              <a:cxn ang="0">
                <a:pos x="214" y="151"/>
              </a:cxn>
              <a:cxn ang="0">
                <a:pos x="185" y="144"/>
              </a:cxn>
              <a:cxn ang="0">
                <a:pos x="157" y="164"/>
              </a:cxn>
              <a:cxn ang="0">
                <a:pos x="150" y="186"/>
              </a:cxn>
              <a:cxn ang="0">
                <a:pos x="130" y="186"/>
              </a:cxn>
              <a:cxn ang="0">
                <a:pos x="92" y="235"/>
              </a:cxn>
              <a:cxn ang="0">
                <a:pos x="50" y="228"/>
              </a:cxn>
              <a:cxn ang="0">
                <a:pos x="37" y="228"/>
              </a:cxn>
              <a:cxn ang="0">
                <a:pos x="28" y="235"/>
              </a:cxn>
              <a:cxn ang="0">
                <a:pos x="0" y="199"/>
              </a:cxn>
              <a:cxn ang="0">
                <a:pos x="0" y="122"/>
              </a:cxn>
              <a:cxn ang="0">
                <a:pos x="44" y="122"/>
              </a:cxn>
              <a:cxn ang="0">
                <a:pos x="44" y="71"/>
              </a:cxn>
              <a:cxn ang="0">
                <a:pos x="50" y="71"/>
              </a:cxn>
            </a:cxnLst>
            <a:rect l="0" t="0" r="r" b="b"/>
            <a:pathLst>
              <a:path w="214" h="235">
                <a:moveTo>
                  <a:pt x="50" y="71"/>
                </a:moveTo>
                <a:lnTo>
                  <a:pt x="92" y="107"/>
                </a:lnTo>
                <a:lnTo>
                  <a:pt x="108" y="100"/>
                </a:lnTo>
                <a:lnTo>
                  <a:pt x="137" y="135"/>
                </a:lnTo>
                <a:lnTo>
                  <a:pt x="143" y="93"/>
                </a:lnTo>
                <a:lnTo>
                  <a:pt x="130" y="93"/>
                </a:lnTo>
                <a:lnTo>
                  <a:pt x="130" y="7"/>
                </a:lnTo>
                <a:lnTo>
                  <a:pt x="143" y="7"/>
                </a:lnTo>
                <a:lnTo>
                  <a:pt x="165" y="0"/>
                </a:lnTo>
                <a:lnTo>
                  <a:pt x="172" y="0"/>
                </a:lnTo>
                <a:lnTo>
                  <a:pt x="185" y="7"/>
                </a:lnTo>
                <a:lnTo>
                  <a:pt x="207" y="36"/>
                </a:lnTo>
                <a:lnTo>
                  <a:pt x="214" y="115"/>
                </a:lnTo>
                <a:lnTo>
                  <a:pt x="214" y="151"/>
                </a:lnTo>
                <a:lnTo>
                  <a:pt x="185" y="144"/>
                </a:lnTo>
                <a:lnTo>
                  <a:pt x="157" y="164"/>
                </a:lnTo>
                <a:lnTo>
                  <a:pt x="150" y="186"/>
                </a:lnTo>
                <a:lnTo>
                  <a:pt x="130" y="186"/>
                </a:lnTo>
                <a:lnTo>
                  <a:pt x="92" y="235"/>
                </a:lnTo>
                <a:lnTo>
                  <a:pt x="50" y="228"/>
                </a:lnTo>
                <a:lnTo>
                  <a:pt x="37" y="228"/>
                </a:lnTo>
                <a:lnTo>
                  <a:pt x="28" y="235"/>
                </a:lnTo>
                <a:lnTo>
                  <a:pt x="0" y="199"/>
                </a:lnTo>
                <a:lnTo>
                  <a:pt x="0" y="122"/>
                </a:lnTo>
                <a:lnTo>
                  <a:pt x="44" y="122"/>
                </a:lnTo>
                <a:lnTo>
                  <a:pt x="44" y="71"/>
                </a:lnTo>
                <a:lnTo>
                  <a:pt x="50" y="71"/>
                </a:lnTo>
                <a:close/>
              </a:path>
            </a:pathLst>
          </a:custGeom>
          <a:solidFill>
            <a:schemeClr val="bg1">
              <a:lumMod val="85000"/>
            </a:schemeClr>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610" name="Freeform 736"/>
          <p:cNvSpPr>
            <a:spLocks/>
          </p:cNvSpPr>
          <p:nvPr/>
        </p:nvSpPr>
        <p:spPr bwMode="gray">
          <a:xfrm>
            <a:off x="6091773" y="2832386"/>
            <a:ext cx="250714" cy="100252"/>
          </a:xfrm>
          <a:custGeom>
            <a:avLst/>
            <a:gdLst/>
            <a:ahLst/>
            <a:cxnLst>
              <a:cxn ang="0">
                <a:pos x="37" y="37"/>
              </a:cxn>
              <a:cxn ang="0">
                <a:pos x="59" y="8"/>
              </a:cxn>
              <a:cxn ang="0">
                <a:pos x="110" y="0"/>
              </a:cxn>
              <a:cxn ang="0">
                <a:pos x="123" y="26"/>
              </a:cxn>
              <a:cxn ang="0">
                <a:pos x="101" y="59"/>
              </a:cxn>
              <a:cxn ang="0">
                <a:pos x="66" y="66"/>
              </a:cxn>
              <a:cxn ang="0">
                <a:pos x="31" y="50"/>
              </a:cxn>
              <a:cxn ang="0">
                <a:pos x="2" y="66"/>
              </a:cxn>
              <a:cxn ang="0">
                <a:pos x="0" y="42"/>
              </a:cxn>
              <a:cxn ang="0">
                <a:pos x="37" y="37"/>
              </a:cxn>
            </a:cxnLst>
            <a:rect l="0" t="0" r="r" b="b"/>
            <a:pathLst>
              <a:path w="123" h="66">
                <a:moveTo>
                  <a:pt x="37" y="37"/>
                </a:moveTo>
                <a:lnTo>
                  <a:pt x="59" y="8"/>
                </a:lnTo>
                <a:lnTo>
                  <a:pt x="110" y="0"/>
                </a:lnTo>
                <a:lnTo>
                  <a:pt x="123" y="26"/>
                </a:lnTo>
                <a:lnTo>
                  <a:pt x="101" y="59"/>
                </a:lnTo>
                <a:lnTo>
                  <a:pt x="66" y="66"/>
                </a:lnTo>
                <a:lnTo>
                  <a:pt x="31" y="50"/>
                </a:lnTo>
                <a:lnTo>
                  <a:pt x="2" y="66"/>
                </a:lnTo>
                <a:lnTo>
                  <a:pt x="0" y="42"/>
                </a:lnTo>
                <a:lnTo>
                  <a:pt x="37" y="37"/>
                </a:lnTo>
                <a:close/>
              </a:path>
            </a:pathLst>
          </a:custGeom>
          <a:solidFill>
            <a:schemeClr val="bg1">
              <a:lumMod val="85000"/>
            </a:schemeClr>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611" name="Freeform 766"/>
          <p:cNvSpPr>
            <a:spLocks/>
          </p:cNvSpPr>
          <p:nvPr/>
        </p:nvSpPr>
        <p:spPr bwMode="gray">
          <a:xfrm>
            <a:off x="6401599" y="2086574"/>
            <a:ext cx="260905" cy="344806"/>
          </a:xfrm>
          <a:custGeom>
            <a:avLst/>
            <a:gdLst/>
            <a:ahLst/>
            <a:cxnLst>
              <a:cxn ang="0">
                <a:pos x="93" y="13"/>
              </a:cxn>
              <a:cxn ang="0">
                <a:pos x="100" y="13"/>
              </a:cxn>
              <a:cxn ang="0">
                <a:pos x="106" y="35"/>
              </a:cxn>
              <a:cxn ang="0">
                <a:pos x="106" y="99"/>
              </a:cxn>
              <a:cxn ang="0">
                <a:pos x="128" y="163"/>
              </a:cxn>
              <a:cxn ang="0">
                <a:pos x="115" y="205"/>
              </a:cxn>
              <a:cxn ang="0">
                <a:pos x="100" y="205"/>
              </a:cxn>
              <a:cxn ang="0">
                <a:pos x="42" y="227"/>
              </a:cxn>
              <a:cxn ang="0">
                <a:pos x="13" y="214"/>
              </a:cxn>
              <a:cxn ang="0">
                <a:pos x="7" y="163"/>
              </a:cxn>
              <a:cxn ang="0">
                <a:pos x="22" y="150"/>
              </a:cxn>
              <a:cxn ang="0">
                <a:pos x="29" y="128"/>
              </a:cxn>
              <a:cxn ang="0">
                <a:pos x="42" y="99"/>
              </a:cxn>
              <a:cxn ang="0">
                <a:pos x="36" y="86"/>
              </a:cxn>
              <a:cxn ang="0">
                <a:pos x="36" y="64"/>
              </a:cxn>
              <a:cxn ang="0">
                <a:pos x="22" y="57"/>
              </a:cxn>
              <a:cxn ang="0">
                <a:pos x="22" y="42"/>
              </a:cxn>
              <a:cxn ang="0">
                <a:pos x="0" y="22"/>
              </a:cxn>
              <a:cxn ang="0">
                <a:pos x="51" y="22"/>
              </a:cxn>
              <a:cxn ang="0">
                <a:pos x="71" y="0"/>
              </a:cxn>
              <a:cxn ang="0">
                <a:pos x="93" y="13"/>
              </a:cxn>
            </a:cxnLst>
            <a:rect l="0" t="0" r="r" b="b"/>
            <a:pathLst>
              <a:path w="128" h="227">
                <a:moveTo>
                  <a:pt x="93" y="13"/>
                </a:moveTo>
                <a:lnTo>
                  <a:pt x="100" y="13"/>
                </a:lnTo>
                <a:lnTo>
                  <a:pt x="106" y="35"/>
                </a:lnTo>
                <a:lnTo>
                  <a:pt x="106" y="99"/>
                </a:lnTo>
                <a:lnTo>
                  <a:pt x="128" y="163"/>
                </a:lnTo>
                <a:lnTo>
                  <a:pt x="115" y="205"/>
                </a:lnTo>
                <a:lnTo>
                  <a:pt x="100" y="205"/>
                </a:lnTo>
                <a:lnTo>
                  <a:pt x="42" y="227"/>
                </a:lnTo>
                <a:lnTo>
                  <a:pt x="13" y="214"/>
                </a:lnTo>
                <a:lnTo>
                  <a:pt x="7" y="163"/>
                </a:lnTo>
                <a:lnTo>
                  <a:pt x="22" y="150"/>
                </a:lnTo>
                <a:lnTo>
                  <a:pt x="29" y="128"/>
                </a:lnTo>
                <a:lnTo>
                  <a:pt x="42" y="99"/>
                </a:lnTo>
                <a:lnTo>
                  <a:pt x="36" y="86"/>
                </a:lnTo>
                <a:lnTo>
                  <a:pt x="36" y="64"/>
                </a:lnTo>
                <a:lnTo>
                  <a:pt x="22" y="57"/>
                </a:lnTo>
                <a:lnTo>
                  <a:pt x="22" y="42"/>
                </a:lnTo>
                <a:lnTo>
                  <a:pt x="0" y="22"/>
                </a:lnTo>
                <a:lnTo>
                  <a:pt x="51" y="22"/>
                </a:lnTo>
                <a:lnTo>
                  <a:pt x="71" y="0"/>
                </a:lnTo>
                <a:lnTo>
                  <a:pt x="93" y="13"/>
                </a:lnTo>
                <a:close/>
              </a:path>
            </a:pathLst>
          </a:custGeom>
          <a:solidFill>
            <a:schemeClr val="bg1">
              <a:lumMod val="85000"/>
            </a:schemeClr>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612" name="Freeform 767"/>
          <p:cNvSpPr>
            <a:spLocks/>
          </p:cNvSpPr>
          <p:nvPr/>
        </p:nvSpPr>
        <p:spPr bwMode="gray">
          <a:xfrm>
            <a:off x="6108080" y="2119991"/>
            <a:ext cx="366899" cy="463284"/>
          </a:xfrm>
          <a:custGeom>
            <a:avLst/>
            <a:gdLst/>
            <a:ahLst/>
            <a:cxnLst>
              <a:cxn ang="0">
                <a:pos x="144" y="0"/>
              </a:cxn>
              <a:cxn ang="0">
                <a:pos x="166" y="20"/>
              </a:cxn>
              <a:cxn ang="0">
                <a:pos x="166" y="35"/>
              </a:cxn>
              <a:cxn ang="0">
                <a:pos x="180" y="42"/>
              </a:cxn>
              <a:cxn ang="0">
                <a:pos x="180" y="64"/>
              </a:cxn>
              <a:cxn ang="0">
                <a:pos x="166" y="64"/>
              </a:cxn>
              <a:cxn ang="0">
                <a:pos x="144" y="119"/>
              </a:cxn>
              <a:cxn ang="0">
                <a:pos x="109" y="148"/>
              </a:cxn>
              <a:cxn ang="0">
                <a:pos x="93" y="192"/>
              </a:cxn>
              <a:cxn ang="0">
                <a:pos x="122" y="212"/>
              </a:cxn>
              <a:cxn ang="0">
                <a:pos x="93" y="247"/>
              </a:cxn>
              <a:cxn ang="0">
                <a:pos x="80" y="263"/>
              </a:cxn>
              <a:cxn ang="0">
                <a:pos x="65" y="298"/>
              </a:cxn>
              <a:cxn ang="0">
                <a:pos x="36" y="305"/>
              </a:cxn>
              <a:cxn ang="0">
                <a:pos x="0" y="228"/>
              </a:cxn>
              <a:cxn ang="0">
                <a:pos x="29" y="205"/>
              </a:cxn>
              <a:cxn ang="0">
                <a:pos x="23" y="113"/>
              </a:cxn>
              <a:cxn ang="0">
                <a:pos x="45" y="106"/>
              </a:cxn>
              <a:cxn ang="0">
                <a:pos x="58" y="64"/>
              </a:cxn>
              <a:cxn ang="0">
                <a:pos x="109" y="13"/>
              </a:cxn>
              <a:cxn ang="0">
                <a:pos x="138" y="0"/>
              </a:cxn>
              <a:cxn ang="0">
                <a:pos x="144" y="0"/>
              </a:cxn>
            </a:cxnLst>
            <a:rect l="0" t="0" r="r" b="b"/>
            <a:pathLst>
              <a:path w="180" h="305">
                <a:moveTo>
                  <a:pt x="144" y="0"/>
                </a:moveTo>
                <a:lnTo>
                  <a:pt x="166" y="20"/>
                </a:lnTo>
                <a:lnTo>
                  <a:pt x="166" y="35"/>
                </a:lnTo>
                <a:lnTo>
                  <a:pt x="180" y="42"/>
                </a:lnTo>
                <a:lnTo>
                  <a:pt x="180" y="64"/>
                </a:lnTo>
                <a:lnTo>
                  <a:pt x="166" y="64"/>
                </a:lnTo>
                <a:lnTo>
                  <a:pt x="144" y="119"/>
                </a:lnTo>
                <a:lnTo>
                  <a:pt x="109" y="148"/>
                </a:lnTo>
                <a:lnTo>
                  <a:pt x="93" y="192"/>
                </a:lnTo>
                <a:lnTo>
                  <a:pt x="122" y="212"/>
                </a:lnTo>
                <a:lnTo>
                  <a:pt x="93" y="247"/>
                </a:lnTo>
                <a:lnTo>
                  <a:pt x="80" y="263"/>
                </a:lnTo>
                <a:lnTo>
                  <a:pt x="65" y="298"/>
                </a:lnTo>
                <a:lnTo>
                  <a:pt x="36" y="305"/>
                </a:lnTo>
                <a:lnTo>
                  <a:pt x="0" y="228"/>
                </a:lnTo>
                <a:lnTo>
                  <a:pt x="29" y="205"/>
                </a:lnTo>
                <a:lnTo>
                  <a:pt x="23" y="113"/>
                </a:lnTo>
                <a:lnTo>
                  <a:pt x="45" y="106"/>
                </a:lnTo>
                <a:lnTo>
                  <a:pt x="58" y="64"/>
                </a:lnTo>
                <a:lnTo>
                  <a:pt x="109" y="13"/>
                </a:lnTo>
                <a:lnTo>
                  <a:pt x="138" y="0"/>
                </a:lnTo>
                <a:lnTo>
                  <a:pt x="144" y="0"/>
                </a:lnTo>
                <a:close/>
              </a:path>
            </a:pathLst>
          </a:custGeom>
          <a:solidFill>
            <a:schemeClr val="bg1">
              <a:lumMod val="85000"/>
            </a:schemeClr>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613" name="Freeform 772"/>
          <p:cNvSpPr>
            <a:spLocks/>
          </p:cNvSpPr>
          <p:nvPr/>
        </p:nvSpPr>
        <p:spPr bwMode="gray">
          <a:xfrm>
            <a:off x="6167191" y="2768590"/>
            <a:ext cx="226254" cy="75948"/>
          </a:xfrm>
          <a:custGeom>
            <a:avLst/>
            <a:gdLst/>
            <a:ahLst/>
            <a:cxnLst>
              <a:cxn ang="0">
                <a:pos x="73" y="42"/>
              </a:cxn>
              <a:cxn ang="0">
                <a:pos x="22" y="50"/>
              </a:cxn>
              <a:cxn ang="0">
                <a:pos x="7" y="35"/>
              </a:cxn>
              <a:cxn ang="0">
                <a:pos x="0" y="6"/>
              </a:cxn>
              <a:cxn ang="0">
                <a:pos x="7" y="15"/>
              </a:cxn>
              <a:cxn ang="0">
                <a:pos x="44" y="0"/>
              </a:cxn>
              <a:cxn ang="0">
                <a:pos x="73" y="15"/>
              </a:cxn>
              <a:cxn ang="0">
                <a:pos x="93" y="15"/>
              </a:cxn>
              <a:cxn ang="0">
                <a:pos x="111" y="24"/>
              </a:cxn>
              <a:cxn ang="0">
                <a:pos x="73" y="42"/>
              </a:cxn>
            </a:cxnLst>
            <a:rect l="0" t="0" r="r" b="b"/>
            <a:pathLst>
              <a:path w="111" h="50">
                <a:moveTo>
                  <a:pt x="73" y="42"/>
                </a:moveTo>
                <a:lnTo>
                  <a:pt x="22" y="50"/>
                </a:lnTo>
                <a:lnTo>
                  <a:pt x="7" y="35"/>
                </a:lnTo>
                <a:lnTo>
                  <a:pt x="0" y="6"/>
                </a:lnTo>
                <a:lnTo>
                  <a:pt x="7" y="15"/>
                </a:lnTo>
                <a:lnTo>
                  <a:pt x="44" y="0"/>
                </a:lnTo>
                <a:lnTo>
                  <a:pt x="73" y="15"/>
                </a:lnTo>
                <a:lnTo>
                  <a:pt x="93" y="15"/>
                </a:lnTo>
                <a:lnTo>
                  <a:pt x="111" y="24"/>
                </a:lnTo>
                <a:lnTo>
                  <a:pt x="73" y="42"/>
                </a:lnTo>
                <a:close/>
              </a:path>
            </a:pathLst>
          </a:custGeom>
          <a:solidFill>
            <a:schemeClr val="bg1">
              <a:lumMod val="85000"/>
            </a:schemeClr>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a typeface="Arial Unicode MS"/>
              <a:cs typeface="Arial Unicode MS"/>
            </a:endParaRPr>
          </a:p>
        </p:txBody>
      </p:sp>
      <p:sp>
        <p:nvSpPr>
          <p:cNvPr id="614" name="Freeform 774"/>
          <p:cNvSpPr>
            <a:spLocks/>
          </p:cNvSpPr>
          <p:nvPr/>
        </p:nvSpPr>
        <p:spPr bwMode="gray">
          <a:xfrm>
            <a:off x="6207958" y="2925042"/>
            <a:ext cx="252752" cy="138225"/>
          </a:xfrm>
          <a:custGeom>
            <a:avLst/>
            <a:gdLst/>
            <a:ahLst/>
            <a:cxnLst>
              <a:cxn ang="0">
                <a:pos x="102" y="14"/>
              </a:cxn>
              <a:cxn ang="0">
                <a:pos x="108" y="40"/>
              </a:cxn>
              <a:cxn ang="0">
                <a:pos x="82" y="34"/>
              </a:cxn>
              <a:cxn ang="0">
                <a:pos x="66" y="29"/>
              </a:cxn>
              <a:cxn ang="0">
                <a:pos x="51" y="29"/>
              </a:cxn>
              <a:cxn ang="0">
                <a:pos x="44" y="42"/>
              </a:cxn>
              <a:cxn ang="0">
                <a:pos x="53" y="60"/>
              </a:cxn>
              <a:cxn ang="0">
                <a:pos x="71" y="78"/>
              </a:cxn>
              <a:cxn ang="0">
                <a:pos x="80" y="91"/>
              </a:cxn>
              <a:cxn ang="0">
                <a:pos x="53" y="76"/>
              </a:cxn>
              <a:cxn ang="0">
                <a:pos x="40" y="65"/>
              </a:cxn>
              <a:cxn ang="0">
                <a:pos x="24" y="49"/>
              </a:cxn>
              <a:cxn ang="0">
                <a:pos x="16" y="31"/>
              </a:cxn>
              <a:cxn ang="0">
                <a:pos x="9" y="40"/>
              </a:cxn>
              <a:cxn ang="0">
                <a:pos x="0" y="27"/>
              </a:cxn>
              <a:cxn ang="0">
                <a:pos x="31" y="18"/>
              </a:cxn>
              <a:cxn ang="0">
                <a:pos x="51" y="0"/>
              </a:cxn>
              <a:cxn ang="0">
                <a:pos x="80" y="18"/>
              </a:cxn>
              <a:cxn ang="0">
                <a:pos x="124" y="12"/>
              </a:cxn>
              <a:cxn ang="0">
                <a:pos x="102" y="14"/>
              </a:cxn>
            </a:cxnLst>
            <a:rect l="0" t="0" r="r" b="b"/>
            <a:pathLst>
              <a:path w="124" h="91">
                <a:moveTo>
                  <a:pt x="102" y="14"/>
                </a:moveTo>
                <a:lnTo>
                  <a:pt x="108" y="40"/>
                </a:lnTo>
                <a:lnTo>
                  <a:pt x="82" y="34"/>
                </a:lnTo>
                <a:lnTo>
                  <a:pt x="66" y="29"/>
                </a:lnTo>
                <a:lnTo>
                  <a:pt x="51" y="29"/>
                </a:lnTo>
                <a:lnTo>
                  <a:pt x="44" y="42"/>
                </a:lnTo>
                <a:lnTo>
                  <a:pt x="53" y="60"/>
                </a:lnTo>
                <a:lnTo>
                  <a:pt x="71" y="78"/>
                </a:lnTo>
                <a:lnTo>
                  <a:pt x="80" y="91"/>
                </a:lnTo>
                <a:lnTo>
                  <a:pt x="53" y="76"/>
                </a:lnTo>
                <a:lnTo>
                  <a:pt x="40" y="65"/>
                </a:lnTo>
                <a:lnTo>
                  <a:pt x="24" y="49"/>
                </a:lnTo>
                <a:lnTo>
                  <a:pt x="16" y="31"/>
                </a:lnTo>
                <a:lnTo>
                  <a:pt x="9" y="40"/>
                </a:lnTo>
                <a:lnTo>
                  <a:pt x="0" y="27"/>
                </a:lnTo>
                <a:lnTo>
                  <a:pt x="31" y="18"/>
                </a:lnTo>
                <a:lnTo>
                  <a:pt x="51" y="0"/>
                </a:lnTo>
                <a:lnTo>
                  <a:pt x="80" y="18"/>
                </a:lnTo>
                <a:lnTo>
                  <a:pt x="124" y="12"/>
                </a:lnTo>
                <a:lnTo>
                  <a:pt x="102" y="14"/>
                </a:lnTo>
                <a:close/>
              </a:path>
            </a:pathLst>
          </a:custGeom>
          <a:solidFill>
            <a:schemeClr val="bg1">
              <a:lumMod val="85000"/>
            </a:schemeClr>
          </a:solidFill>
          <a:ln w="3175" cap="flat" cmpd="sng">
            <a:solidFill>
              <a:schemeClr val="bg1"/>
            </a:solidFill>
            <a:prstDash val="solid"/>
            <a:round/>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615" name="Freeform 783"/>
          <p:cNvSpPr>
            <a:spLocks/>
          </p:cNvSpPr>
          <p:nvPr/>
        </p:nvSpPr>
        <p:spPr bwMode="gray">
          <a:xfrm>
            <a:off x="5410971" y="3278961"/>
            <a:ext cx="743989" cy="637966"/>
          </a:xfrm>
          <a:custGeom>
            <a:avLst/>
            <a:gdLst/>
            <a:ahLst/>
            <a:cxnLst>
              <a:cxn ang="0">
                <a:pos x="128" y="35"/>
              </a:cxn>
              <a:cxn ang="0">
                <a:pos x="201" y="6"/>
              </a:cxn>
              <a:cxn ang="0">
                <a:pos x="307" y="0"/>
              </a:cxn>
              <a:cxn ang="0">
                <a:pos x="307" y="48"/>
              </a:cxn>
              <a:cxn ang="0">
                <a:pos x="300" y="64"/>
              </a:cxn>
              <a:cxn ang="0">
                <a:pos x="300" y="93"/>
              </a:cxn>
              <a:cxn ang="0">
                <a:pos x="307" y="106"/>
              </a:cxn>
              <a:cxn ang="0">
                <a:pos x="323" y="106"/>
              </a:cxn>
              <a:cxn ang="0">
                <a:pos x="329" y="128"/>
              </a:cxn>
              <a:cxn ang="0">
                <a:pos x="329" y="141"/>
              </a:cxn>
              <a:cxn ang="0">
                <a:pos x="323" y="148"/>
              </a:cxn>
              <a:cxn ang="0">
                <a:pos x="336" y="234"/>
              </a:cxn>
              <a:cxn ang="0">
                <a:pos x="329" y="241"/>
              </a:cxn>
              <a:cxn ang="0">
                <a:pos x="329" y="292"/>
              </a:cxn>
              <a:cxn ang="0">
                <a:pos x="365" y="334"/>
              </a:cxn>
              <a:cxn ang="0">
                <a:pos x="351" y="342"/>
              </a:cxn>
              <a:cxn ang="0">
                <a:pos x="323" y="362"/>
              </a:cxn>
              <a:cxn ang="0">
                <a:pos x="314" y="362"/>
              </a:cxn>
              <a:cxn ang="0">
                <a:pos x="287" y="391"/>
              </a:cxn>
              <a:cxn ang="0">
                <a:pos x="278" y="391"/>
              </a:cxn>
              <a:cxn ang="0">
                <a:pos x="250" y="407"/>
              </a:cxn>
              <a:cxn ang="0">
                <a:pos x="243" y="407"/>
              </a:cxn>
              <a:cxn ang="0">
                <a:pos x="230" y="420"/>
              </a:cxn>
              <a:cxn ang="0">
                <a:pos x="214" y="391"/>
              </a:cxn>
              <a:cxn ang="0">
                <a:pos x="194" y="378"/>
              </a:cxn>
              <a:cxn ang="0">
                <a:pos x="185" y="378"/>
              </a:cxn>
              <a:cxn ang="0">
                <a:pos x="128" y="327"/>
              </a:cxn>
              <a:cxn ang="0">
                <a:pos x="79" y="285"/>
              </a:cxn>
              <a:cxn ang="0">
                <a:pos x="0" y="212"/>
              </a:cxn>
              <a:cxn ang="0">
                <a:pos x="15" y="192"/>
              </a:cxn>
              <a:cxn ang="0">
                <a:pos x="108" y="128"/>
              </a:cxn>
              <a:cxn ang="0">
                <a:pos x="115" y="106"/>
              </a:cxn>
              <a:cxn ang="0">
                <a:pos x="137" y="99"/>
              </a:cxn>
              <a:cxn ang="0">
                <a:pos x="137" y="93"/>
              </a:cxn>
              <a:cxn ang="0">
                <a:pos x="121" y="77"/>
              </a:cxn>
              <a:cxn ang="0">
                <a:pos x="128" y="35"/>
              </a:cxn>
            </a:cxnLst>
            <a:rect l="0" t="0" r="r" b="b"/>
            <a:pathLst>
              <a:path w="365" h="420">
                <a:moveTo>
                  <a:pt x="128" y="35"/>
                </a:moveTo>
                <a:lnTo>
                  <a:pt x="201" y="6"/>
                </a:lnTo>
                <a:lnTo>
                  <a:pt x="307" y="0"/>
                </a:lnTo>
                <a:lnTo>
                  <a:pt x="307" y="48"/>
                </a:lnTo>
                <a:lnTo>
                  <a:pt x="300" y="64"/>
                </a:lnTo>
                <a:lnTo>
                  <a:pt x="300" y="93"/>
                </a:lnTo>
                <a:lnTo>
                  <a:pt x="307" y="106"/>
                </a:lnTo>
                <a:lnTo>
                  <a:pt x="323" y="106"/>
                </a:lnTo>
                <a:lnTo>
                  <a:pt x="329" y="128"/>
                </a:lnTo>
                <a:lnTo>
                  <a:pt x="329" y="141"/>
                </a:lnTo>
                <a:lnTo>
                  <a:pt x="323" y="148"/>
                </a:lnTo>
                <a:lnTo>
                  <a:pt x="336" y="234"/>
                </a:lnTo>
                <a:lnTo>
                  <a:pt x="329" y="241"/>
                </a:lnTo>
                <a:lnTo>
                  <a:pt x="329" y="292"/>
                </a:lnTo>
                <a:lnTo>
                  <a:pt x="365" y="334"/>
                </a:lnTo>
                <a:lnTo>
                  <a:pt x="351" y="342"/>
                </a:lnTo>
                <a:lnTo>
                  <a:pt x="323" y="362"/>
                </a:lnTo>
                <a:lnTo>
                  <a:pt x="314" y="362"/>
                </a:lnTo>
                <a:lnTo>
                  <a:pt x="287" y="391"/>
                </a:lnTo>
                <a:lnTo>
                  <a:pt x="278" y="391"/>
                </a:lnTo>
                <a:lnTo>
                  <a:pt x="250" y="407"/>
                </a:lnTo>
                <a:lnTo>
                  <a:pt x="243" y="407"/>
                </a:lnTo>
                <a:lnTo>
                  <a:pt x="230" y="420"/>
                </a:lnTo>
                <a:lnTo>
                  <a:pt x="214" y="391"/>
                </a:lnTo>
                <a:lnTo>
                  <a:pt x="194" y="378"/>
                </a:lnTo>
                <a:lnTo>
                  <a:pt x="185" y="378"/>
                </a:lnTo>
                <a:lnTo>
                  <a:pt x="128" y="327"/>
                </a:lnTo>
                <a:lnTo>
                  <a:pt x="79" y="285"/>
                </a:lnTo>
                <a:lnTo>
                  <a:pt x="0" y="212"/>
                </a:lnTo>
                <a:lnTo>
                  <a:pt x="15" y="192"/>
                </a:lnTo>
                <a:lnTo>
                  <a:pt x="108" y="128"/>
                </a:lnTo>
                <a:lnTo>
                  <a:pt x="115" y="106"/>
                </a:lnTo>
                <a:lnTo>
                  <a:pt x="137" y="99"/>
                </a:lnTo>
                <a:lnTo>
                  <a:pt x="137" y="93"/>
                </a:lnTo>
                <a:lnTo>
                  <a:pt x="121" y="77"/>
                </a:lnTo>
                <a:lnTo>
                  <a:pt x="128" y="35"/>
                </a:lnTo>
                <a:close/>
              </a:path>
            </a:pathLst>
          </a:custGeom>
          <a:solidFill>
            <a:schemeClr val="bg1">
              <a:lumMod val="85000"/>
            </a:schemeClr>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616" name="Freeform 798"/>
          <p:cNvSpPr>
            <a:spLocks/>
          </p:cNvSpPr>
          <p:nvPr/>
        </p:nvSpPr>
        <p:spPr bwMode="gray">
          <a:xfrm>
            <a:off x="5410973" y="4219200"/>
            <a:ext cx="220139" cy="208098"/>
          </a:xfrm>
          <a:custGeom>
            <a:avLst/>
            <a:gdLst/>
            <a:ahLst/>
            <a:cxnLst>
              <a:cxn ang="0">
                <a:pos x="9" y="0"/>
              </a:cxn>
              <a:cxn ang="0">
                <a:pos x="73" y="0"/>
              </a:cxn>
              <a:cxn ang="0">
                <a:pos x="73" y="29"/>
              </a:cxn>
              <a:cxn ang="0">
                <a:pos x="108" y="29"/>
              </a:cxn>
              <a:cxn ang="0">
                <a:pos x="108" y="57"/>
              </a:cxn>
              <a:cxn ang="0">
                <a:pos x="101" y="86"/>
              </a:cxn>
              <a:cxn ang="0">
                <a:pos x="108" y="128"/>
              </a:cxn>
              <a:cxn ang="0">
                <a:pos x="57" y="128"/>
              </a:cxn>
              <a:cxn ang="0">
                <a:pos x="22" y="137"/>
              </a:cxn>
              <a:cxn ang="0">
                <a:pos x="22" y="108"/>
              </a:cxn>
              <a:cxn ang="0">
                <a:pos x="0" y="93"/>
              </a:cxn>
              <a:cxn ang="0">
                <a:pos x="0" y="73"/>
              </a:cxn>
              <a:cxn ang="0">
                <a:pos x="9" y="51"/>
              </a:cxn>
              <a:cxn ang="0">
                <a:pos x="0" y="15"/>
              </a:cxn>
              <a:cxn ang="0">
                <a:pos x="9" y="0"/>
              </a:cxn>
            </a:cxnLst>
            <a:rect l="0" t="0" r="r" b="b"/>
            <a:pathLst>
              <a:path w="108" h="137">
                <a:moveTo>
                  <a:pt x="9" y="0"/>
                </a:moveTo>
                <a:lnTo>
                  <a:pt x="73" y="0"/>
                </a:lnTo>
                <a:lnTo>
                  <a:pt x="73" y="29"/>
                </a:lnTo>
                <a:lnTo>
                  <a:pt x="108" y="29"/>
                </a:lnTo>
                <a:lnTo>
                  <a:pt x="108" y="57"/>
                </a:lnTo>
                <a:lnTo>
                  <a:pt x="101" y="86"/>
                </a:lnTo>
                <a:lnTo>
                  <a:pt x="108" y="128"/>
                </a:lnTo>
                <a:lnTo>
                  <a:pt x="57" y="128"/>
                </a:lnTo>
                <a:lnTo>
                  <a:pt x="22" y="137"/>
                </a:lnTo>
                <a:lnTo>
                  <a:pt x="22" y="108"/>
                </a:lnTo>
                <a:lnTo>
                  <a:pt x="0" y="93"/>
                </a:lnTo>
                <a:lnTo>
                  <a:pt x="0" y="73"/>
                </a:lnTo>
                <a:lnTo>
                  <a:pt x="9" y="51"/>
                </a:lnTo>
                <a:lnTo>
                  <a:pt x="0" y="15"/>
                </a:lnTo>
                <a:lnTo>
                  <a:pt x="9" y="0"/>
                </a:lnTo>
                <a:close/>
              </a:path>
            </a:pathLst>
          </a:custGeom>
          <a:solidFill>
            <a:schemeClr val="bg1">
              <a:lumMod val="85000"/>
            </a:schemeClr>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617" name="Freeform 813"/>
          <p:cNvSpPr>
            <a:spLocks/>
          </p:cNvSpPr>
          <p:nvPr/>
        </p:nvSpPr>
        <p:spPr bwMode="gray">
          <a:xfrm>
            <a:off x="6662504" y="5162479"/>
            <a:ext cx="307787" cy="238477"/>
          </a:xfrm>
          <a:custGeom>
            <a:avLst/>
            <a:gdLst/>
            <a:ahLst/>
            <a:cxnLst>
              <a:cxn ang="0">
                <a:pos x="0" y="42"/>
              </a:cxn>
              <a:cxn ang="0">
                <a:pos x="42" y="49"/>
              </a:cxn>
              <a:cxn ang="0">
                <a:pos x="80" y="0"/>
              </a:cxn>
              <a:cxn ang="0">
                <a:pos x="107" y="0"/>
              </a:cxn>
              <a:cxn ang="0">
                <a:pos x="115" y="7"/>
              </a:cxn>
              <a:cxn ang="0">
                <a:pos x="129" y="7"/>
              </a:cxn>
              <a:cxn ang="0">
                <a:pos x="151" y="36"/>
              </a:cxn>
              <a:cxn ang="0">
                <a:pos x="135" y="142"/>
              </a:cxn>
              <a:cxn ang="0">
                <a:pos x="115" y="157"/>
              </a:cxn>
              <a:cxn ang="0">
                <a:pos x="100" y="157"/>
              </a:cxn>
              <a:cxn ang="0">
                <a:pos x="0" y="49"/>
              </a:cxn>
              <a:cxn ang="0">
                <a:pos x="0" y="42"/>
              </a:cxn>
            </a:cxnLst>
            <a:rect l="0" t="0" r="r" b="b"/>
            <a:pathLst>
              <a:path w="151" h="157">
                <a:moveTo>
                  <a:pt x="0" y="42"/>
                </a:moveTo>
                <a:lnTo>
                  <a:pt x="42" y="49"/>
                </a:lnTo>
                <a:lnTo>
                  <a:pt x="80" y="0"/>
                </a:lnTo>
                <a:lnTo>
                  <a:pt x="107" y="0"/>
                </a:lnTo>
                <a:lnTo>
                  <a:pt x="115" y="7"/>
                </a:lnTo>
                <a:lnTo>
                  <a:pt x="129" y="7"/>
                </a:lnTo>
                <a:lnTo>
                  <a:pt x="151" y="36"/>
                </a:lnTo>
                <a:lnTo>
                  <a:pt x="135" y="142"/>
                </a:lnTo>
                <a:lnTo>
                  <a:pt x="115" y="157"/>
                </a:lnTo>
                <a:lnTo>
                  <a:pt x="100" y="157"/>
                </a:lnTo>
                <a:lnTo>
                  <a:pt x="0" y="49"/>
                </a:lnTo>
                <a:lnTo>
                  <a:pt x="0" y="42"/>
                </a:lnTo>
                <a:close/>
              </a:path>
            </a:pathLst>
          </a:custGeom>
          <a:solidFill>
            <a:schemeClr val="bg1">
              <a:lumMod val="85000"/>
            </a:schemeClr>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618" name="Freeform 817"/>
          <p:cNvSpPr>
            <a:spLocks/>
          </p:cNvSpPr>
          <p:nvPr/>
        </p:nvSpPr>
        <p:spPr bwMode="gray">
          <a:xfrm>
            <a:off x="7335150" y="5031848"/>
            <a:ext cx="301673" cy="476955"/>
          </a:xfrm>
          <a:custGeom>
            <a:avLst/>
            <a:gdLst/>
            <a:ahLst/>
            <a:cxnLst>
              <a:cxn ang="0">
                <a:pos x="128" y="0"/>
              </a:cxn>
              <a:cxn ang="0">
                <a:pos x="141" y="15"/>
              </a:cxn>
              <a:cxn ang="0">
                <a:pos x="148" y="93"/>
              </a:cxn>
              <a:cxn ang="0">
                <a:pos x="128" y="86"/>
              </a:cxn>
              <a:cxn ang="0">
                <a:pos x="128" y="135"/>
              </a:cxn>
              <a:cxn ang="0">
                <a:pos x="77" y="301"/>
              </a:cxn>
              <a:cxn ang="0">
                <a:pos x="35" y="314"/>
              </a:cxn>
              <a:cxn ang="0">
                <a:pos x="13" y="301"/>
              </a:cxn>
              <a:cxn ang="0">
                <a:pos x="0" y="228"/>
              </a:cxn>
              <a:cxn ang="0">
                <a:pos x="26" y="192"/>
              </a:cxn>
              <a:cxn ang="0">
                <a:pos x="26" y="186"/>
              </a:cxn>
              <a:cxn ang="0">
                <a:pos x="20" y="150"/>
              </a:cxn>
              <a:cxn ang="0">
                <a:pos x="35" y="99"/>
              </a:cxn>
              <a:cxn ang="0">
                <a:pos x="71" y="86"/>
              </a:cxn>
              <a:cxn ang="0">
                <a:pos x="77" y="80"/>
              </a:cxn>
              <a:cxn ang="0">
                <a:pos x="119" y="0"/>
              </a:cxn>
              <a:cxn ang="0">
                <a:pos x="128" y="0"/>
              </a:cxn>
            </a:cxnLst>
            <a:rect l="0" t="0" r="r" b="b"/>
            <a:pathLst>
              <a:path w="148" h="314">
                <a:moveTo>
                  <a:pt x="128" y="0"/>
                </a:moveTo>
                <a:lnTo>
                  <a:pt x="141" y="15"/>
                </a:lnTo>
                <a:lnTo>
                  <a:pt x="148" y="93"/>
                </a:lnTo>
                <a:lnTo>
                  <a:pt x="128" y="86"/>
                </a:lnTo>
                <a:lnTo>
                  <a:pt x="128" y="135"/>
                </a:lnTo>
                <a:lnTo>
                  <a:pt x="77" y="301"/>
                </a:lnTo>
                <a:lnTo>
                  <a:pt x="35" y="314"/>
                </a:lnTo>
                <a:lnTo>
                  <a:pt x="13" y="301"/>
                </a:lnTo>
                <a:lnTo>
                  <a:pt x="0" y="228"/>
                </a:lnTo>
                <a:lnTo>
                  <a:pt x="26" y="192"/>
                </a:lnTo>
                <a:lnTo>
                  <a:pt x="26" y="186"/>
                </a:lnTo>
                <a:lnTo>
                  <a:pt x="20" y="150"/>
                </a:lnTo>
                <a:lnTo>
                  <a:pt x="35" y="99"/>
                </a:lnTo>
                <a:lnTo>
                  <a:pt x="71" y="86"/>
                </a:lnTo>
                <a:lnTo>
                  <a:pt x="77" y="80"/>
                </a:lnTo>
                <a:lnTo>
                  <a:pt x="119" y="0"/>
                </a:lnTo>
                <a:lnTo>
                  <a:pt x="128" y="0"/>
                </a:lnTo>
                <a:close/>
              </a:path>
            </a:pathLst>
          </a:custGeom>
          <a:solidFill>
            <a:schemeClr val="bg1">
              <a:lumMod val="85000"/>
            </a:schemeClr>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619" name="Freeform 818"/>
          <p:cNvSpPr>
            <a:spLocks/>
          </p:cNvSpPr>
          <p:nvPr/>
        </p:nvSpPr>
        <p:spPr bwMode="gray">
          <a:xfrm>
            <a:off x="7015135" y="3429338"/>
            <a:ext cx="784756" cy="595435"/>
          </a:xfrm>
          <a:custGeom>
            <a:avLst/>
            <a:gdLst/>
            <a:ahLst/>
            <a:cxnLst>
              <a:cxn ang="0">
                <a:pos x="0" y="58"/>
              </a:cxn>
              <a:cxn ang="0">
                <a:pos x="42" y="64"/>
              </a:cxn>
              <a:cxn ang="0">
                <a:pos x="49" y="58"/>
              </a:cxn>
              <a:cxn ang="0">
                <a:pos x="35" y="36"/>
              </a:cxn>
              <a:cxn ang="0">
                <a:pos x="35" y="22"/>
              </a:cxn>
              <a:cxn ang="0">
                <a:pos x="64" y="0"/>
              </a:cxn>
              <a:cxn ang="0">
                <a:pos x="164" y="36"/>
              </a:cxn>
              <a:cxn ang="0">
                <a:pos x="164" y="58"/>
              </a:cxn>
              <a:cxn ang="0">
                <a:pos x="177" y="64"/>
              </a:cxn>
              <a:cxn ang="0">
                <a:pos x="206" y="64"/>
              </a:cxn>
              <a:cxn ang="0">
                <a:pos x="206" y="78"/>
              </a:cxn>
              <a:cxn ang="0">
                <a:pos x="234" y="78"/>
              </a:cxn>
              <a:cxn ang="0">
                <a:pos x="263" y="135"/>
              </a:cxn>
              <a:cxn ang="0">
                <a:pos x="276" y="157"/>
              </a:cxn>
              <a:cxn ang="0">
                <a:pos x="276" y="186"/>
              </a:cxn>
              <a:cxn ang="0">
                <a:pos x="292" y="193"/>
              </a:cxn>
              <a:cxn ang="0">
                <a:pos x="305" y="186"/>
              </a:cxn>
              <a:cxn ang="0">
                <a:pos x="314" y="199"/>
              </a:cxn>
              <a:cxn ang="0">
                <a:pos x="321" y="228"/>
              </a:cxn>
              <a:cxn ang="0">
                <a:pos x="349" y="228"/>
              </a:cxn>
              <a:cxn ang="0">
                <a:pos x="385" y="221"/>
              </a:cxn>
              <a:cxn ang="0">
                <a:pos x="385" y="257"/>
              </a:cxn>
              <a:cxn ang="0">
                <a:pos x="378" y="270"/>
              </a:cxn>
              <a:cxn ang="0">
                <a:pos x="356" y="308"/>
              </a:cxn>
              <a:cxn ang="0">
                <a:pos x="327" y="321"/>
              </a:cxn>
              <a:cxn ang="0">
                <a:pos x="292" y="334"/>
              </a:cxn>
              <a:cxn ang="0">
                <a:pos x="250" y="385"/>
              </a:cxn>
              <a:cxn ang="0">
                <a:pos x="234" y="392"/>
              </a:cxn>
              <a:cxn ang="0">
                <a:pos x="221" y="356"/>
              </a:cxn>
              <a:cxn ang="0">
                <a:pos x="183" y="356"/>
              </a:cxn>
              <a:cxn ang="0">
                <a:pos x="157" y="392"/>
              </a:cxn>
              <a:cxn ang="0">
                <a:pos x="157" y="363"/>
              </a:cxn>
              <a:cxn ang="0">
                <a:pos x="77" y="263"/>
              </a:cxn>
              <a:cxn ang="0">
                <a:pos x="64" y="199"/>
              </a:cxn>
              <a:cxn ang="0">
                <a:pos x="49" y="193"/>
              </a:cxn>
              <a:cxn ang="0">
                <a:pos x="13" y="122"/>
              </a:cxn>
              <a:cxn ang="0">
                <a:pos x="0" y="113"/>
              </a:cxn>
              <a:cxn ang="0">
                <a:pos x="0" y="58"/>
              </a:cxn>
            </a:cxnLst>
            <a:rect l="0" t="0" r="r" b="b"/>
            <a:pathLst>
              <a:path w="385" h="392">
                <a:moveTo>
                  <a:pt x="0" y="58"/>
                </a:moveTo>
                <a:lnTo>
                  <a:pt x="42" y="64"/>
                </a:lnTo>
                <a:lnTo>
                  <a:pt x="49" y="58"/>
                </a:lnTo>
                <a:lnTo>
                  <a:pt x="35" y="36"/>
                </a:lnTo>
                <a:lnTo>
                  <a:pt x="35" y="22"/>
                </a:lnTo>
                <a:lnTo>
                  <a:pt x="64" y="0"/>
                </a:lnTo>
                <a:lnTo>
                  <a:pt x="164" y="36"/>
                </a:lnTo>
                <a:lnTo>
                  <a:pt x="164" y="58"/>
                </a:lnTo>
                <a:lnTo>
                  <a:pt x="177" y="64"/>
                </a:lnTo>
                <a:lnTo>
                  <a:pt x="206" y="64"/>
                </a:lnTo>
                <a:lnTo>
                  <a:pt x="206" y="78"/>
                </a:lnTo>
                <a:lnTo>
                  <a:pt x="234" y="78"/>
                </a:lnTo>
                <a:lnTo>
                  <a:pt x="263" y="135"/>
                </a:lnTo>
                <a:lnTo>
                  <a:pt x="276" y="157"/>
                </a:lnTo>
                <a:lnTo>
                  <a:pt x="276" y="186"/>
                </a:lnTo>
                <a:lnTo>
                  <a:pt x="292" y="193"/>
                </a:lnTo>
                <a:lnTo>
                  <a:pt x="305" y="186"/>
                </a:lnTo>
                <a:lnTo>
                  <a:pt x="314" y="199"/>
                </a:lnTo>
                <a:lnTo>
                  <a:pt x="321" y="228"/>
                </a:lnTo>
                <a:lnTo>
                  <a:pt x="349" y="228"/>
                </a:lnTo>
                <a:lnTo>
                  <a:pt x="385" y="221"/>
                </a:lnTo>
                <a:lnTo>
                  <a:pt x="385" y="257"/>
                </a:lnTo>
                <a:lnTo>
                  <a:pt x="378" y="270"/>
                </a:lnTo>
                <a:lnTo>
                  <a:pt x="356" y="308"/>
                </a:lnTo>
                <a:lnTo>
                  <a:pt x="327" y="321"/>
                </a:lnTo>
                <a:lnTo>
                  <a:pt x="292" y="334"/>
                </a:lnTo>
                <a:lnTo>
                  <a:pt x="250" y="385"/>
                </a:lnTo>
                <a:lnTo>
                  <a:pt x="234" y="392"/>
                </a:lnTo>
                <a:lnTo>
                  <a:pt x="221" y="356"/>
                </a:lnTo>
                <a:lnTo>
                  <a:pt x="183" y="356"/>
                </a:lnTo>
                <a:lnTo>
                  <a:pt x="157" y="392"/>
                </a:lnTo>
                <a:lnTo>
                  <a:pt x="157" y="363"/>
                </a:lnTo>
                <a:lnTo>
                  <a:pt x="77" y="263"/>
                </a:lnTo>
                <a:lnTo>
                  <a:pt x="64" y="199"/>
                </a:lnTo>
                <a:lnTo>
                  <a:pt x="49" y="193"/>
                </a:lnTo>
                <a:lnTo>
                  <a:pt x="13" y="122"/>
                </a:lnTo>
                <a:lnTo>
                  <a:pt x="0" y="113"/>
                </a:lnTo>
                <a:lnTo>
                  <a:pt x="0" y="58"/>
                </a:lnTo>
                <a:close/>
              </a:path>
            </a:pathLst>
          </a:custGeom>
          <a:solidFill>
            <a:schemeClr val="bg1">
              <a:lumMod val="85000"/>
            </a:schemeClr>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620" name="Freeform 822"/>
          <p:cNvSpPr>
            <a:spLocks/>
          </p:cNvSpPr>
          <p:nvPr/>
        </p:nvSpPr>
        <p:spPr bwMode="gray">
          <a:xfrm>
            <a:off x="7636824" y="3658702"/>
            <a:ext cx="189566" cy="116960"/>
          </a:xfrm>
          <a:custGeom>
            <a:avLst/>
            <a:gdLst/>
            <a:ahLst/>
            <a:cxnLst>
              <a:cxn ang="0">
                <a:pos x="0" y="35"/>
              </a:cxn>
              <a:cxn ang="0">
                <a:pos x="9" y="64"/>
              </a:cxn>
              <a:cxn ang="0">
                <a:pos x="16" y="77"/>
              </a:cxn>
              <a:cxn ang="0">
                <a:pos x="44" y="77"/>
              </a:cxn>
              <a:cxn ang="0">
                <a:pos x="80" y="70"/>
              </a:cxn>
              <a:cxn ang="0">
                <a:pos x="93" y="42"/>
              </a:cxn>
              <a:cxn ang="0">
                <a:pos x="93" y="13"/>
              </a:cxn>
              <a:cxn ang="0">
                <a:pos x="80" y="0"/>
              </a:cxn>
              <a:cxn ang="0">
                <a:pos x="73" y="0"/>
              </a:cxn>
              <a:cxn ang="0">
                <a:pos x="51" y="35"/>
              </a:cxn>
              <a:cxn ang="0">
                <a:pos x="0" y="35"/>
              </a:cxn>
            </a:cxnLst>
            <a:rect l="0" t="0" r="r" b="b"/>
            <a:pathLst>
              <a:path w="93" h="77">
                <a:moveTo>
                  <a:pt x="0" y="35"/>
                </a:moveTo>
                <a:lnTo>
                  <a:pt x="9" y="64"/>
                </a:lnTo>
                <a:lnTo>
                  <a:pt x="16" y="77"/>
                </a:lnTo>
                <a:lnTo>
                  <a:pt x="44" y="77"/>
                </a:lnTo>
                <a:lnTo>
                  <a:pt x="80" y="70"/>
                </a:lnTo>
                <a:lnTo>
                  <a:pt x="93" y="42"/>
                </a:lnTo>
                <a:lnTo>
                  <a:pt x="93" y="13"/>
                </a:lnTo>
                <a:lnTo>
                  <a:pt x="80" y="0"/>
                </a:lnTo>
                <a:lnTo>
                  <a:pt x="73" y="0"/>
                </a:lnTo>
                <a:lnTo>
                  <a:pt x="51" y="35"/>
                </a:lnTo>
                <a:lnTo>
                  <a:pt x="0" y="35"/>
                </a:lnTo>
                <a:close/>
              </a:path>
            </a:pathLst>
          </a:custGeom>
          <a:solidFill>
            <a:schemeClr val="bg1">
              <a:lumMod val="85000"/>
            </a:schemeClr>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621" name="Freeform 823"/>
          <p:cNvSpPr>
            <a:spLocks/>
          </p:cNvSpPr>
          <p:nvPr/>
        </p:nvSpPr>
        <p:spPr bwMode="gray">
          <a:xfrm>
            <a:off x="7714280" y="3678449"/>
            <a:ext cx="242561" cy="302275"/>
          </a:xfrm>
          <a:custGeom>
            <a:avLst/>
            <a:gdLst/>
            <a:ahLst/>
            <a:cxnLst>
              <a:cxn ang="0">
                <a:pos x="55" y="0"/>
              </a:cxn>
              <a:cxn ang="0">
                <a:pos x="55" y="29"/>
              </a:cxn>
              <a:cxn ang="0">
                <a:pos x="42" y="57"/>
              </a:cxn>
              <a:cxn ang="0">
                <a:pos x="42" y="93"/>
              </a:cxn>
              <a:cxn ang="0">
                <a:pos x="13" y="144"/>
              </a:cxn>
              <a:cxn ang="0">
                <a:pos x="0" y="150"/>
              </a:cxn>
              <a:cxn ang="0">
                <a:pos x="6" y="179"/>
              </a:cxn>
              <a:cxn ang="0">
                <a:pos x="13" y="199"/>
              </a:cxn>
              <a:cxn ang="0">
                <a:pos x="55" y="170"/>
              </a:cxn>
              <a:cxn ang="0">
                <a:pos x="119" y="71"/>
              </a:cxn>
              <a:cxn ang="0">
                <a:pos x="64" y="6"/>
              </a:cxn>
              <a:cxn ang="0">
                <a:pos x="55" y="0"/>
              </a:cxn>
            </a:cxnLst>
            <a:rect l="0" t="0" r="r" b="b"/>
            <a:pathLst>
              <a:path w="119" h="199">
                <a:moveTo>
                  <a:pt x="55" y="0"/>
                </a:moveTo>
                <a:lnTo>
                  <a:pt x="55" y="29"/>
                </a:lnTo>
                <a:lnTo>
                  <a:pt x="42" y="57"/>
                </a:lnTo>
                <a:lnTo>
                  <a:pt x="42" y="93"/>
                </a:lnTo>
                <a:lnTo>
                  <a:pt x="13" y="144"/>
                </a:lnTo>
                <a:lnTo>
                  <a:pt x="0" y="150"/>
                </a:lnTo>
                <a:lnTo>
                  <a:pt x="6" y="179"/>
                </a:lnTo>
                <a:lnTo>
                  <a:pt x="13" y="199"/>
                </a:lnTo>
                <a:lnTo>
                  <a:pt x="55" y="170"/>
                </a:lnTo>
                <a:lnTo>
                  <a:pt x="119" y="71"/>
                </a:lnTo>
                <a:lnTo>
                  <a:pt x="64" y="6"/>
                </a:lnTo>
                <a:lnTo>
                  <a:pt x="55" y="0"/>
                </a:lnTo>
                <a:close/>
              </a:path>
            </a:pathLst>
          </a:custGeom>
          <a:solidFill>
            <a:schemeClr val="bg1">
              <a:lumMod val="85000"/>
            </a:schemeClr>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622" name="Freeform 825"/>
          <p:cNvSpPr>
            <a:spLocks/>
          </p:cNvSpPr>
          <p:nvPr/>
        </p:nvSpPr>
        <p:spPr bwMode="gray">
          <a:xfrm>
            <a:off x="7956839" y="3224278"/>
            <a:ext cx="468814" cy="498221"/>
          </a:xfrm>
          <a:custGeom>
            <a:avLst/>
            <a:gdLst/>
            <a:ahLst/>
            <a:cxnLst>
              <a:cxn ang="0">
                <a:pos x="208" y="0"/>
              </a:cxn>
              <a:cxn ang="0">
                <a:pos x="230" y="14"/>
              </a:cxn>
              <a:cxn ang="0">
                <a:pos x="230" y="36"/>
              </a:cxn>
              <a:cxn ang="0">
                <a:pos x="208" y="71"/>
              </a:cxn>
              <a:cxn ang="0">
                <a:pos x="201" y="106"/>
              </a:cxn>
              <a:cxn ang="0">
                <a:pos x="195" y="113"/>
              </a:cxn>
              <a:cxn ang="0">
                <a:pos x="195" y="129"/>
              </a:cxn>
              <a:cxn ang="0">
                <a:pos x="201" y="135"/>
              </a:cxn>
              <a:cxn ang="0">
                <a:pos x="195" y="171"/>
              </a:cxn>
              <a:cxn ang="0">
                <a:pos x="186" y="184"/>
              </a:cxn>
              <a:cxn ang="0">
                <a:pos x="186" y="228"/>
              </a:cxn>
              <a:cxn ang="0">
                <a:pos x="157" y="241"/>
              </a:cxn>
              <a:cxn ang="0">
                <a:pos x="166" y="292"/>
              </a:cxn>
              <a:cxn ang="0">
                <a:pos x="137" y="328"/>
              </a:cxn>
              <a:cxn ang="0">
                <a:pos x="102" y="292"/>
              </a:cxn>
              <a:cxn ang="0">
                <a:pos x="22" y="292"/>
              </a:cxn>
              <a:cxn ang="0">
                <a:pos x="22" y="263"/>
              </a:cxn>
              <a:cxn ang="0">
                <a:pos x="44" y="248"/>
              </a:cxn>
              <a:cxn ang="0">
                <a:pos x="29" y="213"/>
              </a:cxn>
              <a:cxn ang="0">
                <a:pos x="0" y="199"/>
              </a:cxn>
              <a:cxn ang="0">
                <a:pos x="0" y="177"/>
              </a:cxn>
              <a:cxn ang="0">
                <a:pos x="44" y="184"/>
              </a:cxn>
              <a:cxn ang="0">
                <a:pos x="51" y="177"/>
              </a:cxn>
              <a:cxn ang="0">
                <a:pos x="80" y="164"/>
              </a:cxn>
              <a:cxn ang="0">
                <a:pos x="86" y="142"/>
              </a:cxn>
              <a:cxn ang="0">
                <a:pos x="102" y="135"/>
              </a:cxn>
              <a:cxn ang="0">
                <a:pos x="122" y="120"/>
              </a:cxn>
              <a:cxn ang="0">
                <a:pos x="131" y="71"/>
              </a:cxn>
              <a:cxn ang="0">
                <a:pos x="144" y="56"/>
              </a:cxn>
              <a:cxn ang="0">
                <a:pos x="150" y="36"/>
              </a:cxn>
              <a:cxn ang="0">
                <a:pos x="150" y="14"/>
              </a:cxn>
              <a:cxn ang="0">
                <a:pos x="208" y="0"/>
              </a:cxn>
            </a:cxnLst>
            <a:rect l="0" t="0" r="r" b="b"/>
            <a:pathLst>
              <a:path w="230" h="328">
                <a:moveTo>
                  <a:pt x="208" y="0"/>
                </a:moveTo>
                <a:lnTo>
                  <a:pt x="230" y="14"/>
                </a:lnTo>
                <a:lnTo>
                  <a:pt x="230" y="36"/>
                </a:lnTo>
                <a:lnTo>
                  <a:pt x="208" y="71"/>
                </a:lnTo>
                <a:lnTo>
                  <a:pt x="201" y="106"/>
                </a:lnTo>
                <a:lnTo>
                  <a:pt x="195" y="113"/>
                </a:lnTo>
                <a:lnTo>
                  <a:pt x="195" y="129"/>
                </a:lnTo>
                <a:lnTo>
                  <a:pt x="201" y="135"/>
                </a:lnTo>
                <a:lnTo>
                  <a:pt x="195" y="171"/>
                </a:lnTo>
                <a:lnTo>
                  <a:pt x="186" y="184"/>
                </a:lnTo>
                <a:lnTo>
                  <a:pt x="186" y="228"/>
                </a:lnTo>
                <a:lnTo>
                  <a:pt x="157" y="241"/>
                </a:lnTo>
                <a:lnTo>
                  <a:pt x="166" y="292"/>
                </a:lnTo>
                <a:lnTo>
                  <a:pt x="137" y="328"/>
                </a:lnTo>
                <a:lnTo>
                  <a:pt x="102" y="292"/>
                </a:lnTo>
                <a:lnTo>
                  <a:pt x="22" y="292"/>
                </a:lnTo>
                <a:lnTo>
                  <a:pt x="22" y="263"/>
                </a:lnTo>
                <a:lnTo>
                  <a:pt x="44" y="248"/>
                </a:lnTo>
                <a:lnTo>
                  <a:pt x="29" y="213"/>
                </a:lnTo>
                <a:lnTo>
                  <a:pt x="0" y="199"/>
                </a:lnTo>
                <a:lnTo>
                  <a:pt x="0" y="177"/>
                </a:lnTo>
                <a:lnTo>
                  <a:pt x="44" y="184"/>
                </a:lnTo>
                <a:lnTo>
                  <a:pt x="51" y="177"/>
                </a:lnTo>
                <a:lnTo>
                  <a:pt x="80" y="164"/>
                </a:lnTo>
                <a:lnTo>
                  <a:pt x="86" y="142"/>
                </a:lnTo>
                <a:lnTo>
                  <a:pt x="102" y="135"/>
                </a:lnTo>
                <a:lnTo>
                  <a:pt x="122" y="120"/>
                </a:lnTo>
                <a:lnTo>
                  <a:pt x="131" y="71"/>
                </a:lnTo>
                <a:lnTo>
                  <a:pt x="144" y="56"/>
                </a:lnTo>
                <a:lnTo>
                  <a:pt x="150" y="36"/>
                </a:lnTo>
                <a:lnTo>
                  <a:pt x="150" y="14"/>
                </a:lnTo>
                <a:lnTo>
                  <a:pt x="208" y="0"/>
                </a:lnTo>
                <a:close/>
              </a:path>
            </a:pathLst>
          </a:custGeom>
          <a:solidFill>
            <a:schemeClr val="bg1">
              <a:lumMod val="85000"/>
            </a:schemeClr>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623" name="Freeform 830"/>
          <p:cNvSpPr>
            <a:spLocks/>
          </p:cNvSpPr>
          <p:nvPr/>
        </p:nvSpPr>
        <p:spPr bwMode="gray">
          <a:xfrm>
            <a:off x="9371438" y="3819713"/>
            <a:ext cx="303711" cy="549865"/>
          </a:xfrm>
          <a:custGeom>
            <a:avLst/>
            <a:gdLst/>
            <a:ahLst/>
            <a:cxnLst>
              <a:cxn ang="0">
                <a:pos x="36" y="0"/>
              </a:cxn>
              <a:cxn ang="0">
                <a:pos x="42" y="28"/>
              </a:cxn>
              <a:cxn ang="0">
                <a:pos x="56" y="28"/>
              </a:cxn>
              <a:cxn ang="0">
                <a:pos x="56" y="51"/>
              </a:cxn>
              <a:cxn ang="0">
                <a:pos x="78" y="51"/>
              </a:cxn>
              <a:cxn ang="0">
                <a:pos x="84" y="42"/>
              </a:cxn>
              <a:cxn ang="0">
                <a:pos x="100" y="42"/>
              </a:cxn>
              <a:cxn ang="0">
                <a:pos x="113" y="57"/>
              </a:cxn>
              <a:cxn ang="0">
                <a:pos x="135" y="99"/>
              </a:cxn>
              <a:cxn ang="0">
                <a:pos x="149" y="115"/>
              </a:cxn>
              <a:cxn ang="0">
                <a:pos x="149" y="128"/>
              </a:cxn>
              <a:cxn ang="0">
                <a:pos x="135" y="150"/>
              </a:cxn>
              <a:cxn ang="0">
                <a:pos x="122" y="141"/>
              </a:cxn>
              <a:cxn ang="0">
                <a:pos x="107" y="141"/>
              </a:cxn>
              <a:cxn ang="0">
                <a:pos x="100" y="157"/>
              </a:cxn>
              <a:cxn ang="0">
                <a:pos x="100" y="192"/>
              </a:cxn>
              <a:cxn ang="0">
                <a:pos x="78" y="192"/>
              </a:cxn>
              <a:cxn ang="0">
                <a:pos x="71" y="170"/>
              </a:cxn>
              <a:cxn ang="0">
                <a:pos x="65" y="170"/>
              </a:cxn>
              <a:cxn ang="0">
                <a:pos x="56" y="179"/>
              </a:cxn>
              <a:cxn ang="0">
                <a:pos x="56" y="278"/>
              </a:cxn>
              <a:cxn ang="0">
                <a:pos x="71" y="298"/>
              </a:cxn>
              <a:cxn ang="0">
                <a:pos x="71" y="307"/>
              </a:cxn>
              <a:cxn ang="0">
                <a:pos x="93" y="336"/>
              </a:cxn>
              <a:cxn ang="0">
                <a:pos x="100" y="336"/>
              </a:cxn>
              <a:cxn ang="0">
                <a:pos x="129" y="362"/>
              </a:cxn>
              <a:cxn ang="0">
                <a:pos x="84" y="356"/>
              </a:cxn>
              <a:cxn ang="0">
                <a:pos x="56" y="336"/>
              </a:cxn>
              <a:cxn ang="0">
                <a:pos x="56" y="320"/>
              </a:cxn>
              <a:cxn ang="0">
                <a:pos x="36" y="298"/>
              </a:cxn>
              <a:cxn ang="0">
                <a:pos x="29" y="285"/>
              </a:cxn>
              <a:cxn ang="0">
                <a:pos x="36" y="263"/>
              </a:cxn>
              <a:cxn ang="0">
                <a:pos x="42" y="256"/>
              </a:cxn>
              <a:cxn ang="0">
                <a:pos x="42" y="163"/>
              </a:cxn>
              <a:cxn ang="0">
                <a:pos x="29" y="141"/>
              </a:cxn>
              <a:cxn ang="0">
                <a:pos x="20" y="99"/>
              </a:cxn>
              <a:cxn ang="0">
                <a:pos x="0" y="57"/>
              </a:cxn>
              <a:cxn ang="0">
                <a:pos x="0" y="6"/>
              </a:cxn>
              <a:cxn ang="0">
                <a:pos x="27" y="2"/>
              </a:cxn>
              <a:cxn ang="0">
                <a:pos x="36" y="0"/>
              </a:cxn>
            </a:cxnLst>
            <a:rect l="0" t="0" r="r" b="b"/>
            <a:pathLst>
              <a:path w="149" h="362">
                <a:moveTo>
                  <a:pt x="36" y="0"/>
                </a:moveTo>
                <a:lnTo>
                  <a:pt x="42" y="28"/>
                </a:lnTo>
                <a:lnTo>
                  <a:pt x="56" y="28"/>
                </a:lnTo>
                <a:lnTo>
                  <a:pt x="56" y="51"/>
                </a:lnTo>
                <a:lnTo>
                  <a:pt x="78" y="51"/>
                </a:lnTo>
                <a:lnTo>
                  <a:pt x="84" y="42"/>
                </a:lnTo>
                <a:lnTo>
                  <a:pt x="100" y="42"/>
                </a:lnTo>
                <a:lnTo>
                  <a:pt x="113" y="57"/>
                </a:lnTo>
                <a:lnTo>
                  <a:pt x="135" y="99"/>
                </a:lnTo>
                <a:lnTo>
                  <a:pt x="149" y="115"/>
                </a:lnTo>
                <a:lnTo>
                  <a:pt x="149" y="128"/>
                </a:lnTo>
                <a:lnTo>
                  <a:pt x="135" y="150"/>
                </a:lnTo>
                <a:lnTo>
                  <a:pt x="122" y="141"/>
                </a:lnTo>
                <a:lnTo>
                  <a:pt x="107" y="141"/>
                </a:lnTo>
                <a:lnTo>
                  <a:pt x="100" y="157"/>
                </a:lnTo>
                <a:lnTo>
                  <a:pt x="100" y="192"/>
                </a:lnTo>
                <a:lnTo>
                  <a:pt x="78" y="192"/>
                </a:lnTo>
                <a:lnTo>
                  <a:pt x="71" y="170"/>
                </a:lnTo>
                <a:lnTo>
                  <a:pt x="65" y="170"/>
                </a:lnTo>
                <a:lnTo>
                  <a:pt x="56" y="179"/>
                </a:lnTo>
                <a:lnTo>
                  <a:pt x="56" y="278"/>
                </a:lnTo>
                <a:lnTo>
                  <a:pt x="71" y="298"/>
                </a:lnTo>
                <a:lnTo>
                  <a:pt x="71" y="307"/>
                </a:lnTo>
                <a:lnTo>
                  <a:pt x="93" y="336"/>
                </a:lnTo>
                <a:lnTo>
                  <a:pt x="100" y="336"/>
                </a:lnTo>
                <a:lnTo>
                  <a:pt x="129" y="362"/>
                </a:lnTo>
                <a:lnTo>
                  <a:pt x="84" y="356"/>
                </a:lnTo>
                <a:lnTo>
                  <a:pt x="56" y="336"/>
                </a:lnTo>
                <a:lnTo>
                  <a:pt x="56" y="320"/>
                </a:lnTo>
                <a:lnTo>
                  <a:pt x="36" y="298"/>
                </a:lnTo>
                <a:lnTo>
                  <a:pt x="29" y="285"/>
                </a:lnTo>
                <a:lnTo>
                  <a:pt x="36" y="263"/>
                </a:lnTo>
                <a:lnTo>
                  <a:pt x="42" y="256"/>
                </a:lnTo>
                <a:lnTo>
                  <a:pt x="42" y="163"/>
                </a:lnTo>
                <a:lnTo>
                  <a:pt x="29" y="141"/>
                </a:lnTo>
                <a:lnTo>
                  <a:pt x="20" y="99"/>
                </a:lnTo>
                <a:lnTo>
                  <a:pt x="0" y="57"/>
                </a:lnTo>
                <a:lnTo>
                  <a:pt x="0" y="6"/>
                </a:lnTo>
                <a:lnTo>
                  <a:pt x="27" y="2"/>
                </a:lnTo>
                <a:lnTo>
                  <a:pt x="36" y="0"/>
                </a:lnTo>
                <a:close/>
              </a:path>
            </a:pathLst>
          </a:custGeom>
          <a:solidFill>
            <a:schemeClr val="bg1">
              <a:lumMod val="85000"/>
            </a:schemeClr>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625" name="Freeform 909"/>
          <p:cNvSpPr>
            <a:spLocks/>
          </p:cNvSpPr>
          <p:nvPr/>
        </p:nvSpPr>
        <p:spPr bwMode="gray">
          <a:xfrm>
            <a:off x="5951128" y="2042524"/>
            <a:ext cx="666533" cy="476955"/>
          </a:xfrm>
          <a:custGeom>
            <a:avLst/>
            <a:gdLst/>
            <a:ahLst/>
            <a:cxnLst>
              <a:cxn ang="0">
                <a:pos x="327" y="22"/>
              </a:cxn>
              <a:cxn ang="0">
                <a:pos x="314" y="42"/>
              </a:cxn>
              <a:cxn ang="0">
                <a:pos x="292" y="29"/>
              </a:cxn>
              <a:cxn ang="0">
                <a:pos x="272" y="51"/>
              </a:cxn>
              <a:cxn ang="0">
                <a:pos x="215" y="51"/>
              </a:cxn>
              <a:cxn ang="0">
                <a:pos x="186" y="64"/>
              </a:cxn>
              <a:cxn ang="0">
                <a:pos x="135" y="115"/>
              </a:cxn>
              <a:cxn ang="0">
                <a:pos x="122" y="157"/>
              </a:cxn>
              <a:cxn ang="0">
                <a:pos x="100" y="164"/>
              </a:cxn>
              <a:cxn ang="0">
                <a:pos x="106" y="256"/>
              </a:cxn>
              <a:cxn ang="0">
                <a:pos x="77" y="279"/>
              </a:cxn>
              <a:cxn ang="0">
                <a:pos x="42" y="314"/>
              </a:cxn>
              <a:cxn ang="0">
                <a:pos x="13" y="307"/>
              </a:cxn>
              <a:cxn ang="0">
                <a:pos x="13" y="292"/>
              </a:cxn>
              <a:cxn ang="0">
                <a:pos x="0" y="221"/>
              </a:cxn>
              <a:cxn ang="0">
                <a:pos x="49" y="179"/>
              </a:cxn>
              <a:cxn ang="0">
                <a:pos x="71" y="179"/>
              </a:cxn>
              <a:cxn ang="0">
                <a:pos x="71" y="157"/>
              </a:cxn>
              <a:cxn ang="0">
                <a:pos x="122" y="86"/>
              </a:cxn>
              <a:cxn ang="0">
                <a:pos x="128" y="71"/>
              </a:cxn>
              <a:cxn ang="0">
                <a:pos x="150" y="57"/>
              </a:cxn>
              <a:cxn ang="0">
                <a:pos x="157" y="51"/>
              </a:cxn>
              <a:cxn ang="0">
                <a:pos x="179" y="35"/>
              </a:cxn>
              <a:cxn ang="0">
                <a:pos x="186" y="29"/>
              </a:cxn>
              <a:cxn ang="0">
                <a:pos x="221" y="22"/>
              </a:cxn>
              <a:cxn ang="0">
                <a:pos x="250" y="0"/>
              </a:cxn>
              <a:cxn ang="0">
                <a:pos x="279" y="0"/>
              </a:cxn>
              <a:cxn ang="0">
                <a:pos x="314" y="7"/>
              </a:cxn>
              <a:cxn ang="0">
                <a:pos x="327" y="22"/>
              </a:cxn>
            </a:cxnLst>
            <a:rect l="0" t="0" r="r" b="b"/>
            <a:pathLst>
              <a:path w="327" h="314">
                <a:moveTo>
                  <a:pt x="327" y="22"/>
                </a:moveTo>
                <a:lnTo>
                  <a:pt x="314" y="42"/>
                </a:lnTo>
                <a:lnTo>
                  <a:pt x="292" y="29"/>
                </a:lnTo>
                <a:lnTo>
                  <a:pt x="272" y="51"/>
                </a:lnTo>
                <a:lnTo>
                  <a:pt x="215" y="51"/>
                </a:lnTo>
                <a:lnTo>
                  <a:pt x="186" y="64"/>
                </a:lnTo>
                <a:lnTo>
                  <a:pt x="135" y="115"/>
                </a:lnTo>
                <a:lnTo>
                  <a:pt x="122" y="157"/>
                </a:lnTo>
                <a:lnTo>
                  <a:pt x="100" y="164"/>
                </a:lnTo>
                <a:lnTo>
                  <a:pt x="106" y="256"/>
                </a:lnTo>
                <a:lnTo>
                  <a:pt x="77" y="279"/>
                </a:lnTo>
                <a:lnTo>
                  <a:pt x="42" y="314"/>
                </a:lnTo>
                <a:lnTo>
                  <a:pt x="13" y="307"/>
                </a:lnTo>
                <a:lnTo>
                  <a:pt x="13" y="292"/>
                </a:lnTo>
                <a:lnTo>
                  <a:pt x="0" y="221"/>
                </a:lnTo>
                <a:lnTo>
                  <a:pt x="49" y="179"/>
                </a:lnTo>
                <a:lnTo>
                  <a:pt x="71" y="179"/>
                </a:lnTo>
                <a:lnTo>
                  <a:pt x="71" y="157"/>
                </a:lnTo>
                <a:lnTo>
                  <a:pt x="122" y="86"/>
                </a:lnTo>
                <a:lnTo>
                  <a:pt x="128" y="71"/>
                </a:lnTo>
                <a:lnTo>
                  <a:pt x="150" y="57"/>
                </a:lnTo>
                <a:lnTo>
                  <a:pt x="157" y="51"/>
                </a:lnTo>
                <a:lnTo>
                  <a:pt x="179" y="35"/>
                </a:lnTo>
                <a:lnTo>
                  <a:pt x="186" y="29"/>
                </a:lnTo>
                <a:lnTo>
                  <a:pt x="221" y="22"/>
                </a:lnTo>
                <a:lnTo>
                  <a:pt x="250" y="0"/>
                </a:lnTo>
                <a:lnTo>
                  <a:pt x="279" y="0"/>
                </a:lnTo>
                <a:lnTo>
                  <a:pt x="314" y="7"/>
                </a:lnTo>
                <a:lnTo>
                  <a:pt x="327" y="22"/>
                </a:lnTo>
                <a:close/>
              </a:path>
            </a:pathLst>
          </a:custGeom>
          <a:solidFill>
            <a:schemeClr val="bg1">
              <a:lumMod val="85000"/>
            </a:schemeClr>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626" name="Freeform 935"/>
          <p:cNvSpPr>
            <a:spLocks/>
          </p:cNvSpPr>
          <p:nvPr/>
        </p:nvSpPr>
        <p:spPr bwMode="gray">
          <a:xfrm>
            <a:off x="6650274" y="3070863"/>
            <a:ext cx="666533" cy="227844"/>
          </a:xfrm>
          <a:custGeom>
            <a:avLst/>
            <a:gdLst/>
            <a:ahLst/>
            <a:cxnLst>
              <a:cxn ang="0">
                <a:pos x="29" y="37"/>
              </a:cxn>
              <a:cxn ang="0">
                <a:pos x="44" y="22"/>
              </a:cxn>
              <a:cxn ang="0">
                <a:pos x="64" y="22"/>
              </a:cxn>
              <a:cxn ang="0">
                <a:pos x="150" y="0"/>
              </a:cxn>
              <a:cxn ang="0">
                <a:pos x="170" y="15"/>
              </a:cxn>
              <a:cxn ang="0">
                <a:pos x="250" y="8"/>
              </a:cxn>
              <a:cxn ang="0">
                <a:pos x="278" y="15"/>
              </a:cxn>
              <a:cxn ang="0">
                <a:pos x="298" y="28"/>
              </a:cxn>
              <a:cxn ang="0">
                <a:pos x="312" y="50"/>
              </a:cxn>
              <a:cxn ang="0">
                <a:pos x="314" y="64"/>
              </a:cxn>
              <a:cxn ang="0">
                <a:pos x="327" y="92"/>
              </a:cxn>
              <a:cxn ang="0">
                <a:pos x="327" y="108"/>
              </a:cxn>
              <a:cxn ang="0">
                <a:pos x="285" y="115"/>
              </a:cxn>
              <a:cxn ang="0">
                <a:pos x="221" y="121"/>
              </a:cxn>
              <a:cxn ang="0">
                <a:pos x="199" y="128"/>
              </a:cxn>
              <a:cxn ang="0">
                <a:pos x="192" y="150"/>
              </a:cxn>
              <a:cxn ang="0">
                <a:pos x="179" y="150"/>
              </a:cxn>
              <a:cxn ang="0">
                <a:pos x="170" y="137"/>
              </a:cxn>
              <a:cxn ang="0">
                <a:pos x="128" y="143"/>
              </a:cxn>
              <a:cxn ang="0">
                <a:pos x="93" y="128"/>
              </a:cxn>
              <a:cxn ang="0">
                <a:pos x="86" y="137"/>
              </a:cxn>
              <a:cxn ang="0">
                <a:pos x="57" y="143"/>
              </a:cxn>
              <a:cxn ang="0">
                <a:pos x="42" y="128"/>
              </a:cxn>
              <a:cxn ang="0">
                <a:pos x="29" y="128"/>
              </a:cxn>
              <a:cxn ang="0">
                <a:pos x="20" y="101"/>
              </a:cxn>
              <a:cxn ang="0">
                <a:pos x="0" y="64"/>
              </a:cxn>
              <a:cxn ang="0">
                <a:pos x="29" y="37"/>
              </a:cxn>
            </a:cxnLst>
            <a:rect l="0" t="0" r="r" b="b"/>
            <a:pathLst>
              <a:path w="327" h="150">
                <a:moveTo>
                  <a:pt x="29" y="37"/>
                </a:moveTo>
                <a:lnTo>
                  <a:pt x="44" y="22"/>
                </a:lnTo>
                <a:lnTo>
                  <a:pt x="64" y="22"/>
                </a:lnTo>
                <a:lnTo>
                  <a:pt x="150" y="0"/>
                </a:lnTo>
                <a:lnTo>
                  <a:pt x="170" y="15"/>
                </a:lnTo>
                <a:lnTo>
                  <a:pt x="250" y="8"/>
                </a:lnTo>
                <a:lnTo>
                  <a:pt x="278" y="15"/>
                </a:lnTo>
                <a:lnTo>
                  <a:pt x="298" y="28"/>
                </a:lnTo>
                <a:lnTo>
                  <a:pt x="312" y="50"/>
                </a:lnTo>
                <a:lnTo>
                  <a:pt x="314" y="64"/>
                </a:lnTo>
                <a:lnTo>
                  <a:pt x="327" y="92"/>
                </a:lnTo>
                <a:lnTo>
                  <a:pt x="327" y="108"/>
                </a:lnTo>
                <a:lnTo>
                  <a:pt x="285" y="115"/>
                </a:lnTo>
                <a:lnTo>
                  <a:pt x="221" y="121"/>
                </a:lnTo>
                <a:lnTo>
                  <a:pt x="199" y="128"/>
                </a:lnTo>
                <a:lnTo>
                  <a:pt x="192" y="150"/>
                </a:lnTo>
                <a:lnTo>
                  <a:pt x="179" y="150"/>
                </a:lnTo>
                <a:lnTo>
                  <a:pt x="170" y="137"/>
                </a:lnTo>
                <a:lnTo>
                  <a:pt x="128" y="143"/>
                </a:lnTo>
                <a:lnTo>
                  <a:pt x="93" y="128"/>
                </a:lnTo>
                <a:lnTo>
                  <a:pt x="86" y="137"/>
                </a:lnTo>
                <a:lnTo>
                  <a:pt x="57" y="143"/>
                </a:lnTo>
                <a:lnTo>
                  <a:pt x="42" y="128"/>
                </a:lnTo>
                <a:lnTo>
                  <a:pt x="29" y="128"/>
                </a:lnTo>
                <a:lnTo>
                  <a:pt x="20" y="101"/>
                </a:lnTo>
                <a:lnTo>
                  <a:pt x="0" y="64"/>
                </a:lnTo>
                <a:lnTo>
                  <a:pt x="29" y="37"/>
                </a:lnTo>
                <a:close/>
              </a:path>
            </a:pathLst>
          </a:custGeom>
          <a:solidFill>
            <a:schemeClr val="bg1">
              <a:lumMod val="85000"/>
            </a:schemeClr>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627" name="Freeform 940"/>
          <p:cNvSpPr>
            <a:spLocks/>
          </p:cNvSpPr>
          <p:nvPr/>
        </p:nvSpPr>
        <p:spPr bwMode="gray">
          <a:xfrm>
            <a:off x="6297646" y="2969093"/>
            <a:ext cx="130453" cy="101771"/>
          </a:xfrm>
          <a:custGeom>
            <a:avLst/>
            <a:gdLst/>
            <a:ahLst/>
            <a:cxnLst>
              <a:cxn ang="0">
                <a:pos x="42" y="67"/>
              </a:cxn>
              <a:cxn ang="0">
                <a:pos x="53" y="49"/>
              </a:cxn>
              <a:cxn ang="0">
                <a:pos x="64" y="29"/>
              </a:cxn>
              <a:cxn ang="0">
                <a:pos x="64" y="11"/>
              </a:cxn>
              <a:cxn ang="0">
                <a:pos x="38" y="5"/>
              </a:cxn>
              <a:cxn ang="0">
                <a:pos x="22" y="0"/>
              </a:cxn>
              <a:cxn ang="0">
                <a:pos x="7" y="0"/>
              </a:cxn>
              <a:cxn ang="0">
                <a:pos x="0" y="13"/>
              </a:cxn>
              <a:cxn ang="0">
                <a:pos x="9" y="31"/>
              </a:cxn>
              <a:cxn ang="0">
                <a:pos x="27" y="49"/>
              </a:cxn>
              <a:cxn ang="0">
                <a:pos x="36" y="62"/>
              </a:cxn>
              <a:cxn ang="0">
                <a:pos x="42" y="67"/>
              </a:cxn>
            </a:cxnLst>
            <a:rect l="0" t="0" r="r" b="b"/>
            <a:pathLst>
              <a:path w="64" h="67">
                <a:moveTo>
                  <a:pt x="42" y="67"/>
                </a:moveTo>
                <a:lnTo>
                  <a:pt x="53" y="49"/>
                </a:lnTo>
                <a:lnTo>
                  <a:pt x="64" y="29"/>
                </a:lnTo>
                <a:lnTo>
                  <a:pt x="64" y="11"/>
                </a:lnTo>
                <a:lnTo>
                  <a:pt x="38" y="5"/>
                </a:lnTo>
                <a:lnTo>
                  <a:pt x="22" y="0"/>
                </a:lnTo>
                <a:lnTo>
                  <a:pt x="7" y="0"/>
                </a:lnTo>
                <a:lnTo>
                  <a:pt x="0" y="13"/>
                </a:lnTo>
                <a:lnTo>
                  <a:pt x="9" y="31"/>
                </a:lnTo>
                <a:lnTo>
                  <a:pt x="27" y="49"/>
                </a:lnTo>
                <a:lnTo>
                  <a:pt x="36" y="62"/>
                </a:lnTo>
                <a:lnTo>
                  <a:pt x="42" y="67"/>
                </a:lnTo>
                <a:close/>
              </a:path>
            </a:pathLst>
          </a:custGeom>
          <a:solidFill>
            <a:schemeClr val="bg1">
              <a:lumMod val="85000"/>
            </a:schemeClr>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628" name="Freeform 944"/>
          <p:cNvSpPr>
            <a:spLocks/>
          </p:cNvSpPr>
          <p:nvPr/>
        </p:nvSpPr>
        <p:spPr bwMode="gray">
          <a:xfrm>
            <a:off x="6446442" y="3093648"/>
            <a:ext cx="216062" cy="171643"/>
          </a:xfrm>
          <a:custGeom>
            <a:avLst/>
            <a:gdLst/>
            <a:ahLst/>
            <a:cxnLst>
              <a:cxn ang="0">
                <a:pos x="0" y="49"/>
              </a:cxn>
              <a:cxn ang="0">
                <a:pos x="14" y="22"/>
              </a:cxn>
              <a:cxn ang="0">
                <a:pos x="42" y="0"/>
              </a:cxn>
              <a:cxn ang="0">
                <a:pos x="106" y="0"/>
              </a:cxn>
              <a:cxn ang="0">
                <a:pos x="106" y="22"/>
              </a:cxn>
              <a:cxn ang="0">
                <a:pos x="71" y="22"/>
              </a:cxn>
              <a:cxn ang="0">
                <a:pos x="49" y="42"/>
              </a:cxn>
              <a:cxn ang="0">
                <a:pos x="49" y="64"/>
              </a:cxn>
              <a:cxn ang="0">
                <a:pos x="71" y="93"/>
              </a:cxn>
              <a:cxn ang="0">
                <a:pos x="71" y="100"/>
              </a:cxn>
              <a:cxn ang="0">
                <a:pos x="49" y="113"/>
              </a:cxn>
              <a:cxn ang="0">
                <a:pos x="36" y="113"/>
              </a:cxn>
              <a:cxn ang="0">
                <a:pos x="29" y="93"/>
              </a:cxn>
              <a:cxn ang="0">
                <a:pos x="36" y="93"/>
              </a:cxn>
              <a:cxn ang="0">
                <a:pos x="42" y="86"/>
              </a:cxn>
              <a:cxn ang="0">
                <a:pos x="36" y="77"/>
              </a:cxn>
              <a:cxn ang="0">
                <a:pos x="14" y="77"/>
              </a:cxn>
              <a:cxn ang="0">
                <a:pos x="0" y="49"/>
              </a:cxn>
            </a:cxnLst>
            <a:rect l="0" t="0" r="r" b="b"/>
            <a:pathLst>
              <a:path w="106" h="113">
                <a:moveTo>
                  <a:pt x="0" y="49"/>
                </a:moveTo>
                <a:lnTo>
                  <a:pt x="14" y="22"/>
                </a:lnTo>
                <a:lnTo>
                  <a:pt x="42" y="0"/>
                </a:lnTo>
                <a:lnTo>
                  <a:pt x="106" y="0"/>
                </a:lnTo>
                <a:lnTo>
                  <a:pt x="106" y="22"/>
                </a:lnTo>
                <a:lnTo>
                  <a:pt x="71" y="22"/>
                </a:lnTo>
                <a:lnTo>
                  <a:pt x="49" y="42"/>
                </a:lnTo>
                <a:lnTo>
                  <a:pt x="49" y="64"/>
                </a:lnTo>
                <a:lnTo>
                  <a:pt x="71" y="93"/>
                </a:lnTo>
                <a:lnTo>
                  <a:pt x="71" y="100"/>
                </a:lnTo>
                <a:lnTo>
                  <a:pt x="49" y="113"/>
                </a:lnTo>
                <a:lnTo>
                  <a:pt x="36" y="113"/>
                </a:lnTo>
                <a:lnTo>
                  <a:pt x="29" y="93"/>
                </a:lnTo>
                <a:lnTo>
                  <a:pt x="36" y="93"/>
                </a:lnTo>
                <a:lnTo>
                  <a:pt x="42" y="86"/>
                </a:lnTo>
                <a:lnTo>
                  <a:pt x="36" y="77"/>
                </a:lnTo>
                <a:lnTo>
                  <a:pt x="14" y="77"/>
                </a:lnTo>
                <a:lnTo>
                  <a:pt x="0" y="49"/>
                </a:lnTo>
                <a:close/>
              </a:path>
            </a:pathLst>
          </a:custGeom>
          <a:solidFill>
            <a:schemeClr val="bg1">
              <a:lumMod val="85000"/>
            </a:schemeClr>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629" name="Freeform 957"/>
          <p:cNvSpPr>
            <a:spLocks/>
          </p:cNvSpPr>
          <p:nvPr/>
        </p:nvSpPr>
        <p:spPr bwMode="gray">
          <a:xfrm>
            <a:off x="9340863" y="4393881"/>
            <a:ext cx="409703" cy="410121"/>
          </a:xfrm>
          <a:custGeom>
            <a:avLst/>
            <a:gdLst/>
            <a:ahLst/>
            <a:cxnLst>
              <a:cxn ang="0">
                <a:pos x="0" y="0"/>
              </a:cxn>
              <a:cxn ang="0">
                <a:pos x="51" y="6"/>
              </a:cxn>
              <a:cxn ang="0">
                <a:pos x="71" y="42"/>
              </a:cxn>
              <a:cxn ang="0">
                <a:pos x="86" y="48"/>
              </a:cxn>
              <a:cxn ang="0">
                <a:pos x="122" y="93"/>
              </a:cxn>
              <a:cxn ang="0">
                <a:pos x="201" y="205"/>
              </a:cxn>
              <a:cxn ang="0">
                <a:pos x="201" y="256"/>
              </a:cxn>
              <a:cxn ang="0">
                <a:pos x="179" y="270"/>
              </a:cxn>
              <a:cxn ang="0">
                <a:pos x="108" y="199"/>
              </a:cxn>
              <a:cxn ang="0">
                <a:pos x="108" y="170"/>
              </a:cxn>
              <a:cxn ang="0">
                <a:pos x="71" y="115"/>
              </a:cxn>
              <a:cxn ang="0">
                <a:pos x="57" y="77"/>
              </a:cxn>
              <a:cxn ang="0">
                <a:pos x="44" y="71"/>
              </a:cxn>
              <a:cxn ang="0">
                <a:pos x="44" y="48"/>
              </a:cxn>
              <a:cxn ang="0">
                <a:pos x="0" y="6"/>
              </a:cxn>
              <a:cxn ang="0">
                <a:pos x="0" y="0"/>
              </a:cxn>
            </a:cxnLst>
            <a:rect l="0" t="0" r="r" b="b"/>
            <a:pathLst>
              <a:path w="201" h="270">
                <a:moveTo>
                  <a:pt x="0" y="0"/>
                </a:moveTo>
                <a:lnTo>
                  <a:pt x="51" y="6"/>
                </a:lnTo>
                <a:lnTo>
                  <a:pt x="71" y="42"/>
                </a:lnTo>
                <a:lnTo>
                  <a:pt x="86" y="48"/>
                </a:lnTo>
                <a:lnTo>
                  <a:pt x="122" y="93"/>
                </a:lnTo>
                <a:lnTo>
                  <a:pt x="201" y="205"/>
                </a:lnTo>
                <a:lnTo>
                  <a:pt x="201" y="256"/>
                </a:lnTo>
                <a:lnTo>
                  <a:pt x="179" y="270"/>
                </a:lnTo>
                <a:lnTo>
                  <a:pt x="108" y="199"/>
                </a:lnTo>
                <a:lnTo>
                  <a:pt x="108" y="170"/>
                </a:lnTo>
                <a:lnTo>
                  <a:pt x="71" y="115"/>
                </a:lnTo>
                <a:lnTo>
                  <a:pt x="57" y="77"/>
                </a:lnTo>
                <a:lnTo>
                  <a:pt x="44" y="71"/>
                </a:lnTo>
                <a:lnTo>
                  <a:pt x="44" y="48"/>
                </a:lnTo>
                <a:lnTo>
                  <a:pt x="0" y="6"/>
                </a:lnTo>
                <a:lnTo>
                  <a:pt x="0" y="0"/>
                </a:lnTo>
                <a:close/>
              </a:path>
            </a:pathLst>
          </a:custGeom>
          <a:solidFill>
            <a:schemeClr val="bg1">
              <a:lumMod val="85000"/>
            </a:schemeClr>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630" name="Freeform 973"/>
          <p:cNvSpPr>
            <a:spLocks/>
          </p:cNvSpPr>
          <p:nvPr/>
        </p:nvSpPr>
        <p:spPr bwMode="gray">
          <a:xfrm>
            <a:off x="6315989" y="2805044"/>
            <a:ext cx="158989" cy="69873"/>
          </a:xfrm>
          <a:custGeom>
            <a:avLst/>
            <a:gdLst/>
            <a:ahLst/>
            <a:cxnLst>
              <a:cxn ang="0">
                <a:pos x="78" y="4"/>
              </a:cxn>
              <a:cxn ang="0">
                <a:pos x="78" y="26"/>
              </a:cxn>
              <a:cxn ang="0">
                <a:pos x="42" y="46"/>
              </a:cxn>
              <a:cxn ang="0">
                <a:pos x="13" y="44"/>
              </a:cxn>
              <a:cxn ang="0">
                <a:pos x="0" y="18"/>
              </a:cxn>
              <a:cxn ang="0">
                <a:pos x="38" y="0"/>
              </a:cxn>
              <a:cxn ang="0">
                <a:pos x="49" y="4"/>
              </a:cxn>
              <a:cxn ang="0">
                <a:pos x="78" y="4"/>
              </a:cxn>
              <a:cxn ang="0">
                <a:pos x="78" y="26"/>
              </a:cxn>
              <a:cxn ang="0">
                <a:pos x="78" y="4"/>
              </a:cxn>
            </a:cxnLst>
            <a:rect l="0" t="0" r="r" b="b"/>
            <a:pathLst>
              <a:path w="78" h="46">
                <a:moveTo>
                  <a:pt x="78" y="4"/>
                </a:moveTo>
                <a:lnTo>
                  <a:pt x="78" y="26"/>
                </a:lnTo>
                <a:lnTo>
                  <a:pt x="42" y="46"/>
                </a:lnTo>
                <a:lnTo>
                  <a:pt x="13" y="44"/>
                </a:lnTo>
                <a:lnTo>
                  <a:pt x="0" y="18"/>
                </a:lnTo>
                <a:lnTo>
                  <a:pt x="38" y="0"/>
                </a:lnTo>
                <a:lnTo>
                  <a:pt x="49" y="4"/>
                </a:lnTo>
                <a:lnTo>
                  <a:pt x="78" y="4"/>
                </a:lnTo>
                <a:lnTo>
                  <a:pt x="78" y="26"/>
                </a:lnTo>
                <a:lnTo>
                  <a:pt x="78" y="4"/>
                </a:lnTo>
                <a:close/>
              </a:path>
            </a:pathLst>
          </a:custGeom>
          <a:solidFill>
            <a:schemeClr val="bg1">
              <a:lumMod val="85000"/>
            </a:schemeClr>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631" name="Freeform 980"/>
          <p:cNvSpPr>
            <a:spLocks/>
          </p:cNvSpPr>
          <p:nvPr/>
        </p:nvSpPr>
        <p:spPr bwMode="gray">
          <a:xfrm>
            <a:off x="7015134" y="4402994"/>
            <a:ext cx="301673" cy="359995"/>
          </a:xfrm>
          <a:custGeom>
            <a:avLst/>
            <a:gdLst/>
            <a:ahLst/>
            <a:cxnLst>
              <a:cxn ang="0">
                <a:pos x="20" y="7"/>
              </a:cxn>
              <a:cxn ang="0">
                <a:pos x="26" y="0"/>
              </a:cxn>
              <a:cxn ang="0">
                <a:pos x="71" y="29"/>
              </a:cxn>
              <a:cxn ang="0">
                <a:pos x="99" y="36"/>
              </a:cxn>
              <a:cxn ang="0">
                <a:pos x="128" y="36"/>
              </a:cxn>
              <a:cxn ang="0">
                <a:pos x="148" y="23"/>
              </a:cxn>
              <a:cxn ang="0">
                <a:pos x="135" y="51"/>
              </a:cxn>
              <a:cxn ang="0">
                <a:pos x="128" y="144"/>
              </a:cxn>
              <a:cxn ang="0">
                <a:pos x="141" y="151"/>
              </a:cxn>
              <a:cxn ang="0">
                <a:pos x="128" y="173"/>
              </a:cxn>
              <a:cxn ang="0">
                <a:pos x="113" y="199"/>
              </a:cxn>
              <a:cxn ang="0">
                <a:pos x="113" y="228"/>
              </a:cxn>
              <a:cxn ang="0">
                <a:pos x="106" y="237"/>
              </a:cxn>
              <a:cxn ang="0">
                <a:pos x="49" y="164"/>
              </a:cxn>
              <a:cxn ang="0">
                <a:pos x="13" y="151"/>
              </a:cxn>
              <a:cxn ang="0">
                <a:pos x="20" y="144"/>
              </a:cxn>
              <a:cxn ang="0">
                <a:pos x="13" y="129"/>
              </a:cxn>
              <a:cxn ang="0">
                <a:pos x="0" y="122"/>
              </a:cxn>
              <a:cxn ang="0">
                <a:pos x="13" y="80"/>
              </a:cxn>
              <a:cxn ang="0">
                <a:pos x="20" y="7"/>
              </a:cxn>
            </a:cxnLst>
            <a:rect l="0" t="0" r="r" b="b"/>
            <a:pathLst>
              <a:path w="148" h="237">
                <a:moveTo>
                  <a:pt x="20" y="7"/>
                </a:moveTo>
                <a:lnTo>
                  <a:pt x="26" y="0"/>
                </a:lnTo>
                <a:lnTo>
                  <a:pt x="71" y="29"/>
                </a:lnTo>
                <a:lnTo>
                  <a:pt x="99" y="36"/>
                </a:lnTo>
                <a:lnTo>
                  <a:pt x="128" y="36"/>
                </a:lnTo>
                <a:lnTo>
                  <a:pt x="148" y="23"/>
                </a:lnTo>
                <a:lnTo>
                  <a:pt x="135" y="51"/>
                </a:lnTo>
                <a:lnTo>
                  <a:pt x="128" y="144"/>
                </a:lnTo>
                <a:lnTo>
                  <a:pt x="141" y="151"/>
                </a:lnTo>
                <a:lnTo>
                  <a:pt x="128" y="173"/>
                </a:lnTo>
                <a:lnTo>
                  <a:pt x="113" y="199"/>
                </a:lnTo>
                <a:lnTo>
                  <a:pt x="113" y="228"/>
                </a:lnTo>
                <a:lnTo>
                  <a:pt x="106" y="237"/>
                </a:lnTo>
                <a:lnTo>
                  <a:pt x="49" y="164"/>
                </a:lnTo>
                <a:lnTo>
                  <a:pt x="13" y="151"/>
                </a:lnTo>
                <a:lnTo>
                  <a:pt x="20" y="144"/>
                </a:lnTo>
                <a:lnTo>
                  <a:pt x="13" y="129"/>
                </a:lnTo>
                <a:lnTo>
                  <a:pt x="0" y="122"/>
                </a:lnTo>
                <a:lnTo>
                  <a:pt x="13" y="80"/>
                </a:lnTo>
                <a:lnTo>
                  <a:pt x="20" y="7"/>
                </a:lnTo>
                <a:close/>
              </a:path>
            </a:pathLst>
          </a:custGeom>
          <a:solidFill>
            <a:schemeClr val="bg1">
              <a:lumMod val="85000"/>
            </a:schemeClr>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632" name="Freeform 981"/>
          <p:cNvSpPr>
            <a:spLocks/>
          </p:cNvSpPr>
          <p:nvPr/>
        </p:nvSpPr>
        <p:spPr bwMode="gray">
          <a:xfrm>
            <a:off x="9516159" y="3711866"/>
            <a:ext cx="320018" cy="540752"/>
          </a:xfrm>
          <a:custGeom>
            <a:avLst/>
            <a:gdLst/>
            <a:ahLst/>
            <a:cxnLst>
              <a:cxn ang="0">
                <a:pos x="0" y="20"/>
              </a:cxn>
              <a:cxn ang="0">
                <a:pos x="36" y="0"/>
              </a:cxn>
              <a:cxn ang="0">
                <a:pos x="71" y="0"/>
              </a:cxn>
              <a:cxn ang="0">
                <a:pos x="100" y="35"/>
              </a:cxn>
              <a:cxn ang="0">
                <a:pos x="78" y="71"/>
              </a:cxn>
              <a:cxn ang="0">
                <a:pos x="71" y="106"/>
              </a:cxn>
              <a:cxn ang="0">
                <a:pos x="151" y="206"/>
              </a:cxn>
              <a:cxn ang="0">
                <a:pos x="157" y="292"/>
              </a:cxn>
              <a:cxn ang="0">
                <a:pos x="86" y="356"/>
              </a:cxn>
              <a:cxn ang="0">
                <a:pos x="78" y="356"/>
              </a:cxn>
              <a:cxn ang="0">
                <a:pos x="86" y="327"/>
              </a:cxn>
              <a:cxn ang="0">
                <a:pos x="78" y="314"/>
              </a:cxn>
              <a:cxn ang="0">
                <a:pos x="93" y="298"/>
              </a:cxn>
              <a:cxn ang="0">
                <a:pos x="93" y="279"/>
              </a:cxn>
              <a:cxn ang="0">
                <a:pos x="106" y="270"/>
              </a:cxn>
              <a:cxn ang="0">
                <a:pos x="106" y="256"/>
              </a:cxn>
              <a:cxn ang="0">
                <a:pos x="122" y="256"/>
              </a:cxn>
              <a:cxn ang="0">
                <a:pos x="128" y="250"/>
              </a:cxn>
              <a:cxn ang="0">
                <a:pos x="128" y="228"/>
              </a:cxn>
              <a:cxn ang="0">
                <a:pos x="100" y="186"/>
              </a:cxn>
              <a:cxn ang="0">
                <a:pos x="86" y="170"/>
              </a:cxn>
              <a:cxn ang="0">
                <a:pos x="78" y="157"/>
              </a:cxn>
              <a:cxn ang="0">
                <a:pos x="64" y="122"/>
              </a:cxn>
              <a:cxn ang="0">
                <a:pos x="42" y="57"/>
              </a:cxn>
              <a:cxn ang="0">
                <a:pos x="13" y="57"/>
              </a:cxn>
              <a:cxn ang="0">
                <a:pos x="0" y="20"/>
              </a:cxn>
            </a:cxnLst>
            <a:rect l="0" t="0" r="r" b="b"/>
            <a:pathLst>
              <a:path w="157" h="356">
                <a:moveTo>
                  <a:pt x="0" y="20"/>
                </a:moveTo>
                <a:lnTo>
                  <a:pt x="36" y="0"/>
                </a:lnTo>
                <a:lnTo>
                  <a:pt x="71" y="0"/>
                </a:lnTo>
                <a:lnTo>
                  <a:pt x="100" y="35"/>
                </a:lnTo>
                <a:lnTo>
                  <a:pt x="78" y="71"/>
                </a:lnTo>
                <a:lnTo>
                  <a:pt x="71" y="106"/>
                </a:lnTo>
                <a:lnTo>
                  <a:pt x="151" y="206"/>
                </a:lnTo>
                <a:lnTo>
                  <a:pt x="157" y="292"/>
                </a:lnTo>
                <a:lnTo>
                  <a:pt x="86" y="356"/>
                </a:lnTo>
                <a:lnTo>
                  <a:pt x="78" y="356"/>
                </a:lnTo>
                <a:lnTo>
                  <a:pt x="86" y="327"/>
                </a:lnTo>
                <a:lnTo>
                  <a:pt x="78" y="314"/>
                </a:lnTo>
                <a:lnTo>
                  <a:pt x="93" y="298"/>
                </a:lnTo>
                <a:lnTo>
                  <a:pt x="93" y="279"/>
                </a:lnTo>
                <a:lnTo>
                  <a:pt x="106" y="270"/>
                </a:lnTo>
                <a:lnTo>
                  <a:pt x="106" y="256"/>
                </a:lnTo>
                <a:lnTo>
                  <a:pt x="122" y="256"/>
                </a:lnTo>
                <a:lnTo>
                  <a:pt x="128" y="250"/>
                </a:lnTo>
                <a:lnTo>
                  <a:pt x="128" y="228"/>
                </a:lnTo>
                <a:lnTo>
                  <a:pt x="100" y="186"/>
                </a:lnTo>
                <a:lnTo>
                  <a:pt x="86" y="170"/>
                </a:lnTo>
                <a:lnTo>
                  <a:pt x="78" y="157"/>
                </a:lnTo>
                <a:lnTo>
                  <a:pt x="64" y="122"/>
                </a:lnTo>
                <a:lnTo>
                  <a:pt x="42" y="57"/>
                </a:lnTo>
                <a:lnTo>
                  <a:pt x="13" y="57"/>
                </a:lnTo>
                <a:lnTo>
                  <a:pt x="0" y="20"/>
                </a:lnTo>
                <a:close/>
              </a:path>
            </a:pathLst>
          </a:custGeom>
          <a:solidFill>
            <a:schemeClr val="bg1">
              <a:lumMod val="85000"/>
            </a:schemeClr>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633" name="Freeform 1009"/>
          <p:cNvSpPr>
            <a:spLocks/>
          </p:cNvSpPr>
          <p:nvPr/>
        </p:nvSpPr>
        <p:spPr bwMode="gray">
          <a:xfrm>
            <a:off x="5441547" y="3079978"/>
            <a:ext cx="112109" cy="191390"/>
          </a:xfrm>
          <a:custGeom>
            <a:avLst/>
            <a:gdLst/>
            <a:ahLst/>
            <a:cxnLst>
              <a:cxn ang="0">
                <a:pos x="16" y="0"/>
              </a:cxn>
              <a:cxn ang="0">
                <a:pos x="36" y="0"/>
              </a:cxn>
              <a:cxn ang="0">
                <a:pos x="55" y="7"/>
              </a:cxn>
              <a:cxn ang="0">
                <a:pos x="49" y="49"/>
              </a:cxn>
              <a:cxn ang="0">
                <a:pos x="42" y="64"/>
              </a:cxn>
              <a:cxn ang="0">
                <a:pos x="42" y="120"/>
              </a:cxn>
              <a:cxn ang="0">
                <a:pos x="16" y="126"/>
              </a:cxn>
              <a:cxn ang="0">
                <a:pos x="9" y="91"/>
              </a:cxn>
              <a:cxn ang="0">
                <a:pos x="0" y="84"/>
              </a:cxn>
              <a:cxn ang="0">
                <a:pos x="0" y="78"/>
              </a:cxn>
              <a:cxn ang="0">
                <a:pos x="16" y="29"/>
              </a:cxn>
              <a:cxn ang="0">
                <a:pos x="16" y="0"/>
              </a:cxn>
            </a:cxnLst>
            <a:rect l="0" t="0" r="r" b="b"/>
            <a:pathLst>
              <a:path w="55" h="126">
                <a:moveTo>
                  <a:pt x="16" y="0"/>
                </a:moveTo>
                <a:lnTo>
                  <a:pt x="36" y="0"/>
                </a:lnTo>
                <a:lnTo>
                  <a:pt x="55" y="7"/>
                </a:lnTo>
                <a:lnTo>
                  <a:pt x="49" y="49"/>
                </a:lnTo>
                <a:lnTo>
                  <a:pt x="42" y="64"/>
                </a:lnTo>
                <a:lnTo>
                  <a:pt x="42" y="120"/>
                </a:lnTo>
                <a:lnTo>
                  <a:pt x="16" y="126"/>
                </a:lnTo>
                <a:lnTo>
                  <a:pt x="9" y="91"/>
                </a:lnTo>
                <a:lnTo>
                  <a:pt x="0" y="84"/>
                </a:lnTo>
                <a:lnTo>
                  <a:pt x="0" y="78"/>
                </a:lnTo>
                <a:lnTo>
                  <a:pt x="16" y="29"/>
                </a:lnTo>
                <a:lnTo>
                  <a:pt x="16" y="0"/>
                </a:lnTo>
                <a:close/>
              </a:path>
            </a:pathLst>
          </a:custGeom>
          <a:solidFill>
            <a:schemeClr val="accent1"/>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634" name="Freeform 1010"/>
          <p:cNvSpPr>
            <a:spLocks/>
          </p:cNvSpPr>
          <p:nvPr/>
        </p:nvSpPr>
        <p:spPr bwMode="gray">
          <a:xfrm>
            <a:off x="3782652" y="1588353"/>
            <a:ext cx="1298413" cy="833911"/>
          </a:xfrm>
          <a:custGeom>
            <a:avLst/>
            <a:gdLst/>
            <a:ahLst/>
            <a:cxnLst>
              <a:cxn ang="0">
                <a:pos x="551" y="0"/>
              </a:cxn>
              <a:cxn ang="0">
                <a:pos x="458" y="42"/>
              </a:cxn>
              <a:cxn ang="0">
                <a:pos x="509" y="56"/>
              </a:cxn>
              <a:cxn ang="0">
                <a:pos x="602" y="36"/>
              </a:cxn>
              <a:cxn ang="0">
                <a:pos x="615" y="71"/>
              </a:cxn>
              <a:cxn ang="0">
                <a:pos x="586" y="65"/>
              </a:cxn>
              <a:cxn ang="0">
                <a:pos x="580" y="78"/>
              </a:cxn>
              <a:cxn ang="0">
                <a:pos x="516" y="113"/>
              </a:cxn>
              <a:cxn ang="0">
                <a:pos x="551" y="157"/>
              </a:cxn>
              <a:cxn ang="0">
                <a:pos x="494" y="177"/>
              </a:cxn>
              <a:cxn ang="0">
                <a:pos x="516" y="241"/>
              </a:cxn>
              <a:cxn ang="0">
                <a:pos x="458" y="264"/>
              </a:cxn>
              <a:cxn ang="0">
                <a:pos x="502" y="277"/>
              </a:cxn>
              <a:cxn ang="0">
                <a:pos x="436" y="286"/>
              </a:cxn>
              <a:cxn ang="0">
                <a:pos x="394" y="306"/>
              </a:cxn>
              <a:cxn ang="0">
                <a:pos x="372" y="363"/>
              </a:cxn>
              <a:cxn ang="0">
                <a:pos x="295" y="392"/>
              </a:cxn>
              <a:cxn ang="0">
                <a:pos x="259" y="405"/>
              </a:cxn>
              <a:cxn ang="0">
                <a:pos x="202" y="443"/>
              </a:cxn>
              <a:cxn ang="0">
                <a:pos x="115" y="549"/>
              </a:cxn>
              <a:cxn ang="0">
                <a:pos x="80" y="520"/>
              </a:cxn>
              <a:cxn ang="0">
                <a:pos x="73" y="443"/>
              </a:cxn>
              <a:cxn ang="0">
                <a:pos x="67" y="405"/>
              </a:cxn>
              <a:cxn ang="0">
                <a:pos x="87" y="341"/>
              </a:cxn>
              <a:cxn ang="0">
                <a:pos x="122" y="328"/>
              </a:cxn>
              <a:cxn ang="0">
                <a:pos x="115" y="299"/>
              </a:cxn>
              <a:cxn ang="0">
                <a:pos x="131" y="286"/>
              </a:cxn>
              <a:cxn ang="0">
                <a:pos x="102" y="257"/>
              </a:cxn>
              <a:cxn ang="0">
                <a:pos x="93" y="171"/>
              </a:cxn>
              <a:cxn ang="0">
                <a:pos x="23" y="164"/>
              </a:cxn>
              <a:cxn ang="0">
                <a:pos x="16" y="135"/>
              </a:cxn>
              <a:cxn ang="0">
                <a:pos x="45" y="120"/>
              </a:cxn>
              <a:cxn ang="0">
                <a:pos x="9" y="113"/>
              </a:cxn>
              <a:cxn ang="0">
                <a:pos x="80" y="84"/>
              </a:cxn>
              <a:cxn ang="0">
                <a:pos x="186" y="36"/>
              </a:cxn>
            </a:cxnLst>
            <a:rect l="0" t="0" r="r" b="b"/>
            <a:pathLst>
              <a:path w="637" h="549">
                <a:moveTo>
                  <a:pt x="230" y="0"/>
                </a:moveTo>
                <a:lnTo>
                  <a:pt x="551" y="0"/>
                </a:lnTo>
                <a:lnTo>
                  <a:pt x="558" y="14"/>
                </a:lnTo>
                <a:lnTo>
                  <a:pt x="458" y="42"/>
                </a:lnTo>
                <a:lnTo>
                  <a:pt x="551" y="42"/>
                </a:lnTo>
                <a:lnTo>
                  <a:pt x="509" y="56"/>
                </a:lnTo>
                <a:lnTo>
                  <a:pt x="516" y="65"/>
                </a:lnTo>
                <a:lnTo>
                  <a:pt x="602" y="36"/>
                </a:lnTo>
                <a:lnTo>
                  <a:pt x="637" y="56"/>
                </a:lnTo>
                <a:lnTo>
                  <a:pt x="615" y="71"/>
                </a:lnTo>
                <a:lnTo>
                  <a:pt x="602" y="65"/>
                </a:lnTo>
                <a:lnTo>
                  <a:pt x="586" y="65"/>
                </a:lnTo>
                <a:lnTo>
                  <a:pt x="580" y="71"/>
                </a:lnTo>
                <a:lnTo>
                  <a:pt x="580" y="78"/>
                </a:lnTo>
                <a:lnTo>
                  <a:pt x="516" y="100"/>
                </a:lnTo>
                <a:lnTo>
                  <a:pt x="516" y="113"/>
                </a:lnTo>
                <a:lnTo>
                  <a:pt x="551" y="113"/>
                </a:lnTo>
                <a:lnTo>
                  <a:pt x="551" y="157"/>
                </a:lnTo>
                <a:lnTo>
                  <a:pt x="509" y="142"/>
                </a:lnTo>
                <a:lnTo>
                  <a:pt x="494" y="177"/>
                </a:lnTo>
                <a:lnTo>
                  <a:pt x="544" y="177"/>
                </a:lnTo>
                <a:lnTo>
                  <a:pt x="516" y="241"/>
                </a:lnTo>
                <a:lnTo>
                  <a:pt x="458" y="241"/>
                </a:lnTo>
                <a:lnTo>
                  <a:pt x="458" y="264"/>
                </a:lnTo>
                <a:lnTo>
                  <a:pt x="474" y="257"/>
                </a:lnTo>
                <a:lnTo>
                  <a:pt x="502" y="277"/>
                </a:lnTo>
                <a:lnTo>
                  <a:pt x="480" y="312"/>
                </a:lnTo>
                <a:lnTo>
                  <a:pt x="436" y="286"/>
                </a:lnTo>
                <a:lnTo>
                  <a:pt x="429" y="277"/>
                </a:lnTo>
                <a:lnTo>
                  <a:pt x="394" y="306"/>
                </a:lnTo>
                <a:lnTo>
                  <a:pt x="465" y="321"/>
                </a:lnTo>
                <a:lnTo>
                  <a:pt x="372" y="363"/>
                </a:lnTo>
                <a:lnTo>
                  <a:pt x="343" y="356"/>
                </a:lnTo>
                <a:lnTo>
                  <a:pt x="295" y="392"/>
                </a:lnTo>
                <a:lnTo>
                  <a:pt x="272" y="414"/>
                </a:lnTo>
                <a:lnTo>
                  <a:pt x="259" y="405"/>
                </a:lnTo>
                <a:lnTo>
                  <a:pt x="244" y="421"/>
                </a:lnTo>
                <a:lnTo>
                  <a:pt x="202" y="443"/>
                </a:lnTo>
                <a:lnTo>
                  <a:pt x="138" y="542"/>
                </a:lnTo>
                <a:lnTo>
                  <a:pt x="115" y="549"/>
                </a:lnTo>
                <a:lnTo>
                  <a:pt x="102" y="520"/>
                </a:lnTo>
                <a:lnTo>
                  <a:pt x="80" y="520"/>
                </a:lnTo>
                <a:lnTo>
                  <a:pt x="58" y="449"/>
                </a:lnTo>
                <a:lnTo>
                  <a:pt x="73" y="443"/>
                </a:lnTo>
                <a:lnTo>
                  <a:pt x="73" y="414"/>
                </a:lnTo>
                <a:lnTo>
                  <a:pt x="67" y="405"/>
                </a:lnTo>
                <a:lnTo>
                  <a:pt x="67" y="370"/>
                </a:lnTo>
                <a:lnTo>
                  <a:pt x="87" y="341"/>
                </a:lnTo>
                <a:lnTo>
                  <a:pt x="115" y="341"/>
                </a:lnTo>
                <a:lnTo>
                  <a:pt x="122" y="328"/>
                </a:lnTo>
                <a:lnTo>
                  <a:pt x="131" y="306"/>
                </a:lnTo>
                <a:lnTo>
                  <a:pt x="115" y="299"/>
                </a:lnTo>
                <a:lnTo>
                  <a:pt x="109" y="286"/>
                </a:lnTo>
                <a:lnTo>
                  <a:pt x="131" y="286"/>
                </a:lnTo>
                <a:lnTo>
                  <a:pt x="122" y="248"/>
                </a:lnTo>
                <a:lnTo>
                  <a:pt x="102" y="257"/>
                </a:lnTo>
                <a:lnTo>
                  <a:pt x="109" y="206"/>
                </a:lnTo>
                <a:lnTo>
                  <a:pt x="93" y="171"/>
                </a:lnTo>
                <a:lnTo>
                  <a:pt x="67" y="164"/>
                </a:lnTo>
                <a:lnTo>
                  <a:pt x="23" y="164"/>
                </a:lnTo>
                <a:lnTo>
                  <a:pt x="16" y="149"/>
                </a:lnTo>
                <a:lnTo>
                  <a:pt x="16" y="135"/>
                </a:lnTo>
                <a:lnTo>
                  <a:pt x="45" y="135"/>
                </a:lnTo>
                <a:lnTo>
                  <a:pt x="45" y="120"/>
                </a:lnTo>
                <a:lnTo>
                  <a:pt x="16" y="120"/>
                </a:lnTo>
                <a:lnTo>
                  <a:pt x="9" y="113"/>
                </a:lnTo>
                <a:lnTo>
                  <a:pt x="0" y="93"/>
                </a:lnTo>
                <a:lnTo>
                  <a:pt x="80" y="84"/>
                </a:lnTo>
                <a:lnTo>
                  <a:pt x="166" y="27"/>
                </a:lnTo>
                <a:lnTo>
                  <a:pt x="186" y="36"/>
                </a:lnTo>
                <a:lnTo>
                  <a:pt x="230" y="0"/>
                </a:lnTo>
                <a:close/>
              </a:path>
            </a:pathLst>
          </a:custGeom>
          <a:solidFill>
            <a:schemeClr val="bg1">
              <a:lumMod val="85000"/>
            </a:schemeClr>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635" name="Freeform 684"/>
          <p:cNvSpPr>
            <a:spLocks/>
          </p:cNvSpPr>
          <p:nvPr/>
        </p:nvSpPr>
        <p:spPr bwMode="gray">
          <a:xfrm>
            <a:off x="1106332" y="2669856"/>
            <a:ext cx="1997558" cy="975177"/>
          </a:xfrm>
          <a:custGeom>
            <a:avLst/>
            <a:gdLst/>
            <a:ahLst/>
            <a:cxnLst>
              <a:cxn ang="0">
                <a:pos x="579" y="51"/>
              </a:cxn>
              <a:cxn ang="0">
                <a:pos x="666" y="65"/>
              </a:cxn>
              <a:cxn ang="0">
                <a:pos x="708" y="87"/>
              </a:cxn>
              <a:cxn ang="0">
                <a:pos x="714" y="129"/>
              </a:cxn>
              <a:cxn ang="0">
                <a:pos x="765" y="164"/>
              </a:cxn>
              <a:cxn ang="0">
                <a:pos x="814" y="193"/>
              </a:cxn>
              <a:cxn ang="0">
                <a:pos x="915" y="180"/>
              </a:cxn>
              <a:cxn ang="0">
                <a:pos x="980" y="129"/>
              </a:cxn>
              <a:cxn ang="0">
                <a:pos x="922" y="208"/>
              </a:cxn>
              <a:cxn ang="0">
                <a:pos x="887" y="244"/>
              </a:cxn>
              <a:cxn ang="0">
                <a:pos x="887" y="264"/>
              </a:cxn>
              <a:cxn ang="0">
                <a:pos x="814" y="292"/>
              </a:cxn>
              <a:cxn ang="0">
                <a:pos x="772" y="314"/>
              </a:cxn>
              <a:cxn ang="0">
                <a:pos x="750" y="350"/>
              </a:cxn>
              <a:cxn ang="0">
                <a:pos x="666" y="465"/>
              </a:cxn>
              <a:cxn ang="0">
                <a:pos x="621" y="529"/>
              </a:cxn>
              <a:cxn ang="0">
                <a:pos x="615" y="628"/>
              </a:cxn>
              <a:cxn ang="0">
                <a:pos x="586" y="642"/>
              </a:cxn>
              <a:cxn ang="0">
                <a:pos x="515" y="522"/>
              </a:cxn>
              <a:cxn ang="0">
                <a:pos x="480" y="549"/>
              </a:cxn>
              <a:cxn ang="0">
                <a:pos x="378" y="522"/>
              </a:cxn>
              <a:cxn ang="0">
                <a:pos x="285" y="600"/>
              </a:cxn>
              <a:cxn ang="0">
                <a:pos x="259" y="513"/>
              </a:cxn>
              <a:cxn ang="0">
                <a:pos x="230" y="522"/>
              </a:cxn>
              <a:cxn ang="0">
                <a:pos x="179" y="458"/>
              </a:cxn>
              <a:cxn ang="0">
                <a:pos x="122" y="465"/>
              </a:cxn>
              <a:cxn ang="0">
                <a:pos x="35" y="429"/>
              </a:cxn>
              <a:cxn ang="0">
                <a:pos x="0" y="365"/>
              </a:cxn>
              <a:cxn ang="0">
                <a:pos x="22" y="292"/>
              </a:cxn>
              <a:cxn ang="0">
                <a:pos x="15" y="222"/>
              </a:cxn>
              <a:cxn ang="0">
                <a:pos x="137" y="29"/>
              </a:cxn>
              <a:cxn ang="0">
                <a:pos x="179" y="0"/>
              </a:cxn>
            </a:cxnLst>
            <a:rect l="0" t="0" r="r" b="b"/>
            <a:pathLst>
              <a:path w="980" h="642">
                <a:moveTo>
                  <a:pt x="179" y="0"/>
                </a:moveTo>
                <a:lnTo>
                  <a:pt x="579" y="51"/>
                </a:lnTo>
                <a:lnTo>
                  <a:pt x="628" y="80"/>
                </a:lnTo>
                <a:lnTo>
                  <a:pt x="666" y="65"/>
                </a:lnTo>
                <a:lnTo>
                  <a:pt x="685" y="65"/>
                </a:lnTo>
                <a:lnTo>
                  <a:pt x="708" y="87"/>
                </a:lnTo>
                <a:lnTo>
                  <a:pt x="701" y="107"/>
                </a:lnTo>
                <a:lnTo>
                  <a:pt x="714" y="129"/>
                </a:lnTo>
                <a:lnTo>
                  <a:pt x="758" y="135"/>
                </a:lnTo>
                <a:lnTo>
                  <a:pt x="765" y="164"/>
                </a:lnTo>
                <a:lnTo>
                  <a:pt x="778" y="186"/>
                </a:lnTo>
                <a:lnTo>
                  <a:pt x="814" y="193"/>
                </a:lnTo>
                <a:lnTo>
                  <a:pt x="851" y="180"/>
                </a:lnTo>
                <a:lnTo>
                  <a:pt x="915" y="180"/>
                </a:lnTo>
                <a:lnTo>
                  <a:pt x="944" y="144"/>
                </a:lnTo>
                <a:lnTo>
                  <a:pt x="980" y="129"/>
                </a:lnTo>
                <a:lnTo>
                  <a:pt x="980" y="173"/>
                </a:lnTo>
                <a:lnTo>
                  <a:pt x="922" y="208"/>
                </a:lnTo>
                <a:lnTo>
                  <a:pt x="900" y="208"/>
                </a:lnTo>
                <a:lnTo>
                  <a:pt x="887" y="244"/>
                </a:lnTo>
                <a:lnTo>
                  <a:pt x="893" y="250"/>
                </a:lnTo>
                <a:lnTo>
                  <a:pt x="887" y="264"/>
                </a:lnTo>
                <a:lnTo>
                  <a:pt x="823" y="272"/>
                </a:lnTo>
                <a:lnTo>
                  <a:pt x="814" y="292"/>
                </a:lnTo>
                <a:lnTo>
                  <a:pt x="778" y="343"/>
                </a:lnTo>
                <a:lnTo>
                  <a:pt x="772" y="314"/>
                </a:lnTo>
                <a:lnTo>
                  <a:pt x="772" y="308"/>
                </a:lnTo>
                <a:lnTo>
                  <a:pt x="750" y="350"/>
                </a:lnTo>
                <a:lnTo>
                  <a:pt x="750" y="401"/>
                </a:lnTo>
                <a:lnTo>
                  <a:pt x="666" y="465"/>
                </a:lnTo>
                <a:lnTo>
                  <a:pt x="650" y="465"/>
                </a:lnTo>
                <a:lnTo>
                  <a:pt x="621" y="529"/>
                </a:lnTo>
                <a:lnTo>
                  <a:pt x="621" y="593"/>
                </a:lnTo>
                <a:lnTo>
                  <a:pt x="615" y="628"/>
                </a:lnTo>
                <a:lnTo>
                  <a:pt x="601" y="642"/>
                </a:lnTo>
                <a:lnTo>
                  <a:pt x="586" y="642"/>
                </a:lnTo>
                <a:lnTo>
                  <a:pt x="573" y="536"/>
                </a:lnTo>
                <a:lnTo>
                  <a:pt x="515" y="522"/>
                </a:lnTo>
                <a:lnTo>
                  <a:pt x="486" y="513"/>
                </a:lnTo>
                <a:lnTo>
                  <a:pt x="480" y="549"/>
                </a:lnTo>
                <a:lnTo>
                  <a:pt x="429" y="522"/>
                </a:lnTo>
                <a:lnTo>
                  <a:pt x="378" y="522"/>
                </a:lnTo>
                <a:lnTo>
                  <a:pt x="307" y="613"/>
                </a:lnTo>
                <a:lnTo>
                  <a:pt x="285" y="600"/>
                </a:lnTo>
                <a:lnTo>
                  <a:pt x="279" y="522"/>
                </a:lnTo>
                <a:lnTo>
                  <a:pt x="259" y="513"/>
                </a:lnTo>
                <a:lnTo>
                  <a:pt x="243" y="529"/>
                </a:lnTo>
                <a:lnTo>
                  <a:pt x="230" y="522"/>
                </a:lnTo>
                <a:lnTo>
                  <a:pt x="208" y="465"/>
                </a:lnTo>
                <a:lnTo>
                  <a:pt x="179" y="458"/>
                </a:lnTo>
                <a:lnTo>
                  <a:pt x="172" y="465"/>
                </a:lnTo>
                <a:lnTo>
                  <a:pt x="122" y="465"/>
                </a:lnTo>
                <a:lnTo>
                  <a:pt x="80" y="429"/>
                </a:lnTo>
                <a:lnTo>
                  <a:pt x="35" y="429"/>
                </a:lnTo>
                <a:lnTo>
                  <a:pt x="35" y="407"/>
                </a:lnTo>
                <a:lnTo>
                  <a:pt x="0" y="365"/>
                </a:lnTo>
                <a:lnTo>
                  <a:pt x="0" y="301"/>
                </a:lnTo>
                <a:lnTo>
                  <a:pt x="22" y="292"/>
                </a:lnTo>
                <a:lnTo>
                  <a:pt x="15" y="272"/>
                </a:lnTo>
                <a:lnTo>
                  <a:pt x="15" y="222"/>
                </a:lnTo>
                <a:lnTo>
                  <a:pt x="122" y="29"/>
                </a:lnTo>
                <a:lnTo>
                  <a:pt x="137" y="29"/>
                </a:lnTo>
                <a:lnTo>
                  <a:pt x="150" y="51"/>
                </a:lnTo>
                <a:lnTo>
                  <a:pt x="179" y="0"/>
                </a:lnTo>
                <a:close/>
              </a:path>
            </a:pathLst>
          </a:custGeom>
          <a:solidFill>
            <a:schemeClr val="accent1"/>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a typeface="Arial Unicode MS"/>
              <a:cs typeface="Arial Unicode MS"/>
            </a:endParaRPr>
          </a:p>
        </p:txBody>
      </p:sp>
      <p:sp>
        <p:nvSpPr>
          <p:cNvPr id="636" name="Freeform 719"/>
          <p:cNvSpPr>
            <a:spLocks/>
          </p:cNvSpPr>
          <p:nvPr/>
        </p:nvSpPr>
        <p:spPr bwMode="gray">
          <a:xfrm>
            <a:off x="2286521" y="4144772"/>
            <a:ext cx="438240" cy="618219"/>
          </a:xfrm>
          <a:custGeom>
            <a:avLst/>
            <a:gdLst/>
            <a:ahLst/>
            <a:cxnLst>
              <a:cxn ang="0">
                <a:pos x="36" y="84"/>
              </a:cxn>
              <a:cxn ang="0">
                <a:pos x="71" y="29"/>
              </a:cxn>
              <a:cxn ang="0">
                <a:pos x="129" y="0"/>
              </a:cxn>
              <a:cxn ang="0">
                <a:pos x="142" y="7"/>
              </a:cxn>
              <a:cxn ang="0">
                <a:pos x="129" y="29"/>
              </a:cxn>
              <a:cxn ang="0">
                <a:pos x="129" y="36"/>
              </a:cxn>
              <a:cxn ang="0">
                <a:pos x="106" y="49"/>
              </a:cxn>
              <a:cxn ang="0">
                <a:pos x="122" y="135"/>
              </a:cxn>
              <a:cxn ang="0">
                <a:pos x="199" y="157"/>
              </a:cxn>
              <a:cxn ang="0">
                <a:pos x="193" y="212"/>
              </a:cxn>
              <a:cxn ang="0">
                <a:pos x="215" y="257"/>
              </a:cxn>
              <a:cxn ang="0">
                <a:pos x="193" y="250"/>
              </a:cxn>
              <a:cxn ang="0">
                <a:pos x="186" y="263"/>
              </a:cxn>
              <a:cxn ang="0">
                <a:pos x="171" y="257"/>
              </a:cxn>
              <a:cxn ang="0">
                <a:pos x="164" y="270"/>
              </a:cxn>
              <a:cxn ang="0">
                <a:pos x="179" y="292"/>
              </a:cxn>
              <a:cxn ang="0">
                <a:pos x="171" y="305"/>
              </a:cxn>
              <a:cxn ang="0">
                <a:pos x="171" y="378"/>
              </a:cxn>
              <a:cxn ang="0">
                <a:pos x="164" y="407"/>
              </a:cxn>
              <a:cxn ang="0">
                <a:pos x="142" y="407"/>
              </a:cxn>
              <a:cxn ang="0">
                <a:pos x="151" y="378"/>
              </a:cxn>
              <a:cxn ang="0">
                <a:pos x="151" y="356"/>
              </a:cxn>
              <a:cxn ang="0">
                <a:pos x="106" y="350"/>
              </a:cxn>
              <a:cxn ang="0">
                <a:pos x="87" y="321"/>
              </a:cxn>
              <a:cxn ang="0">
                <a:pos x="71" y="305"/>
              </a:cxn>
              <a:cxn ang="0">
                <a:pos x="58" y="299"/>
              </a:cxn>
              <a:cxn ang="0">
                <a:pos x="36" y="292"/>
              </a:cxn>
              <a:cxn ang="0">
                <a:pos x="22" y="285"/>
              </a:cxn>
              <a:cxn ang="0">
                <a:pos x="0" y="263"/>
              </a:cxn>
              <a:cxn ang="0">
                <a:pos x="14" y="235"/>
              </a:cxn>
              <a:cxn ang="0">
                <a:pos x="14" y="128"/>
              </a:cxn>
              <a:cxn ang="0">
                <a:pos x="36" y="84"/>
              </a:cxn>
            </a:cxnLst>
            <a:rect l="0" t="0" r="r" b="b"/>
            <a:pathLst>
              <a:path w="215" h="407">
                <a:moveTo>
                  <a:pt x="36" y="84"/>
                </a:moveTo>
                <a:lnTo>
                  <a:pt x="71" y="29"/>
                </a:lnTo>
                <a:lnTo>
                  <a:pt x="129" y="0"/>
                </a:lnTo>
                <a:lnTo>
                  <a:pt x="142" y="7"/>
                </a:lnTo>
                <a:lnTo>
                  <a:pt x="129" y="29"/>
                </a:lnTo>
                <a:lnTo>
                  <a:pt x="129" y="36"/>
                </a:lnTo>
                <a:lnTo>
                  <a:pt x="106" y="49"/>
                </a:lnTo>
                <a:lnTo>
                  <a:pt x="122" y="135"/>
                </a:lnTo>
                <a:lnTo>
                  <a:pt x="199" y="157"/>
                </a:lnTo>
                <a:lnTo>
                  <a:pt x="193" y="212"/>
                </a:lnTo>
                <a:lnTo>
                  <a:pt x="215" y="257"/>
                </a:lnTo>
                <a:lnTo>
                  <a:pt x="193" y="250"/>
                </a:lnTo>
                <a:lnTo>
                  <a:pt x="186" y="263"/>
                </a:lnTo>
                <a:lnTo>
                  <a:pt x="171" y="257"/>
                </a:lnTo>
                <a:lnTo>
                  <a:pt x="164" y="270"/>
                </a:lnTo>
                <a:lnTo>
                  <a:pt x="179" y="292"/>
                </a:lnTo>
                <a:lnTo>
                  <a:pt x="171" y="305"/>
                </a:lnTo>
                <a:lnTo>
                  <a:pt x="171" y="378"/>
                </a:lnTo>
                <a:lnTo>
                  <a:pt x="164" y="407"/>
                </a:lnTo>
                <a:lnTo>
                  <a:pt x="142" y="407"/>
                </a:lnTo>
                <a:lnTo>
                  <a:pt x="151" y="378"/>
                </a:lnTo>
                <a:lnTo>
                  <a:pt x="151" y="356"/>
                </a:lnTo>
                <a:lnTo>
                  <a:pt x="106" y="350"/>
                </a:lnTo>
                <a:lnTo>
                  <a:pt x="87" y="321"/>
                </a:lnTo>
                <a:lnTo>
                  <a:pt x="71" y="305"/>
                </a:lnTo>
                <a:lnTo>
                  <a:pt x="58" y="299"/>
                </a:lnTo>
                <a:lnTo>
                  <a:pt x="36" y="292"/>
                </a:lnTo>
                <a:lnTo>
                  <a:pt x="22" y="285"/>
                </a:lnTo>
                <a:lnTo>
                  <a:pt x="0" y="263"/>
                </a:lnTo>
                <a:lnTo>
                  <a:pt x="14" y="235"/>
                </a:lnTo>
                <a:lnTo>
                  <a:pt x="14" y="128"/>
                </a:lnTo>
                <a:lnTo>
                  <a:pt x="36" y="84"/>
                </a:lnTo>
                <a:close/>
              </a:path>
            </a:pathLst>
          </a:custGeom>
          <a:solidFill>
            <a:schemeClr val="accent1"/>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a typeface="Arial Unicode MS"/>
              <a:cs typeface="Arial Unicode MS"/>
            </a:endParaRPr>
          </a:p>
        </p:txBody>
      </p:sp>
      <p:sp>
        <p:nvSpPr>
          <p:cNvPr id="637" name="Freeform 721"/>
          <p:cNvSpPr>
            <a:spLocks/>
          </p:cNvSpPr>
          <p:nvPr/>
        </p:nvSpPr>
        <p:spPr bwMode="gray">
          <a:xfrm>
            <a:off x="2200911" y="4608055"/>
            <a:ext cx="491236" cy="672902"/>
          </a:xfrm>
          <a:custGeom>
            <a:avLst/>
            <a:gdLst/>
            <a:ahLst/>
            <a:cxnLst>
              <a:cxn ang="0">
                <a:pos x="0" y="93"/>
              </a:cxn>
              <a:cxn ang="0">
                <a:pos x="20" y="109"/>
              </a:cxn>
              <a:cxn ang="0">
                <a:pos x="56" y="102"/>
              </a:cxn>
              <a:cxn ang="0">
                <a:pos x="71" y="87"/>
              </a:cxn>
              <a:cxn ang="0">
                <a:pos x="64" y="80"/>
              </a:cxn>
              <a:cxn ang="0">
                <a:pos x="78" y="58"/>
              </a:cxn>
              <a:cxn ang="0">
                <a:pos x="78" y="45"/>
              </a:cxn>
              <a:cxn ang="0">
                <a:pos x="113" y="22"/>
              </a:cxn>
              <a:cxn ang="0">
                <a:pos x="113" y="0"/>
              </a:cxn>
              <a:cxn ang="0">
                <a:pos x="129" y="16"/>
              </a:cxn>
              <a:cxn ang="0">
                <a:pos x="148" y="45"/>
              </a:cxn>
              <a:cxn ang="0">
                <a:pos x="193" y="51"/>
              </a:cxn>
              <a:cxn ang="0">
                <a:pos x="193" y="73"/>
              </a:cxn>
              <a:cxn ang="0">
                <a:pos x="184" y="102"/>
              </a:cxn>
              <a:cxn ang="0">
                <a:pos x="184" y="109"/>
              </a:cxn>
              <a:cxn ang="0">
                <a:pos x="164" y="115"/>
              </a:cxn>
              <a:cxn ang="0">
                <a:pos x="148" y="166"/>
              </a:cxn>
              <a:cxn ang="0">
                <a:pos x="142" y="166"/>
              </a:cxn>
              <a:cxn ang="0">
                <a:pos x="142" y="215"/>
              </a:cxn>
              <a:cxn ang="0">
                <a:pos x="157" y="215"/>
              </a:cxn>
              <a:cxn ang="0">
                <a:pos x="177" y="237"/>
              </a:cxn>
              <a:cxn ang="0">
                <a:pos x="193" y="230"/>
              </a:cxn>
              <a:cxn ang="0">
                <a:pos x="199" y="237"/>
              </a:cxn>
              <a:cxn ang="0">
                <a:pos x="199" y="250"/>
              </a:cxn>
              <a:cxn ang="0">
                <a:pos x="206" y="266"/>
              </a:cxn>
              <a:cxn ang="0">
                <a:pos x="221" y="266"/>
              </a:cxn>
              <a:cxn ang="0">
                <a:pos x="241" y="308"/>
              </a:cxn>
              <a:cxn ang="0">
                <a:pos x="235" y="372"/>
              </a:cxn>
              <a:cxn ang="0">
                <a:pos x="228" y="372"/>
              </a:cxn>
              <a:cxn ang="0">
                <a:pos x="228" y="387"/>
              </a:cxn>
              <a:cxn ang="0">
                <a:pos x="241" y="401"/>
              </a:cxn>
              <a:cxn ang="0">
                <a:pos x="235" y="429"/>
              </a:cxn>
              <a:cxn ang="0">
                <a:pos x="221" y="443"/>
              </a:cxn>
              <a:cxn ang="0">
                <a:pos x="184" y="414"/>
              </a:cxn>
              <a:cxn ang="0">
                <a:pos x="120" y="372"/>
              </a:cxn>
              <a:cxn ang="0">
                <a:pos x="64" y="237"/>
              </a:cxn>
              <a:cxn ang="0">
                <a:pos x="49" y="193"/>
              </a:cxn>
              <a:cxn ang="0">
                <a:pos x="7" y="151"/>
              </a:cxn>
              <a:cxn ang="0">
                <a:pos x="0" y="93"/>
              </a:cxn>
            </a:cxnLst>
            <a:rect l="0" t="0" r="r" b="b"/>
            <a:pathLst>
              <a:path w="241" h="443">
                <a:moveTo>
                  <a:pt x="0" y="93"/>
                </a:moveTo>
                <a:lnTo>
                  <a:pt x="20" y="109"/>
                </a:lnTo>
                <a:lnTo>
                  <a:pt x="56" y="102"/>
                </a:lnTo>
                <a:lnTo>
                  <a:pt x="71" y="87"/>
                </a:lnTo>
                <a:lnTo>
                  <a:pt x="64" y="80"/>
                </a:lnTo>
                <a:lnTo>
                  <a:pt x="78" y="58"/>
                </a:lnTo>
                <a:lnTo>
                  <a:pt x="78" y="45"/>
                </a:lnTo>
                <a:lnTo>
                  <a:pt x="113" y="22"/>
                </a:lnTo>
                <a:lnTo>
                  <a:pt x="113" y="0"/>
                </a:lnTo>
                <a:lnTo>
                  <a:pt x="129" y="16"/>
                </a:lnTo>
                <a:lnTo>
                  <a:pt x="148" y="45"/>
                </a:lnTo>
                <a:lnTo>
                  <a:pt x="193" y="51"/>
                </a:lnTo>
                <a:lnTo>
                  <a:pt x="193" y="73"/>
                </a:lnTo>
                <a:lnTo>
                  <a:pt x="184" y="102"/>
                </a:lnTo>
                <a:lnTo>
                  <a:pt x="184" y="109"/>
                </a:lnTo>
                <a:lnTo>
                  <a:pt x="164" y="115"/>
                </a:lnTo>
                <a:lnTo>
                  <a:pt x="148" y="166"/>
                </a:lnTo>
                <a:lnTo>
                  <a:pt x="142" y="166"/>
                </a:lnTo>
                <a:lnTo>
                  <a:pt x="142" y="215"/>
                </a:lnTo>
                <a:lnTo>
                  <a:pt x="157" y="215"/>
                </a:lnTo>
                <a:lnTo>
                  <a:pt x="177" y="237"/>
                </a:lnTo>
                <a:lnTo>
                  <a:pt x="193" y="230"/>
                </a:lnTo>
                <a:lnTo>
                  <a:pt x="199" y="237"/>
                </a:lnTo>
                <a:lnTo>
                  <a:pt x="199" y="250"/>
                </a:lnTo>
                <a:lnTo>
                  <a:pt x="206" y="266"/>
                </a:lnTo>
                <a:lnTo>
                  <a:pt x="221" y="266"/>
                </a:lnTo>
                <a:lnTo>
                  <a:pt x="241" y="308"/>
                </a:lnTo>
                <a:lnTo>
                  <a:pt x="235" y="372"/>
                </a:lnTo>
                <a:lnTo>
                  <a:pt x="228" y="372"/>
                </a:lnTo>
                <a:lnTo>
                  <a:pt x="228" y="387"/>
                </a:lnTo>
                <a:lnTo>
                  <a:pt x="241" y="401"/>
                </a:lnTo>
                <a:lnTo>
                  <a:pt x="235" y="429"/>
                </a:lnTo>
                <a:lnTo>
                  <a:pt x="221" y="443"/>
                </a:lnTo>
                <a:lnTo>
                  <a:pt x="184" y="414"/>
                </a:lnTo>
                <a:lnTo>
                  <a:pt x="120" y="372"/>
                </a:lnTo>
                <a:lnTo>
                  <a:pt x="64" y="237"/>
                </a:lnTo>
                <a:lnTo>
                  <a:pt x="49" y="193"/>
                </a:lnTo>
                <a:lnTo>
                  <a:pt x="7" y="151"/>
                </a:lnTo>
                <a:lnTo>
                  <a:pt x="0" y="93"/>
                </a:lnTo>
                <a:close/>
              </a:path>
            </a:pathLst>
          </a:custGeom>
          <a:solidFill>
            <a:schemeClr val="accent1"/>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a typeface="Arial Unicode MS"/>
              <a:cs typeface="Arial Unicode MS"/>
            </a:endParaRPr>
          </a:p>
        </p:txBody>
      </p:sp>
      <p:sp>
        <p:nvSpPr>
          <p:cNvPr id="638" name="Freeform 897"/>
          <p:cNvSpPr>
            <a:spLocks/>
          </p:cNvSpPr>
          <p:nvPr/>
        </p:nvSpPr>
        <p:spPr bwMode="gray">
          <a:xfrm>
            <a:off x="2651381" y="5259692"/>
            <a:ext cx="538118" cy="1344284"/>
          </a:xfrm>
          <a:custGeom>
            <a:avLst/>
            <a:gdLst/>
            <a:ahLst/>
            <a:cxnLst>
              <a:cxn ang="0">
                <a:pos x="84" y="129"/>
              </a:cxn>
              <a:cxn ang="0">
                <a:pos x="78" y="179"/>
              </a:cxn>
              <a:cxn ang="0">
                <a:pos x="76" y="226"/>
              </a:cxn>
              <a:cxn ang="0">
                <a:pos x="71" y="270"/>
              </a:cxn>
              <a:cxn ang="0">
                <a:pos x="78" y="356"/>
              </a:cxn>
              <a:cxn ang="0">
                <a:pos x="93" y="385"/>
              </a:cxn>
              <a:cxn ang="0">
                <a:pos x="100" y="478"/>
              </a:cxn>
              <a:cxn ang="0">
                <a:pos x="107" y="549"/>
              </a:cxn>
              <a:cxn ang="0">
                <a:pos x="164" y="686"/>
              </a:cxn>
              <a:cxn ang="0">
                <a:pos x="177" y="799"/>
              </a:cxn>
              <a:cxn ang="0">
                <a:pos x="193" y="805"/>
              </a:cxn>
              <a:cxn ang="0">
                <a:pos x="222" y="834"/>
              </a:cxn>
              <a:cxn ang="0">
                <a:pos x="222" y="841"/>
              </a:cxn>
              <a:cxn ang="0">
                <a:pos x="264" y="841"/>
              </a:cxn>
              <a:cxn ang="0">
                <a:pos x="264" y="849"/>
              </a:cxn>
              <a:cxn ang="0">
                <a:pos x="250" y="863"/>
              </a:cxn>
              <a:cxn ang="0">
                <a:pos x="250" y="885"/>
              </a:cxn>
              <a:cxn ang="0">
                <a:pos x="235" y="885"/>
              </a:cxn>
              <a:cxn ang="0">
                <a:pos x="222" y="878"/>
              </a:cxn>
              <a:cxn ang="0">
                <a:pos x="222" y="869"/>
              </a:cxn>
              <a:cxn ang="0">
                <a:pos x="213" y="856"/>
              </a:cxn>
              <a:cxn ang="0">
                <a:pos x="199" y="856"/>
              </a:cxn>
              <a:cxn ang="0">
                <a:pos x="186" y="841"/>
              </a:cxn>
              <a:cxn ang="0">
                <a:pos x="186" y="834"/>
              </a:cxn>
              <a:cxn ang="0">
                <a:pos x="164" y="814"/>
              </a:cxn>
              <a:cxn ang="0">
                <a:pos x="157" y="785"/>
              </a:cxn>
              <a:cxn ang="0">
                <a:pos x="142" y="763"/>
              </a:cxn>
              <a:cxn ang="0">
                <a:pos x="142" y="741"/>
              </a:cxn>
              <a:cxn ang="0">
                <a:pos x="113" y="721"/>
              </a:cxn>
              <a:cxn ang="0">
                <a:pos x="122" y="706"/>
              </a:cxn>
              <a:cxn ang="0">
                <a:pos x="135" y="706"/>
              </a:cxn>
              <a:cxn ang="0">
                <a:pos x="113" y="606"/>
              </a:cxn>
              <a:cxn ang="0">
                <a:pos x="100" y="600"/>
              </a:cxn>
              <a:cxn ang="0">
                <a:pos x="78" y="593"/>
              </a:cxn>
              <a:cxn ang="0">
                <a:pos x="78" y="564"/>
              </a:cxn>
              <a:cxn ang="0">
                <a:pos x="65" y="529"/>
              </a:cxn>
              <a:cxn ang="0">
                <a:pos x="29" y="215"/>
              </a:cxn>
              <a:cxn ang="0">
                <a:pos x="7" y="29"/>
              </a:cxn>
              <a:cxn ang="0">
                <a:pos x="0" y="14"/>
              </a:cxn>
              <a:cxn ang="0">
                <a:pos x="14" y="0"/>
              </a:cxn>
              <a:cxn ang="0">
                <a:pos x="36" y="29"/>
              </a:cxn>
              <a:cxn ang="0">
                <a:pos x="49" y="78"/>
              </a:cxn>
              <a:cxn ang="0">
                <a:pos x="65" y="93"/>
              </a:cxn>
              <a:cxn ang="0">
                <a:pos x="65" y="122"/>
              </a:cxn>
              <a:cxn ang="0">
                <a:pos x="84" y="129"/>
              </a:cxn>
            </a:cxnLst>
            <a:rect l="0" t="0" r="r" b="b"/>
            <a:pathLst>
              <a:path w="264" h="885">
                <a:moveTo>
                  <a:pt x="84" y="129"/>
                </a:moveTo>
                <a:lnTo>
                  <a:pt x="78" y="179"/>
                </a:lnTo>
                <a:lnTo>
                  <a:pt x="76" y="226"/>
                </a:lnTo>
                <a:lnTo>
                  <a:pt x="71" y="270"/>
                </a:lnTo>
                <a:lnTo>
                  <a:pt x="78" y="356"/>
                </a:lnTo>
                <a:lnTo>
                  <a:pt x="93" y="385"/>
                </a:lnTo>
                <a:lnTo>
                  <a:pt x="100" y="478"/>
                </a:lnTo>
                <a:lnTo>
                  <a:pt x="107" y="549"/>
                </a:lnTo>
                <a:lnTo>
                  <a:pt x="164" y="686"/>
                </a:lnTo>
                <a:lnTo>
                  <a:pt x="177" y="799"/>
                </a:lnTo>
                <a:lnTo>
                  <a:pt x="193" y="805"/>
                </a:lnTo>
                <a:lnTo>
                  <a:pt x="222" y="834"/>
                </a:lnTo>
                <a:lnTo>
                  <a:pt x="222" y="841"/>
                </a:lnTo>
                <a:lnTo>
                  <a:pt x="264" y="841"/>
                </a:lnTo>
                <a:lnTo>
                  <a:pt x="264" y="849"/>
                </a:lnTo>
                <a:lnTo>
                  <a:pt x="250" y="863"/>
                </a:lnTo>
                <a:lnTo>
                  <a:pt x="250" y="885"/>
                </a:lnTo>
                <a:lnTo>
                  <a:pt x="235" y="885"/>
                </a:lnTo>
                <a:lnTo>
                  <a:pt x="222" y="878"/>
                </a:lnTo>
                <a:lnTo>
                  <a:pt x="222" y="869"/>
                </a:lnTo>
                <a:lnTo>
                  <a:pt x="213" y="856"/>
                </a:lnTo>
                <a:lnTo>
                  <a:pt x="199" y="856"/>
                </a:lnTo>
                <a:lnTo>
                  <a:pt x="186" y="841"/>
                </a:lnTo>
                <a:lnTo>
                  <a:pt x="186" y="834"/>
                </a:lnTo>
                <a:lnTo>
                  <a:pt x="164" y="814"/>
                </a:lnTo>
                <a:lnTo>
                  <a:pt x="157" y="785"/>
                </a:lnTo>
                <a:lnTo>
                  <a:pt x="142" y="763"/>
                </a:lnTo>
                <a:lnTo>
                  <a:pt x="142" y="741"/>
                </a:lnTo>
                <a:lnTo>
                  <a:pt x="113" y="721"/>
                </a:lnTo>
                <a:lnTo>
                  <a:pt x="122" y="706"/>
                </a:lnTo>
                <a:lnTo>
                  <a:pt x="135" y="706"/>
                </a:lnTo>
                <a:lnTo>
                  <a:pt x="113" y="606"/>
                </a:lnTo>
                <a:lnTo>
                  <a:pt x="100" y="600"/>
                </a:lnTo>
                <a:lnTo>
                  <a:pt x="78" y="593"/>
                </a:lnTo>
                <a:lnTo>
                  <a:pt x="78" y="564"/>
                </a:lnTo>
                <a:lnTo>
                  <a:pt x="65" y="529"/>
                </a:lnTo>
                <a:lnTo>
                  <a:pt x="29" y="215"/>
                </a:lnTo>
                <a:lnTo>
                  <a:pt x="7" y="29"/>
                </a:lnTo>
                <a:lnTo>
                  <a:pt x="0" y="14"/>
                </a:lnTo>
                <a:lnTo>
                  <a:pt x="14" y="0"/>
                </a:lnTo>
                <a:lnTo>
                  <a:pt x="36" y="29"/>
                </a:lnTo>
                <a:lnTo>
                  <a:pt x="49" y="78"/>
                </a:lnTo>
                <a:lnTo>
                  <a:pt x="65" y="93"/>
                </a:lnTo>
                <a:lnTo>
                  <a:pt x="65" y="122"/>
                </a:lnTo>
                <a:lnTo>
                  <a:pt x="84" y="129"/>
                </a:lnTo>
                <a:close/>
              </a:path>
            </a:pathLst>
          </a:custGeom>
          <a:solidFill>
            <a:schemeClr val="accent1"/>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a typeface="Arial Unicode MS"/>
              <a:cs typeface="Arial Unicode MS"/>
            </a:endParaRPr>
          </a:p>
        </p:txBody>
      </p:sp>
      <p:sp>
        <p:nvSpPr>
          <p:cNvPr id="639" name="Freeform 904"/>
          <p:cNvSpPr>
            <a:spLocks/>
          </p:cNvSpPr>
          <p:nvPr/>
        </p:nvSpPr>
        <p:spPr bwMode="gray">
          <a:xfrm>
            <a:off x="2796102" y="5420701"/>
            <a:ext cx="554425" cy="1116440"/>
          </a:xfrm>
          <a:custGeom>
            <a:avLst/>
            <a:gdLst/>
            <a:ahLst/>
            <a:cxnLst>
              <a:cxn ang="0">
                <a:pos x="13" y="23"/>
              </a:cxn>
              <a:cxn ang="0">
                <a:pos x="22" y="0"/>
              </a:cxn>
              <a:cxn ang="0">
                <a:pos x="36" y="0"/>
              </a:cxn>
              <a:cxn ang="0">
                <a:pos x="51" y="16"/>
              </a:cxn>
              <a:cxn ang="0">
                <a:pos x="93" y="9"/>
              </a:cxn>
              <a:cxn ang="0">
                <a:pos x="106" y="9"/>
              </a:cxn>
              <a:cxn ang="0">
                <a:pos x="135" y="23"/>
              </a:cxn>
              <a:cxn ang="0">
                <a:pos x="151" y="51"/>
              </a:cxn>
              <a:cxn ang="0">
                <a:pos x="199" y="80"/>
              </a:cxn>
              <a:cxn ang="0">
                <a:pos x="199" y="122"/>
              </a:cxn>
              <a:cxn ang="0">
                <a:pos x="208" y="129"/>
              </a:cxn>
              <a:cxn ang="0">
                <a:pos x="228" y="122"/>
              </a:cxn>
              <a:cxn ang="0">
                <a:pos x="250" y="87"/>
              </a:cxn>
              <a:cxn ang="0">
                <a:pos x="272" y="93"/>
              </a:cxn>
              <a:cxn ang="0">
                <a:pos x="272" y="122"/>
              </a:cxn>
              <a:cxn ang="0">
                <a:pos x="243" y="157"/>
              </a:cxn>
              <a:cxn ang="0">
                <a:pos x="228" y="193"/>
              </a:cxn>
              <a:cxn ang="0">
                <a:pos x="228" y="202"/>
              </a:cxn>
              <a:cxn ang="0">
                <a:pos x="215" y="215"/>
              </a:cxn>
              <a:cxn ang="0">
                <a:pos x="215" y="244"/>
              </a:cxn>
              <a:cxn ang="0">
                <a:pos x="221" y="286"/>
              </a:cxn>
              <a:cxn ang="0">
                <a:pos x="235" y="330"/>
              </a:cxn>
              <a:cxn ang="0">
                <a:pos x="272" y="350"/>
              </a:cxn>
              <a:cxn ang="0">
                <a:pos x="257" y="394"/>
              </a:cxn>
              <a:cxn ang="0">
                <a:pos x="221" y="414"/>
              </a:cxn>
              <a:cxn ang="0">
                <a:pos x="193" y="414"/>
              </a:cxn>
              <a:cxn ang="0">
                <a:pos x="193" y="429"/>
              </a:cxn>
              <a:cxn ang="0">
                <a:pos x="199" y="436"/>
              </a:cxn>
              <a:cxn ang="0">
                <a:pos x="199" y="449"/>
              </a:cxn>
              <a:cxn ang="0">
                <a:pos x="186" y="465"/>
              </a:cxn>
              <a:cxn ang="0">
                <a:pos x="179" y="458"/>
              </a:cxn>
              <a:cxn ang="0">
                <a:pos x="157" y="458"/>
              </a:cxn>
              <a:cxn ang="0">
                <a:pos x="164" y="487"/>
              </a:cxn>
              <a:cxn ang="0">
                <a:pos x="179" y="487"/>
              </a:cxn>
              <a:cxn ang="0">
                <a:pos x="186" y="494"/>
              </a:cxn>
              <a:cxn ang="0">
                <a:pos x="186" y="571"/>
              </a:cxn>
              <a:cxn ang="0">
                <a:pos x="157" y="593"/>
              </a:cxn>
              <a:cxn ang="0">
                <a:pos x="199" y="615"/>
              </a:cxn>
              <a:cxn ang="0">
                <a:pos x="199" y="635"/>
              </a:cxn>
              <a:cxn ang="0">
                <a:pos x="179" y="699"/>
              </a:cxn>
              <a:cxn ang="0">
                <a:pos x="193" y="728"/>
              </a:cxn>
              <a:cxn ang="0">
                <a:pos x="193" y="735"/>
              </a:cxn>
              <a:cxn ang="0">
                <a:pos x="151" y="735"/>
              </a:cxn>
              <a:cxn ang="0">
                <a:pos x="151" y="728"/>
              </a:cxn>
              <a:cxn ang="0">
                <a:pos x="122" y="699"/>
              </a:cxn>
              <a:cxn ang="0">
                <a:pos x="106" y="693"/>
              </a:cxn>
              <a:cxn ang="0">
                <a:pos x="93" y="580"/>
              </a:cxn>
              <a:cxn ang="0">
                <a:pos x="36" y="443"/>
              </a:cxn>
              <a:cxn ang="0">
                <a:pos x="29" y="372"/>
              </a:cxn>
              <a:cxn ang="0">
                <a:pos x="22" y="279"/>
              </a:cxn>
              <a:cxn ang="0">
                <a:pos x="7" y="250"/>
              </a:cxn>
              <a:cxn ang="0">
                <a:pos x="0" y="164"/>
              </a:cxn>
              <a:cxn ang="0">
                <a:pos x="7" y="73"/>
              </a:cxn>
              <a:cxn ang="0">
                <a:pos x="13" y="23"/>
              </a:cxn>
            </a:cxnLst>
            <a:rect l="0" t="0" r="r" b="b"/>
            <a:pathLst>
              <a:path w="272" h="735">
                <a:moveTo>
                  <a:pt x="13" y="23"/>
                </a:moveTo>
                <a:lnTo>
                  <a:pt x="22" y="0"/>
                </a:lnTo>
                <a:lnTo>
                  <a:pt x="36" y="0"/>
                </a:lnTo>
                <a:lnTo>
                  <a:pt x="51" y="16"/>
                </a:lnTo>
                <a:lnTo>
                  <a:pt x="93" y="9"/>
                </a:lnTo>
                <a:lnTo>
                  <a:pt x="106" y="9"/>
                </a:lnTo>
                <a:lnTo>
                  <a:pt x="135" y="23"/>
                </a:lnTo>
                <a:lnTo>
                  <a:pt x="151" y="51"/>
                </a:lnTo>
                <a:lnTo>
                  <a:pt x="199" y="80"/>
                </a:lnTo>
                <a:lnTo>
                  <a:pt x="199" y="122"/>
                </a:lnTo>
                <a:lnTo>
                  <a:pt x="208" y="129"/>
                </a:lnTo>
                <a:lnTo>
                  <a:pt x="228" y="122"/>
                </a:lnTo>
                <a:lnTo>
                  <a:pt x="250" y="87"/>
                </a:lnTo>
                <a:lnTo>
                  <a:pt x="272" y="93"/>
                </a:lnTo>
                <a:lnTo>
                  <a:pt x="272" y="122"/>
                </a:lnTo>
                <a:lnTo>
                  <a:pt x="243" y="157"/>
                </a:lnTo>
                <a:lnTo>
                  <a:pt x="228" y="193"/>
                </a:lnTo>
                <a:lnTo>
                  <a:pt x="228" y="202"/>
                </a:lnTo>
                <a:lnTo>
                  <a:pt x="215" y="215"/>
                </a:lnTo>
                <a:lnTo>
                  <a:pt x="215" y="244"/>
                </a:lnTo>
                <a:lnTo>
                  <a:pt x="221" y="286"/>
                </a:lnTo>
                <a:lnTo>
                  <a:pt x="235" y="330"/>
                </a:lnTo>
                <a:lnTo>
                  <a:pt x="272" y="350"/>
                </a:lnTo>
                <a:lnTo>
                  <a:pt x="257" y="394"/>
                </a:lnTo>
                <a:lnTo>
                  <a:pt x="221" y="414"/>
                </a:lnTo>
                <a:lnTo>
                  <a:pt x="193" y="414"/>
                </a:lnTo>
                <a:lnTo>
                  <a:pt x="193" y="429"/>
                </a:lnTo>
                <a:lnTo>
                  <a:pt x="199" y="436"/>
                </a:lnTo>
                <a:lnTo>
                  <a:pt x="199" y="449"/>
                </a:lnTo>
                <a:lnTo>
                  <a:pt x="186" y="465"/>
                </a:lnTo>
                <a:lnTo>
                  <a:pt x="179" y="458"/>
                </a:lnTo>
                <a:lnTo>
                  <a:pt x="157" y="458"/>
                </a:lnTo>
                <a:lnTo>
                  <a:pt x="164" y="487"/>
                </a:lnTo>
                <a:lnTo>
                  <a:pt x="179" y="487"/>
                </a:lnTo>
                <a:lnTo>
                  <a:pt x="186" y="494"/>
                </a:lnTo>
                <a:lnTo>
                  <a:pt x="186" y="571"/>
                </a:lnTo>
                <a:lnTo>
                  <a:pt x="157" y="593"/>
                </a:lnTo>
                <a:lnTo>
                  <a:pt x="199" y="615"/>
                </a:lnTo>
                <a:lnTo>
                  <a:pt x="199" y="635"/>
                </a:lnTo>
                <a:lnTo>
                  <a:pt x="179" y="699"/>
                </a:lnTo>
                <a:lnTo>
                  <a:pt x="193" y="728"/>
                </a:lnTo>
                <a:lnTo>
                  <a:pt x="193" y="735"/>
                </a:lnTo>
                <a:lnTo>
                  <a:pt x="151" y="735"/>
                </a:lnTo>
                <a:lnTo>
                  <a:pt x="151" y="728"/>
                </a:lnTo>
                <a:lnTo>
                  <a:pt x="122" y="699"/>
                </a:lnTo>
                <a:lnTo>
                  <a:pt x="106" y="693"/>
                </a:lnTo>
                <a:lnTo>
                  <a:pt x="93" y="580"/>
                </a:lnTo>
                <a:lnTo>
                  <a:pt x="36" y="443"/>
                </a:lnTo>
                <a:lnTo>
                  <a:pt x="29" y="372"/>
                </a:lnTo>
                <a:lnTo>
                  <a:pt x="22" y="279"/>
                </a:lnTo>
                <a:lnTo>
                  <a:pt x="7" y="250"/>
                </a:lnTo>
                <a:lnTo>
                  <a:pt x="0" y="164"/>
                </a:lnTo>
                <a:lnTo>
                  <a:pt x="7" y="73"/>
                </a:lnTo>
                <a:lnTo>
                  <a:pt x="13" y="23"/>
                </a:lnTo>
                <a:close/>
              </a:path>
            </a:pathLst>
          </a:custGeom>
          <a:solidFill>
            <a:schemeClr val="accent1"/>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a typeface="Arial Unicode MS"/>
              <a:cs typeface="Arial Unicode MS"/>
            </a:endParaRPr>
          </a:p>
        </p:txBody>
      </p:sp>
      <p:sp>
        <p:nvSpPr>
          <p:cNvPr id="641" name="Freeform 915"/>
          <p:cNvSpPr>
            <a:spLocks/>
          </p:cNvSpPr>
          <p:nvPr/>
        </p:nvSpPr>
        <p:spPr bwMode="gray">
          <a:xfrm>
            <a:off x="11540216" y="6082969"/>
            <a:ext cx="203833" cy="282527"/>
          </a:xfrm>
          <a:custGeom>
            <a:avLst/>
            <a:gdLst/>
            <a:ahLst/>
            <a:cxnLst>
              <a:cxn ang="0">
                <a:pos x="77" y="0"/>
              </a:cxn>
              <a:cxn ang="0">
                <a:pos x="86" y="22"/>
              </a:cxn>
              <a:cxn ang="0">
                <a:pos x="77" y="80"/>
              </a:cxn>
              <a:cxn ang="0">
                <a:pos x="100" y="100"/>
              </a:cxn>
              <a:cxn ang="0">
                <a:pos x="93" y="122"/>
              </a:cxn>
              <a:cxn ang="0">
                <a:pos x="71" y="122"/>
              </a:cxn>
              <a:cxn ang="0">
                <a:pos x="7" y="186"/>
              </a:cxn>
              <a:cxn ang="0">
                <a:pos x="0" y="186"/>
              </a:cxn>
              <a:cxn ang="0">
                <a:pos x="13" y="122"/>
              </a:cxn>
              <a:cxn ang="0">
                <a:pos x="29" y="122"/>
              </a:cxn>
              <a:cxn ang="0">
                <a:pos x="64" y="80"/>
              </a:cxn>
              <a:cxn ang="0">
                <a:pos x="71" y="0"/>
              </a:cxn>
              <a:cxn ang="0">
                <a:pos x="77" y="0"/>
              </a:cxn>
            </a:cxnLst>
            <a:rect l="0" t="0" r="r" b="b"/>
            <a:pathLst>
              <a:path w="100" h="186">
                <a:moveTo>
                  <a:pt x="77" y="0"/>
                </a:moveTo>
                <a:lnTo>
                  <a:pt x="86" y="22"/>
                </a:lnTo>
                <a:lnTo>
                  <a:pt x="77" y="80"/>
                </a:lnTo>
                <a:lnTo>
                  <a:pt x="100" y="100"/>
                </a:lnTo>
                <a:lnTo>
                  <a:pt x="93" y="122"/>
                </a:lnTo>
                <a:lnTo>
                  <a:pt x="71" y="122"/>
                </a:lnTo>
                <a:lnTo>
                  <a:pt x="7" y="186"/>
                </a:lnTo>
                <a:lnTo>
                  <a:pt x="0" y="186"/>
                </a:lnTo>
                <a:lnTo>
                  <a:pt x="13" y="122"/>
                </a:lnTo>
                <a:lnTo>
                  <a:pt x="29" y="122"/>
                </a:lnTo>
                <a:lnTo>
                  <a:pt x="64" y="80"/>
                </a:lnTo>
                <a:lnTo>
                  <a:pt x="71" y="0"/>
                </a:lnTo>
                <a:lnTo>
                  <a:pt x="77" y="0"/>
                </a:lnTo>
                <a:close/>
              </a:path>
            </a:pathLst>
          </a:custGeom>
          <a:solidFill>
            <a:schemeClr val="accent1"/>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643" name="Freeform 838"/>
          <p:cNvSpPr>
            <a:spLocks/>
          </p:cNvSpPr>
          <p:nvPr/>
        </p:nvSpPr>
        <p:spPr bwMode="gray">
          <a:xfrm>
            <a:off x="10119503" y="3087571"/>
            <a:ext cx="140644" cy="147341"/>
          </a:xfrm>
          <a:custGeom>
            <a:avLst/>
            <a:gdLst/>
            <a:ahLst/>
            <a:cxnLst>
              <a:cxn ang="0">
                <a:pos x="31" y="0"/>
              </a:cxn>
              <a:cxn ang="0">
                <a:pos x="69" y="53"/>
              </a:cxn>
              <a:cxn ang="0">
                <a:pos x="69" y="75"/>
              </a:cxn>
              <a:cxn ang="0">
                <a:pos x="47" y="97"/>
              </a:cxn>
              <a:cxn ang="0">
                <a:pos x="31" y="97"/>
              </a:cxn>
              <a:cxn ang="0">
                <a:pos x="25" y="90"/>
              </a:cxn>
              <a:cxn ang="0">
                <a:pos x="18" y="68"/>
              </a:cxn>
              <a:cxn ang="0">
                <a:pos x="5" y="53"/>
              </a:cxn>
              <a:cxn ang="0">
                <a:pos x="0" y="22"/>
              </a:cxn>
              <a:cxn ang="0">
                <a:pos x="31" y="0"/>
              </a:cxn>
            </a:cxnLst>
            <a:rect l="0" t="0" r="r" b="b"/>
            <a:pathLst>
              <a:path w="69" h="97">
                <a:moveTo>
                  <a:pt x="31" y="0"/>
                </a:moveTo>
                <a:lnTo>
                  <a:pt x="69" y="53"/>
                </a:lnTo>
                <a:lnTo>
                  <a:pt x="69" y="75"/>
                </a:lnTo>
                <a:lnTo>
                  <a:pt x="47" y="97"/>
                </a:lnTo>
                <a:lnTo>
                  <a:pt x="31" y="97"/>
                </a:lnTo>
                <a:lnTo>
                  <a:pt x="25" y="90"/>
                </a:lnTo>
                <a:lnTo>
                  <a:pt x="18" y="68"/>
                </a:lnTo>
                <a:lnTo>
                  <a:pt x="5" y="53"/>
                </a:lnTo>
                <a:lnTo>
                  <a:pt x="0" y="22"/>
                </a:lnTo>
                <a:lnTo>
                  <a:pt x="31" y="0"/>
                </a:lnTo>
                <a:close/>
              </a:path>
            </a:pathLst>
          </a:custGeom>
          <a:solidFill>
            <a:schemeClr val="accent1"/>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644" name="Freeform 912"/>
          <p:cNvSpPr>
            <a:spLocks/>
          </p:cNvSpPr>
          <p:nvPr/>
        </p:nvSpPr>
        <p:spPr bwMode="gray">
          <a:xfrm>
            <a:off x="9809678" y="5031846"/>
            <a:ext cx="1481863" cy="1139224"/>
          </a:xfrm>
          <a:custGeom>
            <a:avLst/>
            <a:gdLst/>
            <a:ahLst/>
            <a:cxnLst>
              <a:cxn ang="0">
                <a:pos x="641" y="7"/>
              </a:cxn>
              <a:cxn ang="0">
                <a:pos x="648" y="93"/>
              </a:cxn>
              <a:cxn ang="0">
                <a:pos x="670" y="99"/>
              </a:cxn>
              <a:cxn ang="0">
                <a:pos x="670" y="214"/>
              </a:cxn>
              <a:cxn ang="0">
                <a:pos x="705" y="250"/>
              </a:cxn>
              <a:cxn ang="0">
                <a:pos x="705" y="314"/>
              </a:cxn>
              <a:cxn ang="0">
                <a:pos x="721" y="336"/>
              </a:cxn>
              <a:cxn ang="0">
                <a:pos x="721" y="356"/>
              </a:cxn>
              <a:cxn ang="0">
                <a:pos x="727" y="420"/>
              </a:cxn>
              <a:cxn ang="0">
                <a:pos x="712" y="506"/>
              </a:cxn>
              <a:cxn ang="0">
                <a:pos x="648" y="599"/>
              </a:cxn>
              <a:cxn ang="0">
                <a:pos x="628" y="606"/>
              </a:cxn>
              <a:cxn ang="0">
                <a:pos x="535" y="727"/>
              </a:cxn>
              <a:cxn ang="0">
                <a:pos x="462" y="750"/>
              </a:cxn>
              <a:cxn ang="0">
                <a:pos x="449" y="727"/>
              </a:cxn>
              <a:cxn ang="0">
                <a:pos x="435" y="743"/>
              </a:cxn>
              <a:cxn ang="0">
                <a:pos x="385" y="692"/>
              </a:cxn>
              <a:cxn ang="0">
                <a:pos x="398" y="679"/>
              </a:cxn>
              <a:cxn ang="0">
                <a:pos x="407" y="615"/>
              </a:cxn>
              <a:cxn ang="0">
                <a:pos x="385" y="641"/>
              </a:cxn>
              <a:cxn ang="0">
                <a:pos x="363" y="641"/>
              </a:cxn>
              <a:cxn ang="0">
                <a:pos x="398" y="586"/>
              </a:cxn>
              <a:cxn ang="0">
                <a:pos x="343" y="621"/>
              </a:cxn>
              <a:cxn ang="0">
                <a:pos x="343" y="564"/>
              </a:cxn>
              <a:cxn ang="0">
                <a:pos x="292" y="542"/>
              </a:cxn>
              <a:cxn ang="0">
                <a:pos x="212" y="551"/>
              </a:cxn>
              <a:cxn ang="0">
                <a:pos x="141" y="586"/>
              </a:cxn>
              <a:cxn ang="0">
                <a:pos x="77" y="586"/>
              </a:cxn>
              <a:cxn ang="0">
                <a:pos x="26" y="599"/>
              </a:cxn>
              <a:cxn ang="0">
                <a:pos x="0" y="577"/>
              </a:cxn>
              <a:cxn ang="0">
                <a:pos x="26" y="542"/>
              </a:cxn>
              <a:cxn ang="0">
                <a:pos x="42" y="464"/>
              </a:cxn>
              <a:cxn ang="0">
                <a:pos x="26" y="400"/>
              </a:cxn>
              <a:cxn ang="0">
                <a:pos x="35" y="378"/>
              </a:cxn>
              <a:cxn ang="0">
                <a:pos x="49" y="378"/>
              </a:cxn>
              <a:cxn ang="0">
                <a:pos x="42" y="349"/>
              </a:cxn>
              <a:cxn ang="0">
                <a:pos x="71" y="265"/>
              </a:cxn>
              <a:cxn ang="0">
                <a:pos x="77" y="265"/>
              </a:cxn>
              <a:cxn ang="0">
                <a:pos x="192" y="208"/>
              </a:cxn>
              <a:cxn ang="0">
                <a:pos x="212" y="208"/>
              </a:cxn>
              <a:cxn ang="0">
                <a:pos x="334" y="71"/>
              </a:cxn>
              <a:cxn ang="0">
                <a:pos x="385" y="93"/>
              </a:cxn>
              <a:cxn ang="0">
                <a:pos x="427" y="29"/>
              </a:cxn>
              <a:cxn ang="0">
                <a:pos x="455" y="22"/>
              </a:cxn>
              <a:cxn ang="0">
                <a:pos x="462" y="7"/>
              </a:cxn>
              <a:cxn ang="0">
                <a:pos x="535" y="29"/>
              </a:cxn>
              <a:cxn ang="0">
                <a:pos x="500" y="99"/>
              </a:cxn>
              <a:cxn ang="0">
                <a:pos x="570" y="164"/>
              </a:cxn>
              <a:cxn ang="0">
                <a:pos x="584" y="164"/>
              </a:cxn>
              <a:cxn ang="0">
                <a:pos x="628" y="0"/>
              </a:cxn>
              <a:cxn ang="0">
                <a:pos x="641" y="7"/>
              </a:cxn>
            </a:cxnLst>
            <a:rect l="0" t="0" r="r" b="b"/>
            <a:pathLst>
              <a:path w="727" h="750">
                <a:moveTo>
                  <a:pt x="641" y="7"/>
                </a:moveTo>
                <a:lnTo>
                  <a:pt x="648" y="93"/>
                </a:lnTo>
                <a:lnTo>
                  <a:pt x="670" y="99"/>
                </a:lnTo>
                <a:lnTo>
                  <a:pt x="670" y="214"/>
                </a:lnTo>
                <a:lnTo>
                  <a:pt x="705" y="250"/>
                </a:lnTo>
                <a:lnTo>
                  <a:pt x="705" y="314"/>
                </a:lnTo>
                <a:lnTo>
                  <a:pt x="721" y="336"/>
                </a:lnTo>
                <a:lnTo>
                  <a:pt x="721" y="356"/>
                </a:lnTo>
                <a:lnTo>
                  <a:pt x="727" y="420"/>
                </a:lnTo>
                <a:lnTo>
                  <a:pt x="712" y="506"/>
                </a:lnTo>
                <a:lnTo>
                  <a:pt x="648" y="599"/>
                </a:lnTo>
                <a:lnTo>
                  <a:pt x="628" y="606"/>
                </a:lnTo>
                <a:lnTo>
                  <a:pt x="535" y="727"/>
                </a:lnTo>
                <a:lnTo>
                  <a:pt x="462" y="750"/>
                </a:lnTo>
                <a:lnTo>
                  <a:pt x="449" y="727"/>
                </a:lnTo>
                <a:lnTo>
                  <a:pt x="435" y="743"/>
                </a:lnTo>
                <a:lnTo>
                  <a:pt x="385" y="692"/>
                </a:lnTo>
                <a:lnTo>
                  <a:pt x="398" y="679"/>
                </a:lnTo>
                <a:lnTo>
                  <a:pt x="407" y="615"/>
                </a:lnTo>
                <a:lnTo>
                  <a:pt x="385" y="641"/>
                </a:lnTo>
                <a:lnTo>
                  <a:pt x="363" y="641"/>
                </a:lnTo>
                <a:lnTo>
                  <a:pt x="398" y="586"/>
                </a:lnTo>
                <a:lnTo>
                  <a:pt x="343" y="621"/>
                </a:lnTo>
                <a:lnTo>
                  <a:pt x="343" y="564"/>
                </a:lnTo>
                <a:lnTo>
                  <a:pt x="292" y="542"/>
                </a:lnTo>
                <a:lnTo>
                  <a:pt x="212" y="551"/>
                </a:lnTo>
                <a:lnTo>
                  <a:pt x="141" y="586"/>
                </a:lnTo>
                <a:lnTo>
                  <a:pt x="77" y="586"/>
                </a:lnTo>
                <a:lnTo>
                  <a:pt x="26" y="599"/>
                </a:lnTo>
                <a:lnTo>
                  <a:pt x="0" y="577"/>
                </a:lnTo>
                <a:lnTo>
                  <a:pt x="26" y="542"/>
                </a:lnTo>
                <a:lnTo>
                  <a:pt x="42" y="464"/>
                </a:lnTo>
                <a:lnTo>
                  <a:pt x="26" y="400"/>
                </a:lnTo>
                <a:lnTo>
                  <a:pt x="35" y="378"/>
                </a:lnTo>
                <a:lnTo>
                  <a:pt x="49" y="378"/>
                </a:lnTo>
                <a:lnTo>
                  <a:pt x="42" y="349"/>
                </a:lnTo>
                <a:lnTo>
                  <a:pt x="71" y="265"/>
                </a:lnTo>
                <a:lnTo>
                  <a:pt x="77" y="265"/>
                </a:lnTo>
                <a:lnTo>
                  <a:pt x="192" y="208"/>
                </a:lnTo>
                <a:lnTo>
                  <a:pt x="212" y="208"/>
                </a:lnTo>
                <a:lnTo>
                  <a:pt x="334" y="71"/>
                </a:lnTo>
                <a:lnTo>
                  <a:pt x="385" y="93"/>
                </a:lnTo>
                <a:lnTo>
                  <a:pt x="427" y="29"/>
                </a:lnTo>
                <a:lnTo>
                  <a:pt x="455" y="22"/>
                </a:lnTo>
                <a:lnTo>
                  <a:pt x="462" y="7"/>
                </a:lnTo>
                <a:lnTo>
                  <a:pt x="535" y="29"/>
                </a:lnTo>
                <a:lnTo>
                  <a:pt x="500" y="99"/>
                </a:lnTo>
                <a:lnTo>
                  <a:pt x="570" y="164"/>
                </a:lnTo>
                <a:lnTo>
                  <a:pt x="584" y="164"/>
                </a:lnTo>
                <a:lnTo>
                  <a:pt x="628" y="0"/>
                </a:lnTo>
                <a:lnTo>
                  <a:pt x="641" y="7"/>
                </a:lnTo>
                <a:close/>
              </a:path>
            </a:pathLst>
          </a:custGeom>
          <a:solidFill>
            <a:schemeClr val="accent1"/>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645" name="Freeform 913"/>
          <p:cNvSpPr>
            <a:spLocks/>
          </p:cNvSpPr>
          <p:nvPr/>
        </p:nvSpPr>
        <p:spPr bwMode="gray">
          <a:xfrm>
            <a:off x="10620931" y="6230310"/>
            <a:ext cx="116186" cy="110885"/>
          </a:xfrm>
          <a:custGeom>
            <a:avLst/>
            <a:gdLst/>
            <a:ahLst/>
            <a:cxnLst>
              <a:cxn ang="0">
                <a:pos x="29" y="0"/>
              </a:cxn>
              <a:cxn ang="0">
                <a:pos x="37" y="18"/>
              </a:cxn>
              <a:cxn ang="0">
                <a:pos x="57" y="18"/>
              </a:cxn>
              <a:cxn ang="0">
                <a:pos x="57" y="47"/>
              </a:cxn>
              <a:cxn ang="0">
                <a:pos x="29" y="67"/>
              </a:cxn>
              <a:cxn ang="0">
                <a:pos x="15" y="73"/>
              </a:cxn>
              <a:cxn ang="0">
                <a:pos x="0" y="60"/>
              </a:cxn>
              <a:cxn ang="0">
                <a:pos x="9" y="38"/>
              </a:cxn>
              <a:cxn ang="0">
                <a:pos x="15" y="9"/>
              </a:cxn>
              <a:cxn ang="0">
                <a:pos x="29" y="0"/>
              </a:cxn>
            </a:cxnLst>
            <a:rect l="0" t="0" r="r" b="b"/>
            <a:pathLst>
              <a:path w="57" h="73">
                <a:moveTo>
                  <a:pt x="29" y="0"/>
                </a:moveTo>
                <a:lnTo>
                  <a:pt x="37" y="18"/>
                </a:lnTo>
                <a:lnTo>
                  <a:pt x="57" y="18"/>
                </a:lnTo>
                <a:lnTo>
                  <a:pt x="57" y="47"/>
                </a:lnTo>
                <a:lnTo>
                  <a:pt x="29" y="67"/>
                </a:lnTo>
                <a:lnTo>
                  <a:pt x="15" y="73"/>
                </a:lnTo>
                <a:lnTo>
                  <a:pt x="0" y="60"/>
                </a:lnTo>
                <a:lnTo>
                  <a:pt x="9" y="38"/>
                </a:lnTo>
                <a:lnTo>
                  <a:pt x="15" y="9"/>
                </a:lnTo>
                <a:lnTo>
                  <a:pt x="29" y="0"/>
                </a:lnTo>
                <a:close/>
              </a:path>
            </a:pathLst>
          </a:custGeom>
          <a:solidFill>
            <a:schemeClr val="accent1"/>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646" name="Freeform 914"/>
          <p:cNvSpPr>
            <a:spLocks/>
          </p:cNvSpPr>
          <p:nvPr/>
        </p:nvSpPr>
        <p:spPr bwMode="gray">
          <a:xfrm>
            <a:off x="11130513" y="6321448"/>
            <a:ext cx="364860" cy="215694"/>
          </a:xfrm>
          <a:custGeom>
            <a:avLst/>
            <a:gdLst/>
            <a:ahLst/>
            <a:cxnLst>
              <a:cxn ang="0">
                <a:pos x="166" y="0"/>
              </a:cxn>
              <a:cxn ang="0">
                <a:pos x="179" y="29"/>
              </a:cxn>
              <a:cxn ang="0">
                <a:pos x="137" y="64"/>
              </a:cxn>
              <a:cxn ang="0">
                <a:pos x="128" y="86"/>
              </a:cxn>
              <a:cxn ang="0">
                <a:pos x="108" y="93"/>
              </a:cxn>
              <a:cxn ang="0">
                <a:pos x="57" y="128"/>
              </a:cxn>
              <a:cxn ang="0">
                <a:pos x="44" y="142"/>
              </a:cxn>
              <a:cxn ang="0">
                <a:pos x="0" y="142"/>
              </a:cxn>
              <a:cxn ang="0">
                <a:pos x="0" y="115"/>
              </a:cxn>
              <a:cxn ang="0">
                <a:pos x="64" y="71"/>
              </a:cxn>
              <a:cxn ang="0">
                <a:pos x="86" y="71"/>
              </a:cxn>
              <a:cxn ang="0">
                <a:pos x="93" y="58"/>
              </a:cxn>
              <a:cxn ang="0">
                <a:pos x="166" y="0"/>
              </a:cxn>
            </a:cxnLst>
            <a:rect l="0" t="0" r="r" b="b"/>
            <a:pathLst>
              <a:path w="179" h="142">
                <a:moveTo>
                  <a:pt x="166" y="0"/>
                </a:moveTo>
                <a:lnTo>
                  <a:pt x="179" y="29"/>
                </a:lnTo>
                <a:lnTo>
                  <a:pt x="137" y="64"/>
                </a:lnTo>
                <a:lnTo>
                  <a:pt x="128" y="86"/>
                </a:lnTo>
                <a:lnTo>
                  <a:pt x="108" y="93"/>
                </a:lnTo>
                <a:lnTo>
                  <a:pt x="57" y="128"/>
                </a:lnTo>
                <a:lnTo>
                  <a:pt x="44" y="142"/>
                </a:lnTo>
                <a:lnTo>
                  <a:pt x="0" y="142"/>
                </a:lnTo>
                <a:lnTo>
                  <a:pt x="0" y="115"/>
                </a:lnTo>
                <a:lnTo>
                  <a:pt x="64" y="71"/>
                </a:lnTo>
                <a:lnTo>
                  <a:pt x="86" y="71"/>
                </a:lnTo>
                <a:lnTo>
                  <a:pt x="93" y="58"/>
                </a:lnTo>
                <a:lnTo>
                  <a:pt x="166" y="0"/>
                </a:lnTo>
                <a:close/>
              </a:path>
            </a:pathLst>
          </a:custGeom>
          <a:solidFill>
            <a:schemeClr val="accent1"/>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647" name="Freeform 916"/>
          <p:cNvSpPr>
            <a:spLocks/>
          </p:cNvSpPr>
          <p:nvPr/>
        </p:nvSpPr>
        <p:spPr bwMode="gray">
          <a:xfrm>
            <a:off x="10360027" y="2918965"/>
            <a:ext cx="291480" cy="305312"/>
          </a:xfrm>
          <a:custGeom>
            <a:avLst/>
            <a:gdLst/>
            <a:ahLst/>
            <a:cxnLst>
              <a:cxn ang="0">
                <a:pos x="73" y="0"/>
              </a:cxn>
              <a:cxn ang="0">
                <a:pos x="108" y="35"/>
              </a:cxn>
              <a:cxn ang="0">
                <a:pos x="128" y="86"/>
              </a:cxn>
              <a:cxn ang="0">
                <a:pos x="121" y="93"/>
              </a:cxn>
              <a:cxn ang="0">
                <a:pos x="121" y="100"/>
              </a:cxn>
              <a:cxn ang="0">
                <a:pos x="137" y="115"/>
              </a:cxn>
              <a:cxn ang="0">
                <a:pos x="143" y="150"/>
              </a:cxn>
              <a:cxn ang="0">
                <a:pos x="137" y="164"/>
              </a:cxn>
              <a:cxn ang="0">
                <a:pos x="128" y="157"/>
              </a:cxn>
              <a:cxn ang="0">
                <a:pos x="121" y="157"/>
              </a:cxn>
              <a:cxn ang="0">
                <a:pos x="115" y="186"/>
              </a:cxn>
              <a:cxn ang="0">
                <a:pos x="64" y="201"/>
              </a:cxn>
              <a:cxn ang="0">
                <a:pos x="57" y="186"/>
              </a:cxn>
              <a:cxn ang="0">
                <a:pos x="0" y="201"/>
              </a:cxn>
              <a:cxn ang="0">
                <a:pos x="28" y="164"/>
              </a:cxn>
              <a:cxn ang="0">
                <a:pos x="44" y="157"/>
              </a:cxn>
              <a:cxn ang="0">
                <a:pos x="57" y="144"/>
              </a:cxn>
              <a:cxn ang="0">
                <a:pos x="57" y="128"/>
              </a:cxn>
              <a:cxn ang="0">
                <a:pos x="79" y="108"/>
              </a:cxn>
              <a:cxn ang="0">
                <a:pos x="79" y="64"/>
              </a:cxn>
              <a:cxn ang="0">
                <a:pos x="64" y="29"/>
              </a:cxn>
              <a:cxn ang="0">
                <a:pos x="73" y="0"/>
              </a:cxn>
            </a:cxnLst>
            <a:rect l="0" t="0" r="r" b="b"/>
            <a:pathLst>
              <a:path w="143" h="201">
                <a:moveTo>
                  <a:pt x="73" y="0"/>
                </a:moveTo>
                <a:lnTo>
                  <a:pt x="108" y="35"/>
                </a:lnTo>
                <a:lnTo>
                  <a:pt x="128" y="86"/>
                </a:lnTo>
                <a:lnTo>
                  <a:pt x="121" y="93"/>
                </a:lnTo>
                <a:lnTo>
                  <a:pt x="121" y="100"/>
                </a:lnTo>
                <a:lnTo>
                  <a:pt x="137" y="115"/>
                </a:lnTo>
                <a:lnTo>
                  <a:pt x="143" y="150"/>
                </a:lnTo>
                <a:lnTo>
                  <a:pt x="137" y="164"/>
                </a:lnTo>
                <a:lnTo>
                  <a:pt x="128" y="157"/>
                </a:lnTo>
                <a:lnTo>
                  <a:pt x="121" y="157"/>
                </a:lnTo>
                <a:lnTo>
                  <a:pt x="115" y="186"/>
                </a:lnTo>
                <a:lnTo>
                  <a:pt x="64" y="201"/>
                </a:lnTo>
                <a:lnTo>
                  <a:pt x="57" y="186"/>
                </a:lnTo>
                <a:lnTo>
                  <a:pt x="0" y="201"/>
                </a:lnTo>
                <a:lnTo>
                  <a:pt x="28" y="164"/>
                </a:lnTo>
                <a:lnTo>
                  <a:pt x="44" y="157"/>
                </a:lnTo>
                <a:lnTo>
                  <a:pt x="57" y="144"/>
                </a:lnTo>
                <a:lnTo>
                  <a:pt x="57" y="128"/>
                </a:lnTo>
                <a:lnTo>
                  <a:pt x="79" y="108"/>
                </a:lnTo>
                <a:lnTo>
                  <a:pt x="79" y="64"/>
                </a:lnTo>
                <a:lnTo>
                  <a:pt x="64" y="29"/>
                </a:lnTo>
                <a:lnTo>
                  <a:pt x="73" y="0"/>
                </a:lnTo>
                <a:close/>
              </a:path>
            </a:pathLst>
          </a:custGeom>
          <a:solidFill>
            <a:schemeClr val="accent1"/>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648" name="Freeform 917"/>
          <p:cNvSpPr>
            <a:spLocks/>
          </p:cNvSpPr>
          <p:nvPr/>
        </p:nvSpPr>
        <p:spPr bwMode="gray">
          <a:xfrm rot="16200000" flipH="1" flipV="1">
            <a:off x="10282853" y="3266083"/>
            <a:ext cx="141610" cy="88551"/>
          </a:xfrm>
          <a:custGeom>
            <a:avLst/>
            <a:gdLst/>
            <a:ahLst/>
            <a:cxnLst>
              <a:cxn ang="0">
                <a:pos x="0" y="7"/>
              </a:cxn>
              <a:cxn ang="0">
                <a:pos x="29" y="0"/>
              </a:cxn>
              <a:cxn ang="0">
                <a:pos x="49" y="36"/>
              </a:cxn>
              <a:cxn ang="0">
                <a:pos x="42" y="58"/>
              </a:cxn>
              <a:cxn ang="0">
                <a:pos x="20" y="64"/>
              </a:cxn>
              <a:cxn ang="0">
                <a:pos x="14" y="51"/>
              </a:cxn>
              <a:cxn ang="0">
                <a:pos x="14" y="29"/>
              </a:cxn>
              <a:cxn ang="0">
                <a:pos x="0" y="29"/>
              </a:cxn>
              <a:cxn ang="0">
                <a:pos x="0" y="7"/>
              </a:cxn>
            </a:cxnLst>
            <a:rect l="0" t="0" r="r" b="b"/>
            <a:pathLst>
              <a:path w="49" h="64">
                <a:moveTo>
                  <a:pt x="0" y="7"/>
                </a:moveTo>
                <a:lnTo>
                  <a:pt x="29" y="0"/>
                </a:lnTo>
                <a:lnTo>
                  <a:pt x="49" y="36"/>
                </a:lnTo>
                <a:lnTo>
                  <a:pt x="42" y="58"/>
                </a:lnTo>
                <a:lnTo>
                  <a:pt x="20" y="64"/>
                </a:lnTo>
                <a:lnTo>
                  <a:pt x="14" y="51"/>
                </a:lnTo>
                <a:lnTo>
                  <a:pt x="14" y="29"/>
                </a:lnTo>
                <a:lnTo>
                  <a:pt x="0" y="29"/>
                </a:lnTo>
                <a:lnTo>
                  <a:pt x="0" y="7"/>
                </a:lnTo>
                <a:close/>
              </a:path>
            </a:pathLst>
          </a:custGeom>
          <a:solidFill>
            <a:schemeClr val="accent1"/>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649" name="Freeform 919"/>
          <p:cNvSpPr>
            <a:spLocks/>
          </p:cNvSpPr>
          <p:nvPr/>
        </p:nvSpPr>
        <p:spPr bwMode="gray">
          <a:xfrm>
            <a:off x="10417098" y="2777702"/>
            <a:ext cx="163066" cy="130632"/>
          </a:xfrm>
          <a:custGeom>
            <a:avLst/>
            <a:gdLst/>
            <a:ahLst/>
            <a:cxnLst>
              <a:cxn ang="0">
                <a:pos x="0" y="0"/>
              </a:cxn>
              <a:cxn ang="0">
                <a:pos x="51" y="16"/>
              </a:cxn>
              <a:cxn ang="0">
                <a:pos x="80" y="44"/>
              </a:cxn>
              <a:cxn ang="0">
                <a:pos x="58" y="73"/>
              </a:cxn>
              <a:cxn ang="0">
                <a:pos x="29" y="73"/>
              </a:cxn>
              <a:cxn ang="0">
                <a:pos x="23" y="86"/>
              </a:cxn>
              <a:cxn ang="0">
                <a:pos x="7" y="86"/>
              </a:cxn>
              <a:cxn ang="0">
                <a:pos x="7" y="58"/>
              </a:cxn>
              <a:cxn ang="0">
                <a:pos x="16" y="51"/>
              </a:cxn>
              <a:cxn ang="0">
                <a:pos x="0" y="22"/>
              </a:cxn>
              <a:cxn ang="0">
                <a:pos x="0" y="0"/>
              </a:cxn>
            </a:cxnLst>
            <a:rect l="0" t="0" r="r" b="b"/>
            <a:pathLst>
              <a:path w="80" h="86">
                <a:moveTo>
                  <a:pt x="0" y="0"/>
                </a:moveTo>
                <a:lnTo>
                  <a:pt x="51" y="16"/>
                </a:lnTo>
                <a:lnTo>
                  <a:pt x="80" y="44"/>
                </a:lnTo>
                <a:lnTo>
                  <a:pt x="58" y="73"/>
                </a:lnTo>
                <a:lnTo>
                  <a:pt x="29" y="73"/>
                </a:lnTo>
                <a:lnTo>
                  <a:pt x="23" y="86"/>
                </a:lnTo>
                <a:lnTo>
                  <a:pt x="7" y="86"/>
                </a:lnTo>
                <a:lnTo>
                  <a:pt x="7" y="58"/>
                </a:lnTo>
                <a:lnTo>
                  <a:pt x="16" y="51"/>
                </a:lnTo>
                <a:lnTo>
                  <a:pt x="0" y="22"/>
                </a:lnTo>
                <a:lnTo>
                  <a:pt x="0" y="0"/>
                </a:lnTo>
                <a:close/>
              </a:path>
            </a:pathLst>
          </a:custGeom>
          <a:solidFill>
            <a:schemeClr val="accent1"/>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650" name="Freeform 1008"/>
          <p:cNvSpPr>
            <a:spLocks/>
          </p:cNvSpPr>
          <p:nvPr/>
        </p:nvSpPr>
        <p:spPr bwMode="gray">
          <a:xfrm>
            <a:off x="5474161" y="3010103"/>
            <a:ext cx="383205" cy="294679"/>
          </a:xfrm>
          <a:custGeom>
            <a:avLst/>
            <a:gdLst/>
            <a:ahLst/>
            <a:cxnLst>
              <a:cxn ang="0">
                <a:pos x="112" y="20"/>
              </a:cxn>
              <a:cxn ang="0">
                <a:pos x="128" y="20"/>
              </a:cxn>
              <a:cxn ang="0">
                <a:pos x="135" y="33"/>
              </a:cxn>
              <a:cxn ang="0">
                <a:pos x="188" y="33"/>
              </a:cxn>
              <a:cxn ang="0">
                <a:pos x="181" y="62"/>
              </a:cxn>
              <a:cxn ang="0">
                <a:pos x="168" y="68"/>
              </a:cxn>
              <a:cxn ang="0">
                <a:pos x="161" y="68"/>
              </a:cxn>
              <a:cxn ang="0">
                <a:pos x="139" y="77"/>
              </a:cxn>
              <a:cxn ang="0">
                <a:pos x="130" y="97"/>
              </a:cxn>
              <a:cxn ang="0">
                <a:pos x="137" y="130"/>
              </a:cxn>
              <a:cxn ang="0">
                <a:pos x="119" y="148"/>
              </a:cxn>
              <a:cxn ang="0">
                <a:pos x="97" y="168"/>
              </a:cxn>
              <a:cxn ang="0">
                <a:pos x="66" y="172"/>
              </a:cxn>
              <a:cxn ang="0">
                <a:pos x="53" y="194"/>
              </a:cxn>
              <a:cxn ang="0">
                <a:pos x="39" y="188"/>
              </a:cxn>
              <a:cxn ang="0">
                <a:pos x="26" y="166"/>
              </a:cxn>
              <a:cxn ang="0">
                <a:pos x="26" y="110"/>
              </a:cxn>
              <a:cxn ang="0">
                <a:pos x="33" y="95"/>
              </a:cxn>
              <a:cxn ang="0">
                <a:pos x="39" y="53"/>
              </a:cxn>
              <a:cxn ang="0">
                <a:pos x="20" y="46"/>
              </a:cxn>
              <a:cxn ang="0">
                <a:pos x="0" y="46"/>
              </a:cxn>
              <a:cxn ang="0">
                <a:pos x="0" y="17"/>
              </a:cxn>
              <a:cxn ang="0">
                <a:pos x="13" y="13"/>
              </a:cxn>
              <a:cxn ang="0">
                <a:pos x="20" y="0"/>
              </a:cxn>
              <a:cxn ang="0">
                <a:pos x="39" y="4"/>
              </a:cxn>
              <a:cxn ang="0">
                <a:pos x="79" y="11"/>
              </a:cxn>
              <a:cxn ang="0">
                <a:pos x="112" y="20"/>
              </a:cxn>
            </a:cxnLst>
            <a:rect l="0" t="0" r="r" b="b"/>
            <a:pathLst>
              <a:path w="188" h="194">
                <a:moveTo>
                  <a:pt x="112" y="20"/>
                </a:moveTo>
                <a:lnTo>
                  <a:pt x="128" y="20"/>
                </a:lnTo>
                <a:lnTo>
                  <a:pt x="135" y="33"/>
                </a:lnTo>
                <a:lnTo>
                  <a:pt x="188" y="33"/>
                </a:lnTo>
                <a:lnTo>
                  <a:pt x="181" y="62"/>
                </a:lnTo>
                <a:lnTo>
                  <a:pt x="168" y="68"/>
                </a:lnTo>
                <a:lnTo>
                  <a:pt x="161" y="68"/>
                </a:lnTo>
                <a:lnTo>
                  <a:pt x="139" y="77"/>
                </a:lnTo>
                <a:lnTo>
                  <a:pt x="130" y="97"/>
                </a:lnTo>
                <a:lnTo>
                  <a:pt x="137" y="130"/>
                </a:lnTo>
                <a:lnTo>
                  <a:pt x="119" y="148"/>
                </a:lnTo>
                <a:lnTo>
                  <a:pt x="97" y="168"/>
                </a:lnTo>
                <a:lnTo>
                  <a:pt x="66" y="172"/>
                </a:lnTo>
                <a:lnTo>
                  <a:pt x="53" y="194"/>
                </a:lnTo>
                <a:lnTo>
                  <a:pt x="39" y="188"/>
                </a:lnTo>
                <a:lnTo>
                  <a:pt x="26" y="166"/>
                </a:lnTo>
                <a:lnTo>
                  <a:pt x="26" y="110"/>
                </a:lnTo>
                <a:lnTo>
                  <a:pt x="33" y="95"/>
                </a:lnTo>
                <a:lnTo>
                  <a:pt x="39" y="53"/>
                </a:lnTo>
                <a:lnTo>
                  <a:pt x="20" y="46"/>
                </a:lnTo>
                <a:lnTo>
                  <a:pt x="0" y="46"/>
                </a:lnTo>
                <a:lnTo>
                  <a:pt x="0" y="17"/>
                </a:lnTo>
                <a:lnTo>
                  <a:pt x="13" y="13"/>
                </a:lnTo>
                <a:lnTo>
                  <a:pt x="20" y="0"/>
                </a:lnTo>
                <a:lnTo>
                  <a:pt x="39" y="4"/>
                </a:lnTo>
                <a:lnTo>
                  <a:pt x="79" y="11"/>
                </a:lnTo>
                <a:lnTo>
                  <a:pt x="112" y="20"/>
                </a:lnTo>
                <a:close/>
              </a:path>
            </a:pathLst>
          </a:custGeom>
          <a:solidFill>
            <a:schemeClr val="accent1"/>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a typeface="Arial Unicode MS"/>
              <a:cs typeface="Arial Unicode MS"/>
            </a:endParaRPr>
          </a:p>
        </p:txBody>
      </p:sp>
      <p:sp>
        <p:nvSpPr>
          <p:cNvPr id="651" name="Freeform 731"/>
          <p:cNvSpPr>
            <a:spLocks/>
          </p:cNvSpPr>
          <p:nvPr/>
        </p:nvSpPr>
        <p:spPr bwMode="gray">
          <a:xfrm>
            <a:off x="5936861" y="2627325"/>
            <a:ext cx="320018" cy="271894"/>
          </a:xfrm>
          <a:custGeom>
            <a:avLst/>
            <a:gdLst/>
            <a:ahLst/>
            <a:cxnLst>
              <a:cxn ang="0">
                <a:pos x="29" y="28"/>
              </a:cxn>
              <a:cxn ang="0">
                <a:pos x="29" y="57"/>
              </a:cxn>
              <a:cxn ang="0">
                <a:pos x="0" y="86"/>
              </a:cxn>
              <a:cxn ang="0">
                <a:pos x="7" y="108"/>
              </a:cxn>
              <a:cxn ang="0">
                <a:pos x="7" y="121"/>
              </a:cxn>
              <a:cxn ang="0">
                <a:pos x="14" y="121"/>
              </a:cxn>
              <a:cxn ang="0">
                <a:pos x="42" y="135"/>
              </a:cxn>
              <a:cxn ang="0">
                <a:pos x="42" y="163"/>
              </a:cxn>
              <a:cxn ang="0">
                <a:pos x="71" y="179"/>
              </a:cxn>
              <a:cxn ang="0">
                <a:pos x="113" y="172"/>
              </a:cxn>
              <a:cxn ang="0">
                <a:pos x="135" y="143"/>
              </a:cxn>
              <a:cxn ang="0">
                <a:pos x="120" y="121"/>
              </a:cxn>
              <a:cxn ang="0">
                <a:pos x="113" y="99"/>
              </a:cxn>
              <a:cxn ang="0">
                <a:pos x="120" y="108"/>
              </a:cxn>
              <a:cxn ang="0">
                <a:pos x="157" y="93"/>
              </a:cxn>
              <a:cxn ang="0">
                <a:pos x="149" y="51"/>
              </a:cxn>
              <a:cxn ang="0">
                <a:pos x="149" y="15"/>
              </a:cxn>
              <a:cxn ang="0">
                <a:pos x="113" y="6"/>
              </a:cxn>
              <a:cxn ang="0">
                <a:pos x="93" y="15"/>
              </a:cxn>
              <a:cxn ang="0">
                <a:pos x="71" y="0"/>
              </a:cxn>
              <a:cxn ang="0">
                <a:pos x="49" y="0"/>
              </a:cxn>
              <a:cxn ang="0">
                <a:pos x="49" y="6"/>
              </a:cxn>
              <a:cxn ang="0">
                <a:pos x="56" y="15"/>
              </a:cxn>
              <a:cxn ang="0">
                <a:pos x="49" y="22"/>
              </a:cxn>
              <a:cxn ang="0">
                <a:pos x="29" y="28"/>
              </a:cxn>
            </a:cxnLst>
            <a:rect l="0" t="0" r="r" b="b"/>
            <a:pathLst>
              <a:path w="157" h="179">
                <a:moveTo>
                  <a:pt x="29" y="28"/>
                </a:moveTo>
                <a:lnTo>
                  <a:pt x="29" y="57"/>
                </a:lnTo>
                <a:lnTo>
                  <a:pt x="0" y="86"/>
                </a:lnTo>
                <a:lnTo>
                  <a:pt x="7" y="108"/>
                </a:lnTo>
                <a:lnTo>
                  <a:pt x="7" y="121"/>
                </a:lnTo>
                <a:lnTo>
                  <a:pt x="14" y="121"/>
                </a:lnTo>
                <a:lnTo>
                  <a:pt x="42" y="135"/>
                </a:lnTo>
                <a:lnTo>
                  <a:pt x="42" y="163"/>
                </a:lnTo>
                <a:lnTo>
                  <a:pt x="71" y="179"/>
                </a:lnTo>
                <a:lnTo>
                  <a:pt x="113" y="172"/>
                </a:lnTo>
                <a:lnTo>
                  <a:pt x="135" y="143"/>
                </a:lnTo>
                <a:lnTo>
                  <a:pt x="120" y="121"/>
                </a:lnTo>
                <a:lnTo>
                  <a:pt x="113" y="99"/>
                </a:lnTo>
                <a:lnTo>
                  <a:pt x="120" y="108"/>
                </a:lnTo>
                <a:lnTo>
                  <a:pt x="157" y="93"/>
                </a:lnTo>
                <a:lnTo>
                  <a:pt x="149" y="51"/>
                </a:lnTo>
                <a:lnTo>
                  <a:pt x="149" y="15"/>
                </a:lnTo>
                <a:lnTo>
                  <a:pt x="113" y="6"/>
                </a:lnTo>
                <a:lnTo>
                  <a:pt x="93" y="15"/>
                </a:lnTo>
                <a:lnTo>
                  <a:pt x="71" y="0"/>
                </a:lnTo>
                <a:lnTo>
                  <a:pt x="49" y="0"/>
                </a:lnTo>
                <a:lnTo>
                  <a:pt x="49" y="6"/>
                </a:lnTo>
                <a:lnTo>
                  <a:pt x="56" y="15"/>
                </a:lnTo>
                <a:lnTo>
                  <a:pt x="49" y="22"/>
                </a:lnTo>
                <a:lnTo>
                  <a:pt x="29" y="28"/>
                </a:lnTo>
                <a:close/>
              </a:path>
            </a:pathLst>
          </a:custGeom>
          <a:solidFill>
            <a:schemeClr val="accent1"/>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a typeface="Arial Unicode MS"/>
              <a:cs typeface="Arial Unicode MS"/>
            </a:endParaRPr>
          </a:p>
        </p:txBody>
      </p:sp>
      <p:sp>
        <p:nvSpPr>
          <p:cNvPr id="652" name="Freeform 768"/>
          <p:cNvSpPr>
            <a:spLocks/>
          </p:cNvSpPr>
          <p:nvPr/>
        </p:nvSpPr>
        <p:spPr bwMode="gray">
          <a:xfrm>
            <a:off x="6240572" y="2606060"/>
            <a:ext cx="320018" cy="205061"/>
          </a:xfrm>
          <a:custGeom>
            <a:avLst/>
            <a:gdLst/>
            <a:ahLst/>
            <a:cxnLst>
              <a:cxn ang="0">
                <a:pos x="90" y="9"/>
              </a:cxn>
              <a:cxn ang="0">
                <a:pos x="117" y="3"/>
              </a:cxn>
              <a:cxn ang="0">
                <a:pos x="143" y="7"/>
              </a:cxn>
              <a:cxn ang="0">
                <a:pos x="157" y="49"/>
              </a:cxn>
              <a:cxn ang="0">
                <a:pos x="137" y="65"/>
              </a:cxn>
              <a:cxn ang="0">
                <a:pos x="137" y="107"/>
              </a:cxn>
              <a:cxn ang="0">
                <a:pos x="115" y="113"/>
              </a:cxn>
              <a:cxn ang="0">
                <a:pos x="115" y="135"/>
              </a:cxn>
              <a:cxn ang="0">
                <a:pos x="86" y="135"/>
              </a:cxn>
              <a:cxn ang="0">
                <a:pos x="57" y="122"/>
              </a:cxn>
              <a:cxn ang="0">
                <a:pos x="37" y="122"/>
              </a:cxn>
              <a:cxn ang="0">
                <a:pos x="8" y="107"/>
              </a:cxn>
              <a:cxn ang="0">
                <a:pos x="0" y="65"/>
              </a:cxn>
              <a:cxn ang="0">
                <a:pos x="0" y="20"/>
              </a:cxn>
              <a:cxn ang="0">
                <a:pos x="44" y="7"/>
              </a:cxn>
              <a:cxn ang="0">
                <a:pos x="86" y="0"/>
              </a:cxn>
              <a:cxn ang="0">
                <a:pos x="90" y="9"/>
              </a:cxn>
            </a:cxnLst>
            <a:rect l="0" t="0" r="r" b="b"/>
            <a:pathLst>
              <a:path w="157" h="135">
                <a:moveTo>
                  <a:pt x="90" y="9"/>
                </a:moveTo>
                <a:lnTo>
                  <a:pt x="117" y="3"/>
                </a:lnTo>
                <a:lnTo>
                  <a:pt x="143" y="7"/>
                </a:lnTo>
                <a:lnTo>
                  <a:pt x="157" y="49"/>
                </a:lnTo>
                <a:lnTo>
                  <a:pt x="137" y="65"/>
                </a:lnTo>
                <a:lnTo>
                  <a:pt x="137" y="107"/>
                </a:lnTo>
                <a:lnTo>
                  <a:pt x="115" y="113"/>
                </a:lnTo>
                <a:lnTo>
                  <a:pt x="115" y="135"/>
                </a:lnTo>
                <a:lnTo>
                  <a:pt x="86" y="135"/>
                </a:lnTo>
                <a:lnTo>
                  <a:pt x="57" y="122"/>
                </a:lnTo>
                <a:lnTo>
                  <a:pt x="37" y="122"/>
                </a:lnTo>
                <a:lnTo>
                  <a:pt x="8" y="107"/>
                </a:lnTo>
                <a:lnTo>
                  <a:pt x="0" y="65"/>
                </a:lnTo>
                <a:lnTo>
                  <a:pt x="0" y="20"/>
                </a:lnTo>
                <a:lnTo>
                  <a:pt x="44" y="7"/>
                </a:lnTo>
                <a:lnTo>
                  <a:pt x="86" y="0"/>
                </a:lnTo>
                <a:lnTo>
                  <a:pt x="90" y="9"/>
                </a:lnTo>
                <a:close/>
              </a:path>
            </a:pathLst>
          </a:custGeom>
          <a:solidFill>
            <a:schemeClr val="accent1"/>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653" name="Freeform 737"/>
          <p:cNvSpPr>
            <a:spLocks/>
          </p:cNvSpPr>
          <p:nvPr/>
        </p:nvSpPr>
        <p:spPr bwMode="gray">
          <a:xfrm>
            <a:off x="6446443" y="2861245"/>
            <a:ext cx="293519" cy="168606"/>
          </a:xfrm>
          <a:custGeom>
            <a:avLst/>
            <a:gdLst/>
            <a:ahLst/>
            <a:cxnLst>
              <a:cxn ang="0">
                <a:pos x="27" y="0"/>
              </a:cxn>
              <a:cxn ang="0">
                <a:pos x="51" y="16"/>
              </a:cxn>
              <a:cxn ang="0">
                <a:pos x="102" y="14"/>
              </a:cxn>
              <a:cxn ang="0">
                <a:pos x="129" y="38"/>
              </a:cxn>
              <a:cxn ang="0">
                <a:pos x="144" y="87"/>
              </a:cxn>
              <a:cxn ang="0">
                <a:pos x="135" y="89"/>
              </a:cxn>
              <a:cxn ang="0">
                <a:pos x="129" y="111"/>
              </a:cxn>
              <a:cxn ang="0">
                <a:pos x="120" y="111"/>
              </a:cxn>
              <a:cxn ang="0">
                <a:pos x="106" y="102"/>
              </a:cxn>
              <a:cxn ang="0">
                <a:pos x="56" y="102"/>
              </a:cxn>
              <a:cxn ang="0">
                <a:pos x="45" y="96"/>
              </a:cxn>
              <a:cxn ang="0">
                <a:pos x="20" y="89"/>
              </a:cxn>
              <a:cxn ang="0">
                <a:pos x="7" y="54"/>
              </a:cxn>
              <a:cxn ang="0">
                <a:pos x="0" y="47"/>
              </a:cxn>
              <a:cxn ang="0">
                <a:pos x="27" y="0"/>
              </a:cxn>
            </a:cxnLst>
            <a:rect l="0" t="0" r="r" b="b"/>
            <a:pathLst>
              <a:path w="144" h="111">
                <a:moveTo>
                  <a:pt x="27" y="0"/>
                </a:moveTo>
                <a:lnTo>
                  <a:pt x="51" y="16"/>
                </a:lnTo>
                <a:lnTo>
                  <a:pt x="102" y="14"/>
                </a:lnTo>
                <a:lnTo>
                  <a:pt x="129" y="38"/>
                </a:lnTo>
                <a:lnTo>
                  <a:pt x="144" y="87"/>
                </a:lnTo>
                <a:lnTo>
                  <a:pt x="135" y="89"/>
                </a:lnTo>
                <a:lnTo>
                  <a:pt x="129" y="111"/>
                </a:lnTo>
                <a:lnTo>
                  <a:pt x="120" y="111"/>
                </a:lnTo>
                <a:lnTo>
                  <a:pt x="106" y="102"/>
                </a:lnTo>
                <a:lnTo>
                  <a:pt x="56" y="102"/>
                </a:lnTo>
                <a:lnTo>
                  <a:pt x="45" y="96"/>
                </a:lnTo>
                <a:lnTo>
                  <a:pt x="20" y="89"/>
                </a:lnTo>
                <a:lnTo>
                  <a:pt x="7" y="54"/>
                </a:lnTo>
                <a:lnTo>
                  <a:pt x="0" y="47"/>
                </a:lnTo>
                <a:lnTo>
                  <a:pt x="27" y="0"/>
                </a:lnTo>
                <a:close/>
              </a:path>
            </a:pathLst>
          </a:custGeom>
          <a:solidFill>
            <a:schemeClr val="accent1"/>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654" name="Freeform 938"/>
          <p:cNvSpPr>
            <a:spLocks/>
          </p:cNvSpPr>
          <p:nvPr/>
        </p:nvSpPr>
        <p:spPr bwMode="gray">
          <a:xfrm>
            <a:off x="6532051" y="3007067"/>
            <a:ext cx="158989" cy="86581"/>
          </a:xfrm>
          <a:custGeom>
            <a:avLst/>
            <a:gdLst/>
            <a:ahLst/>
            <a:cxnLst>
              <a:cxn ang="0">
                <a:pos x="14" y="6"/>
              </a:cxn>
              <a:cxn ang="0">
                <a:pos x="64" y="6"/>
              </a:cxn>
              <a:cxn ang="0">
                <a:pos x="78" y="15"/>
              </a:cxn>
              <a:cxn ang="0">
                <a:pos x="78" y="35"/>
              </a:cxn>
              <a:cxn ang="0">
                <a:pos x="64" y="57"/>
              </a:cxn>
              <a:cxn ang="0">
                <a:pos x="0" y="57"/>
              </a:cxn>
              <a:cxn ang="0">
                <a:pos x="0" y="0"/>
              </a:cxn>
              <a:cxn ang="0">
                <a:pos x="14" y="6"/>
              </a:cxn>
            </a:cxnLst>
            <a:rect l="0" t="0" r="r" b="b"/>
            <a:pathLst>
              <a:path w="78" h="57">
                <a:moveTo>
                  <a:pt x="14" y="6"/>
                </a:moveTo>
                <a:lnTo>
                  <a:pt x="64" y="6"/>
                </a:lnTo>
                <a:lnTo>
                  <a:pt x="78" y="15"/>
                </a:lnTo>
                <a:lnTo>
                  <a:pt x="78" y="35"/>
                </a:lnTo>
                <a:lnTo>
                  <a:pt x="64" y="57"/>
                </a:lnTo>
                <a:lnTo>
                  <a:pt x="0" y="57"/>
                </a:lnTo>
                <a:lnTo>
                  <a:pt x="0" y="0"/>
                </a:lnTo>
                <a:lnTo>
                  <a:pt x="14" y="6"/>
                </a:lnTo>
                <a:close/>
              </a:path>
            </a:pathLst>
          </a:custGeom>
          <a:solidFill>
            <a:schemeClr val="bg1">
              <a:lumMod val="85000"/>
            </a:schemeClr>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656" name="Freeform 927"/>
          <p:cNvSpPr>
            <a:spLocks/>
          </p:cNvSpPr>
          <p:nvPr/>
        </p:nvSpPr>
        <p:spPr bwMode="gray">
          <a:xfrm>
            <a:off x="6474979" y="2713908"/>
            <a:ext cx="607420" cy="279490"/>
          </a:xfrm>
          <a:custGeom>
            <a:avLst/>
            <a:gdLst/>
            <a:ahLst/>
            <a:cxnLst>
              <a:cxn ang="0">
                <a:pos x="22" y="5"/>
              </a:cxn>
              <a:cxn ang="0">
                <a:pos x="22" y="36"/>
              </a:cxn>
              <a:cxn ang="0">
                <a:pos x="0" y="42"/>
              </a:cxn>
              <a:cxn ang="0">
                <a:pos x="0" y="86"/>
              </a:cxn>
              <a:cxn ang="0">
                <a:pos x="11" y="100"/>
              </a:cxn>
              <a:cxn ang="0">
                <a:pos x="37" y="113"/>
              </a:cxn>
              <a:cxn ang="0">
                <a:pos x="86" y="109"/>
              </a:cxn>
              <a:cxn ang="0">
                <a:pos x="95" y="89"/>
              </a:cxn>
              <a:cxn ang="0">
                <a:pos x="121" y="89"/>
              </a:cxn>
              <a:cxn ang="0">
                <a:pos x="137" y="111"/>
              </a:cxn>
              <a:cxn ang="0">
                <a:pos x="139" y="133"/>
              </a:cxn>
              <a:cxn ang="0">
                <a:pos x="119" y="157"/>
              </a:cxn>
              <a:cxn ang="0">
                <a:pos x="130" y="184"/>
              </a:cxn>
              <a:cxn ang="0">
                <a:pos x="159" y="137"/>
              </a:cxn>
              <a:cxn ang="0">
                <a:pos x="192" y="144"/>
              </a:cxn>
              <a:cxn ang="0">
                <a:pos x="190" y="157"/>
              </a:cxn>
              <a:cxn ang="0">
                <a:pos x="205" y="175"/>
              </a:cxn>
              <a:cxn ang="0">
                <a:pos x="234" y="157"/>
              </a:cxn>
              <a:cxn ang="0">
                <a:pos x="214" y="131"/>
              </a:cxn>
              <a:cxn ang="0">
                <a:pos x="272" y="122"/>
              </a:cxn>
              <a:cxn ang="0">
                <a:pos x="287" y="100"/>
              </a:cxn>
              <a:cxn ang="0">
                <a:pos x="298" y="78"/>
              </a:cxn>
              <a:cxn ang="0">
                <a:pos x="285" y="62"/>
              </a:cxn>
              <a:cxn ang="0">
                <a:pos x="269" y="64"/>
              </a:cxn>
              <a:cxn ang="0">
                <a:pos x="249" y="55"/>
              </a:cxn>
              <a:cxn ang="0">
                <a:pos x="227" y="33"/>
              </a:cxn>
              <a:cxn ang="0">
                <a:pos x="223" y="7"/>
              </a:cxn>
              <a:cxn ang="0">
                <a:pos x="205" y="0"/>
              </a:cxn>
              <a:cxn ang="0">
                <a:pos x="190" y="5"/>
              </a:cxn>
              <a:cxn ang="0">
                <a:pos x="157" y="0"/>
              </a:cxn>
              <a:cxn ang="0">
                <a:pos x="117" y="13"/>
              </a:cxn>
              <a:cxn ang="0">
                <a:pos x="101" y="22"/>
              </a:cxn>
              <a:cxn ang="0">
                <a:pos x="84" y="22"/>
              </a:cxn>
              <a:cxn ang="0">
                <a:pos x="61" y="5"/>
              </a:cxn>
              <a:cxn ang="0">
                <a:pos x="42" y="0"/>
              </a:cxn>
              <a:cxn ang="0">
                <a:pos x="22" y="5"/>
              </a:cxn>
            </a:cxnLst>
            <a:rect l="0" t="0" r="r" b="b"/>
            <a:pathLst>
              <a:path w="298" h="184">
                <a:moveTo>
                  <a:pt x="22" y="5"/>
                </a:moveTo>
                <a:lnTo>
                  <a:pt x="22" y="36"/>
                </a:lnTo>
                <a:lnTo>
                  <a:pt x="0" y="42"/>
                </a:lnTo>
                <a:lnTo>
                  <a:pt x="0" y="86"/>
                </a:lnTo>
                <a:lnTo>
                  <a:pt x="11" y="100"/>
                </a:lnTo>
                <a:lnTo>
                  <a:pt x="37" y="113"/>
                </a:lnTo>
                <a:lnTo>
                  <a:pt x="86" y="109"/>
                </a:lnTo>
                <a:lnTo>
                  <a:pt x="95" y="89"/>
                </a:lnTo>
                <a:lnTo>
                  <a:pt x="121" y="89"/>
                </a:lnTo>
                <a:lnTo>
                  <a:pt x="137" y="111"/>
                </a:lnTo>
                <a:lnTo>
                  <a:pt x="139" y="133"/>
                </a:lnTo>
                <a:lnTo>
                  <a:pt x="119" y="157"/>
                </a:lnTo>
                <a:lnTo>
                  <a:pt x="130" y="184"/>
                </a:lnTo>
                <a:lnTo>
                  <a:pt x="159" y="137"/>
                </a:lnTo>
                <a:lnTo>
                  <a:pt x="192" y="144"/>
                </a:lnTo>
                <a:lnTo>
                  <a:pt x="190" y="157"/>
                </a:lnTo>
                <a:lnTo>
                  <a:pt x="205" y="175"/>
                </a:lnTo>
                <a:lnTo>
                  <a:pt x="234" y="157"/>
                </a:lnTo>
                <a:lnTo>
                  <a:pt x="214" y="131"/>
                </a:lnTo>
                <a:lnTo>
                  <a:pt x="272" y="122"/>
                </a:lnTo>
                <a:lnTo>
                  <a:pt x="287" y="100"/>
                </a:lnTo>
                <a:lnTo>
                  <a:pt x="298" y="78"/>
                </a:lnTo>
                <a:lnTo>
                  <a:pt x="285" y="62"/>
                </a:lnTo>
                <a:lnTo>
                  <a:pt x="269" y="64"/>
                </a:lnTo>
                <a:lnTo>
                  <a:pt x="249" y="55"/>
                </a:lnTo>
                <a:lnTo>
                  <a:pt x="227" y="33"/>
                </a:lnTo>
                <a:lnTo>
                  <a:pt x="223" y="7"/>
                </a:lnTo>
                <a:lnTo>
                  <a:pt x="205" y="0"/>
                </a:lnTo>
                <a:lnTo>
                  <a:pt x="190" y="5"/>
                </a:lnTo>
                <a:lnTo>
                  <a:pt x="157" y="0"/>
                </a:lnTo>
                <a:lnTo>
                  <a:pt x="117" y="13"/>
                </a:lnTo>
                <a:lnTo>
                  <a:pt x="101" y="22"/>
                </a:lnTo>
                <a:lnTo>
                  <a:pt x="84" y="22"/>
                </a:lnTo>
                <a:lnTo>
                  <a:pt x="61" y="5"/>
                </a:lnTo>
                <a:lnTo>
                  <a:pt x="42" y="0"/>
                </a:lnTo>
                <a:lnTo>
                  <a:pt x="22" y="5"/>
                </a:lnTo>
                <a:close/>
              </a:path>
            </a:pathLst>
          </a:custGeom>
          <a:solidFill>
            <a:schemeClr val="bg1">
              <a:lumMod val="85000"/>
            </a:schemeClr>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657" name="Freeform 683"/>
          <p:cNvSpPr>
            <a:spLocks/>
          </p:cNvSpPr>
          <p:nvPr/>
        </p:nvSpPr>
        <p:spPr bwMode="gray">
          <a:xfrm>
            <a:off x="6591162" y="1734194"/>
            <a:ext cx="4074612" cy="1333651"/>
          </a:xfrm>
          <a:custGeom>
            <a:avLst/>
            <a:gdLst/>
            <a:ahLst/>
            <a:cxnLst>
              <a:cxn ang="0">
                <a:pos x="106" y="234"/>
              </a:cxn>
              <a:cxn ang="0">
                <a:pos x="64" y="285"/>
              </a:cxn>
              <a:cxn ang="0">
                <a:pos x="122" y="334"/>
              </a:cxn>
              <a:cxn ang="0">
                <a:pos x="186" y="298"/>
              </a:cxn>
              <a:cxn ang="0">
                <a:pos x="234" y="279"/>
              </a:cxn>
              <a:cxn ang="0">
                <a:pos x="385" y="228"/>
              </a:cxn>
              <a:cxn ang="0">
                <a:pos x="414" y="206"/>
              </a:cxn>
              <a:cxn ang="0">
                <a:pos x="458" y="170"/>
              </a:cxn>
              <a:cxn ang="0">
                <a:pos x="535" y="186"/>
              </a:cxn>
              <a:cxn ang="0">
                <a:pos x="557" y="270"/>
              </a:cxn>
              <a:cxn ang="0">
                <a:pos x="644" y="241"/>
              </a:cxn>
              <a:cxn ang="0">
                <a:pos x="714" y="263"/>
              </a:cxn>
              <a:cxn ang="0">
                <a:pos x="542" y="135"/>
              </a:cxn>
              <a:cxn ang="0">
                <a:pos x="650" y="186"/>
              </a:cxn>
              <a:cxn ang="0">
                <a:pos x="621" y="135"/>
              </a:cxn>
              <a:cxn ang="0">
                <a:pos x="785" y="42"/>
              </a:cxn>
              <a:cxn ang="0">
                <a:pos x="814" y="0"/>
              </a:cxn>
              <a:cxn ang="0">
                <a:pos x="913" y="64"/>
              </a:cxn>
              <a:cxn ang="0">
                <a:pos x="935" y="71"/>
              </a:cxn>
              <a:cxn ang="0">
                <a:pos x="1227" y="106"/>
              </a:cxn>
              <a:cxn ang="0">
                <a:pos x="1457" y="77"/>
              </a:cxn>
              <a:cxn ang="0">
                <a:pos x="1663" y="93"/>
              </a:cxn>
              <a:cxn ang="0">
                <a:pos x="1906" y="106"/>
              </a:cxn>
              <a:cxn ang="0">
                <a:pos x="1893" y="135"/>
              </a:cxn>
              <a:cxn ang="0">
                <a:pos x="1957" y="186"/>
              </a:cxn>
              <a:cxn ang="0">
                <a:pos x="1922" y="279"/>
              </a:cxn>
              <a:cxn ang="0">
                <a:pos x="1922" y="369"/>
              </a:cxn>
              <a:cxn ang="0">
                <a:pos x="1964" y="413"/>
              </a:cxn>
              <a:cxn ang="0">
                <a:pos x="1900" y="433"/>
              </a:cxn>
              <a:cxn ang="0">
                <a:pos x="1807" y="285"/>
              </a:cxn>
              <a:cxn ang="0">
                <a:pos x="1743" y="349"/>
              </a:cxn>
              <a:cxn ang="0">
                <a:pos x="1605" y="462"/>
              </a:cxn>
              <a:cxn ang="0">
                <a:pos x="1791" y="612"/>
              </a:cxn>
              <a:cxn ang="0">
                <a:pos x="1736" y="763"/>
              </a:cxn>
              <a:cxn ang="0">
                <a:pos x="1720" y="635"/>
              </a:cxn>
              <a:cxn ang="0">
                <a:pos x="1592" y="612"/>
              </a:cxn>
              <a:cxn ang="0">
                <a:pos x="1448" y="564"/>
              </a:cxn>
              <a:cxn ang="0">
                <a:pos x="1384" y="619"/>
              </a:cxn>
              <a:cxn ang="0">
                <a:pos x="1207" y="628"/>
              </a:cxn>
              <a:cxn ang="0">
                <a:pos x="1099" y="570"/>
              </a:cxn>
              <a:cxn ang="0">
                <a:pos x="986" y="599"/>
              </a:cxn>
              <a:cxn ang="0">
                <a:pos x="993" y="670"/>
              </a:cxn>
              <a:cxn ang="0">
                <a:pos x="887" y="590"/>
              </a:cxn>
              <a:cxn ang="0">
                <a:pos x="752" y="539"/>
              </a:cxn>
              <a:cxn ang="0">
                <a:pos x="588" y="566"/>
              </a:cxn>
              <a:cxn ang="0">
                <a:pos x="513" y="632"/>
              </a:cxn>
              <a:cxn ang="0">
                <a:pos x="385" y="665"/>
              </a:cxn>
              <a:cxn ang="0">
                <a:pos x="365" y="785"/>
              </a:cxn>
              <a:cxn ang="0">
                <a:pos x="349" y="856"/>
              </a:cxn>
              <a:cxn ang="0">
                <a:pos x="250" y="838"/>
              </a:cxn>
              <a:cxn ang="0">
                <a:pos x="239" y="719"/>
              </a:cxn>
              <a:cxn ang="0">
                <a:pos x="170" y="674"/>
              </a:cxn>
              <a:cxn ang="0">
                <a:pos x="100" y="641"/>
              </a:cxn>
              <a:cxn ang="0">
                <a:pos x="102" y="575"/>
              </a:cxn>
              <a:cxn ang="0">
                <a:pos x="53" y="484"/>
              </a:cxn>
              <a:cxn ang="0">
                <a:pos x="35" y="391"/>
              </a:cxn>
              <a:cxn ang="0">
                <a:pos x="0" y="241"/>
              </a:cxn>
            </a:cxnLst>
            <a:rect l="0" t="0" r="r" b="b"/>
            <a:pathLst>
              <a:path w="1999" h="878">
                <a:moveTo>
                  <a:pt x="13" y="221"/>
                </a:moveTo>
                <a:lnTo>
                  <a:pt x="49" y="234"/>
                </a:lnTo>
                <a:lnTo>
                  <a:pt x="64" y="228"/>
                </a:lnTo>
                <a:lnTo>
                  <a:pt x="106" y="234"/>
                </a:lnTo>
                <a:lnTo>
                  <a:pt x="164" y="279"/>
                </a:lnTo>
                <a:lnTo>
                  <a:pt x="150" y="298"/>
                </a:lnTo>
                <a:lnTo>
                  <a:pt x="135" y="305"/>
                </a:lnTo>
                <a:lnTo>
                  <a:pt x="64" y="285"/>
                </a:lnTo>
                <a:lnTo>
                  <a:pt x="93" y="343"/>
                </a:lnTo>
                <a:lnTo>
                  <a:pt x="128" y="363"/>
                </a:lnTo>
                <a:lnTo>
                  <a:pt x="142" y="349"/>
                </a:lnTo>
                <a:lnTo>
                  <a:pt x="122" y="334"/>
                </a:lnTo>
                <a:lnTo>
                  <a:pt x="128" y="327"/>
                </a:lnTo>
                <a:lnTo>
                  <a:pt x="164" y="334"/>
                </a:lnTo>
                <a:lnTo>
                  <a:pt x="164" y="321"/>
                </a:lnTo>
                <a:lnTo>
                  <a:pt x="186" y="298"/>
                </a:lnTo>
                <a:lnTo>
                  <a:pt x="208" y="298"/>
                </a:lnTo>
                <a:lnTo>
                  <a:pt x="208" y="241"/>
                </a:lnTo>
                <a:lnTo>
                  <a:pt x="234" y="263"/>
                </a:lnTo>
                <a:lnTo>
                  <a:pt x="234" y="279"/>
                </a:lnTo>
                <a:lnTo>
                  <a:pt x="243" y="285"/>
                </a:lnTo>
                <a:lnTo>
                  <a:pt x="314" y="234"/>
                </a:lnTo>
                <a:lnTo>
                  <a:pt x="327" y="250"/>
                </a:lnTo>
                <a:lnTo>
                  <a:pt x="385" y="228"/>
                </a:lnTo>
                <a:lnTo>
                  <a:pt x="391" y="234"/>
                </a:lnTo>
                <a:lnTo>
                  <a:pt x="407" y="234"/>
                </a:lnTo>
                <a:lnTo>
                  <a:pt x="414" y="228"/>
                </a:lnTo>
                <a:lnTo>
                  <a:pt x="414" y="206"/>
                </a:lnTo>
                <a:lnTo>
                  <a:pt x="449" y="206"/>
                </a:lnTo>
                <a:lnTo>
                  <a:pt x="478" y="228"/>
                </a:lnTo>
                <a:lnTo>
                  <a:pt x="500" y="221"/>
                </a:lnTo>
                <a:lnTo>
                  <a:pt x="458" y="170"/>
                </a:lnTo>
                <a:lnTo>
                  <a:pt x="471" y="135"/>
                </a:lnTo>
                <a:lnTo>
                  <a:pt x="506" y="135"/>
                </a:lnTo>
                <a:lnTo>
                  <a:pt x="529" y="177"/>
                </a:lnTo>
                <a:lnTo>
                  <a:pt x="535" y="186"/>
                </a:lnTo>
                <a:lnTo>
                  <a:pt x="557" y="221"/>
                </a:lnTo>
                <a:lnTo>
                  <a:pt x="571" y="228"/>
                </a:lnTo>
                <a:lnTo>
                  <a:pt x="571" y="241"/>
                </a:lnTo>
                <a:lnTo>
                  <a:pt x="557" y="270"/>
                </a:lnTo>
                <a:lnTo>
                  <a:pt x="593" y="263"/>
                </a:lnTo>
                <a:lnTo>
                  <a:pt x="593" y="241"/>
                </a:lnTo>
                <a:lnTo>
                  <a:pt x="606" y="228"/>
                </a:lnTo>
                <a:lnTo>
                  <a:pt x="644" y="241"/>
                </a:lnTo>
                <a:lnTo>
                  <a:pt x="679" y="285"/>
                </a:lnTo>
                <a:lnTo>
                  <a:pt x="679" y="256"/>
                </a:lnTo>
                <a:lnTo>
                  <a:pt x="714" y="279"/>
                </a:lnTo>
                <a:lnTo>
                  <a:pt x="714" y="263"/>
                </a:lnTo>
                <a:lnTo>
                  <a:pt x="606" y="206"/>
                </a:lnTo>
                <a:lnTo>
                  <a:pt x="577" y="206"/>
                </a:lnTo>
                <a:lnTo>
                  <a:pt x="542" y="170"/>
                </a:lnTo>
                <a:lnTo>
                  <a:pt x="542" y="135"/>
                </a:lnTo>
                <a:lnTo>
                  <a:pt x="577" y="148"/>
                </a:lnTo>
                <a:lnTo>
                  <a:pt x="586" y="141"/>
                </a:lnTo>
                <a:lnTo>
                  <a:pt x="635" y="157"/>
                </a:lnTo>
                <a:lnTo>
                  <a:pt x="650" y="186"/>
                </a:lnTo>
                <a:lnTo>
                  <a:pt x="657" y="170"/>
                </a:lnTo>
                <a:lnTo>
                  <a:pt x="679" y="177"/>
                </a:lnTo>
                <a:lnTo>
                  <a:pt x="657" y="141"/>
                </a:lnTo>
                <a:lnTo>
                  <a:pt x="621" y="135"/>
                </a:lnTo>
                <a:lnTo>
                  <a:pt x="615" y="113"/>
                </a:lnTo>
                <a:lnTo>
                  <a:pt x="606" y="99"/>
                </a:lnTo>
                <a:lnTo>
                  <a:pt x="692" y="42"/>
                </a:lnTo>
                <a:lnTo>
                  <a:pt x="785" y="42"/>
                </a:lnTo>
                <a:lnTo>
                  <a:pt x="778" y="29"/>
                </a:lnTo>
                <a:lnTo>
                  <a:pt x="778" y="20"/>
                </a:lnTo>
                <a:lnTo>
                  <a:pt x="792" y="0"/>
                </a:lnTo>
                <a:lnTo>
                  <a:pt x="814" y="0"/>
                </a:lnTo>
                <a:lnTo>
                  <a:pt x="836" y="20"/>
                </a:lnTo>
                <a:lnTo>
                  <a:pt x="871" y="7"/>
                </a:lnTo>
                <a:lnTo>
                  <a:pt x="913" y="29"/>
                </a:lnTo>
                <a:lnTo>
                  <a:pt x="913" y="64"/>
                </a:lnTo>
                <a:lnTo>
                  <a:pt x="871" y="84"/>
                </a:lnTo>
                <a:lnTo>
                  <a:pt x="893" y="93"/>
                </a:lnTo>
                <a:lnTo>
                  <a:pt x="885" y="113"/>
                </a:lnTo>
                <a:lnTo>
                  <a:pt x="935" y="71"/>
                </a:lnTo>
                <a:lnTo>
                  <a:pt x="977" y="93"/>
                </a:lnTo>
                <a:lnTo>
                  <a:pt x="977" y="71"/>
                </a:lnTo>
                <a:lnTo>
                  <a:pt x="1064" y="77"/>
                </a:lnTo>
                <a:lnTo>
                  <a:pt x="1227" y="106"/>
                </a:lnTo>
                <a:lnTo>
                  <a:pt x="1227" y="93"/>
                </a:lnTo>
                <a:lnTo>
                  <a:pt x="1300" y="57"/>
                </a:lnTo>
                <a:lnTo>
                  <a:pt x="1384" y="57"/>
                </a:lnTo>
                <a:lnTo>
                  <a:pt x="1457" y="77"/>
                </a:lnTo>
                <a:lnTo>
                  <a:pt x="1521" y="64"/>
                </a:lnTo>
                <a:lnTo>
                  <a:pt x="1570" y="99"/>
                </a:lnTo>
                <a:lnTo>
                  <a:pt x="1656" y="77"/>
                </a:lnTo>
                <a:lnTo>
                  <a:pt x="1663" y="93"/>
                </a:lnTo>
                <a:lnTo>
                  <a:pt x="1692" y="84"/>
                </a:lnTo>
                <a:lnTo>
                  <a:pt x="1692" y="71"/>
                </a:lnTo>
                <a:lnTo>
                  <a:pt x="1778" y="64"/>
                </a:lnTo>
                <a:lnTo>
                  <a:pt x="1906" y="106"/>
                </a:lnTo>
                <a:lnTo>
                  <a:pt x="1970" y="99"/>
                </a:lnTo>
                <a:lnTo>
                  <a:pt x="1999" y="148"/>
                </a:lnTo>
                <a:lnTo>
                  <a:pt x="1922" y="135"/>
                </a:lnTo>
                <a:lnTo>
                  <a:pt x="1893" y="135"/>
                </a:lnTo>
                <a:lnTo>
                  <a:pt x="1900" y="148"/>
                </a:lnTo>
                <a:lnTo>
                  <a:pt x="1893" y="170"/>
                </a:lnTo>
                <a:lnTo>
                  <a:pt x="1935" y="192"/>
                </a:lnTo>
                <a:lnTo>
                  <a:pt x="1957" y="186"/>
                </a:lnTo>
                <a:lnTo>
                  <a:pt x="1957" y="199"/>
                </a:lnTo>
                <a:lnTo>
                  <a:pt x="1942" y="221"/>
                </a:lnTo>
                <a:lnTo>
                  <a:pt x="1935" y="279"/>
                </a:lnTo>
                <a:lnTo>
                  <a:pt x="1922" y="279"/>
                </a:lnTo>
                <a:lnTo>
                  <a:pt x="1884" y="298"/>
                </a:lnTo>
                <a:lnTo>
                  <a:pt x="1893" y="334"/>
                </a:lnTo>
                <a:lnTo>
                  <a:pt x="1922" y="356"/>
                </a:lnTo>
                <a:lnTo>
                  <a:pt x="1922" y="369"/>
                </a:lnTo>
                <a:lnTo>
                  <a:pt x="1935" y="369"/>
                </a:lnTo>
                <a:lnTo>
                  <a:pt x="1957" y="385"/>
                </a:lnTo>
                <a:lnTo>
                  <a:pt x="1948" y="391"/>
                </a:lnTo>
                <a:lnTo>
                  <a:pt x="1964" y="413"/>
                </a:lnTo>
                <a:lnTo>
                  <a:pt x="1964" y="433"/>
                </a:lnTo>
                <a:lnTo>
                  <a:pt x="1977" y="478"/>
                </a:lnTo>
                <a:lnTo>
                  <a:pt x="1977" y="506"/>
                </a:lnTo>
                <a:lnTo>
                  <a:pt x="1900" y="433"/>
                </a:lnTo>
                <a:lnTo>
                  <a:pt x="1849" y="363"/>
                </a:lnTo>
                <a:lnTo>
                  <a:pt x="1849" y="305"/>
                </a:lnTo>
                <a:lnTo>
                  <a:pt x="1807" y="241"/>
                </a:lnTo>
                <a:lnTo>
                  <a:pt x="1807" y="285"/>
                </a:lnTo>
                <a:lnTo>
                  <a:pt x="1778" y="263"/>
                </a:lnTo>
                <a:lnTo>
                  <a:pt x="1762" y="314"/>
                </a:lnTo>
                <a:lnTo>
                  <a:pt x="1785" y="321"/>
                </a:lnTo>
                <a:lnTo>
                  <a:pt x="1743" y="349"/>
                </a:lnTo>
                <a:lnTo>
                  <a:pt x="1727" y="334"/>
                </a:lnTo>
                <a:lnTo>
                  <a:pt x="1621" y="363"/>
                </a:lnTo>
                <a:lnTo>
                  <a:pt x="1628" y="442"/>
                </a:lnTo>
                <a:lnTo>
                  <a:pt x="1605" y="462"/>
                </a:lnTo>
                <a:lnTo>
                  <a:pt x="1656" y="497"/>
                </a:lnTo>
                <a:lnTo>
                  <a:pt x="1678" y="484"/>
                </a:lnTo>
                <a:lnTo>
                  <a:pt x="1727" y="506"/>
                </a:lnTo>
                <a:lnTo>
                  <a:pt x="1791" y="612"/>
                </a:lnTo>
                <a:lnTo>
                  <a:pt x="1800" y="692"/>
                </a:lnTo>
                <a:lnTo>
                  <a:pt x="1785" y="763"/>
                </a:lnTo>
                <a:lnTo>
                  <a:pt x="1756" y="756"/>
                </a:lnTo>
                <a:lnTo>
                  <a:pt x="1736" y="763"/>
                </a:lnTo>
                <a:lnTo>
                  <a:pt x="1720" y="734"/>
                </a:lnTo>
                <a:lnTo>
                  <a:pt x="1714" y="727"/>
                </a:lnTo>
                <a:lnTo>
                  <a:pt x="1736" y="670"/>
                </a:lnTo>
                <a:lnTo>
                  <a:pt x="1720" y="635"/>
                </a:lnTo>
                <a:lnTo>
                  <a:pt x="1707" y="635"/>
                </a:lnTo>
                <a:lnTo>
                  <a:pt x="1678" y="648"/>
                </a:lnTo>
                <a:lnTo>
                  <a:pt x="1634" y="619"/>
                </a:lnTo>
                <a:lnTo>
                  <a:pt x="1592" y="612"/>
                </a:lnTo>
                <a:lnTo>
                  <a:pt x="1506" y="526"/>
                </a:lnTo>
                <a:lnTo>
                  <a:pt x="1442" y="526"/>
                </a:lnTo>
                <a:lnTo>
                  <a:pt x="1435" y="542"/>
                </a:lnTo>
                <a:lnTo>
                  <a:pt x="1448" y="564"/>
                </a:lnTo>
                <a:lnTo>
                  <a:pt x="1442" y="606"/>
                </a:lnTo>
                <a:lnTo>
                  <a:pt x="1429" y="606"/>
                </a:lnTo>
                <a:lnTo>
                  <a:pt x="1406" y="619"/>
                </a:lnTo>
                <a:lnTo>
                  <a:pt x="1384" y="619"/>
                </a:lnTo>
                <a:lnTo>
                  <a:pt x="1364" y="641"/>
                </a:lnTo>
                <a:lnTo>
                  <a:pt x="1300" y="641"/>
                </a:lnTo>
                <a:lnTo>
                  <a:pt x="1249" y="619"/>
                </a:lnTo>
                <a:lnTo>
                  <a:pt x="1207" y="628"/>
                </a:lnTo>
                <a:lnTo>
                  <a:pt x="1157" y="599"/>
                </a:lnTo>
                <a:lnTo>
                  <a:pt x="1128" y="584"/>
                </a:lnTo>
                <a:lnTo>
                  <a:pt x="1121" y="570"/>
                </a:lnTo>
                <a:lnTo>
                  <a:pt x="1099" y="570"/>
                </a:lnTo>
                <a:lnTo>
                  <a:pt x="1070" y="555"/>
                </a:lnTo>
                <a:lnTo>
                  <a:pt x="1035" y="577"/>
                </a:lnTo>
                <a:lnTo>
                  <a:pt x="1035" y="599"/>
                </a:lnTo>
                <a:lnTo>
                  <a:pt x="986" y="599"/>
                </a:lnTo>
                <a:lnTo>
                  <a:pt x="977" y="612"/>
                </a:lnTo>
                <a:lnTo>
                  <a:pt x="1000" y="635"/>
                </a:lnTo>
                <a:lnTo>
                  <a:pt x="1000" y="663"/>
                </a:lnTo>
                <a:lnTo>
                  <a:pt x="993" y="670"/>
                </a:lnTo>
                <a:lnTo>
                  <a:pt x="966" y="643"/>
                </a:lnTo>
                <a:lnTo>
                  <a:pt x="946" y="639"/>
                </a:lnTo>
                <a:lnTo>
                  <a:pt x="920" y="608"/>
                </a:lnTo>
                <a:lnTo>
                  <a:pt x="887" y="590"/>
                </a:lnTo>
                <a:lnTo>
                  <a:pt x="854" y="593"/>
                </a:lnTo>
                <a:lnTo>
                  <a:pt x="816" y="564"/>
                </a:lnTo>
                <a:lnTo>
                  <a:pt x="770" y="537"/>
                </a:lnTo>
                <a:lnTo>
                  <a:pt x="752" y="539"/>
                </a:lnTo>
                <a:lnTo>
                  <a:pt x="721" y="526"/>
                </a:lnTo>
                <a:lnTo>
                  <a:pt x="686" y="524"/>
                </a:lnTo>
                <a:lnTo>
                  <a:pt x="639" y="542"/>
                </a:lnTo>
                <a:lnTo>
                  <a:pt x="588" y="566"/>
                </a:lnTo>
                <a:lnTo>
                  <a:pt x="577" y="604"/>
                </a:lnTo>
                <a:lnTo>
                  <a:pt x="577" y="650"/>
                </a:lnTo>
                <a:lnTo>
                  <a:pt x="537" y="654"/>
                </a:lnTo>
                <a:lnTo>
                  <a:pt x="513" y="632"/>
                </a:lnTo>
                <a:lnTo>
                  <a:pt x="484" y="637"/>
                </a:lnTo>
                <a:lnTo>
                  <a:pt x="451" y="621"/>
                </a:lnTo>
                <a:lnTo>
                  <a:pt x="429" y="621"/>
                </a:lnTo>
                <a:lnTo>
                  <a:pt x="385" y="665"/>
                </a:lnTo>
                <a:lnTo>
                  <a:pt x="352" y="721"/>
                </a:lnTo>
                <a:lnTo>
                  <a:pt x="354" y="738"/>
                </a:lnTo>
                <a:lnTo>
                  <a:pt x="380" y="769"/>
                </a:lnTo>
                <a:lnTo>
                  <a:pt x="365" y="785"/>
                </a:lnTo>
                <a:lnTo>
                  <a:pt x="372" y="811"/>
                </a:lnTo>
                <a:lnTo>
                  <a:pt x="411" y="878"/>
                </a:lnTo>
                <a:lnTo>
                  <a:pt x="374" y="873"/>
                </a:lnTo>
                <a:lnTo>
                  <a:pt x="349" y="856"/>
                </a:lnTo>
                <a:lnTo>
                  <a:pt x="323" y="825"/>
                </a:lnTo>
                <a:lnTo>
                  <a:pt x="301" y="834"/>
                </a:lnTo>
                <a:lnTo>
                  <a:pt x="276" y="831"/>
                </a:lnTo>
                <a:lnTo>
                  <a:pt x="250" y="838"/>
                </a:lnTo>
                <a:lnTo>
                  <a:pt x="203" y="807"/>
                </a:lnTo>
                <a:lnTo>
                  <a:pt x="215" y="763"/>
                </a:lnTo>
                <a:lnTo>
                  <a:pt x="230" y="741"/>
                </a:lnTo>
                <a:lnTo>
                  <a:pt x="239" y="719"/>
                </a:lnTo>
                <a:lnTo>
                  <a:pt x="230" y="705"/>
                </a:lnTo>
                <a:lnTo>
                  <a:pt x="212" y="705"/>
                </a:lnTo>
                <a:lnTo>
                  <a:pt x="192" y="696"/>
                </a:lnTo>
                <a:lnTo>
                  <a:pt x="170" y="674"/>
                </a:lnTo>
                <a:lnTo>
                  <a:pt x="166" y="648"/>
                </a:lnTo>
                <a:lnTo>
                  <a:pt x="148" y="641"/>
                </a:lnTo>
                <a:lnTo>
                  <a:pt x="133" y="646"/>
                </a:lnTo>
                <a:lnTo>
                  <a:pt x="100" y="641"/>
                </a:lnTo>
                <a:lnTo>
                  <a:pt x="100" y="610"/>
                </a:lnTo>
                <a:lnTo>
                  <a:pt x="115" y="608"/>
                </a:lnTo>
                <a:lnTo>
                  <a:pt x="119" y="593"/>
                </a:lnTo>
                <a:lnTo>
                  <a:pt x="102" y="575"/>
                </a:lnTo>
                <a:lnTo>
                  <a:pt x="77" y="546"/>
                </a:lnTo>
                <a:lnTo>
                  <a:pt x="69" y="517"/>
                </a:lnTo>
                <a:lnTo>
                  <a:pt x="55" y="497"/>
                </a:lnTo>
                <a:lnTo>
                  <a:pt x="53" y="484"/>
                </a:lnTo>
                <a:lnTo>
                  <a:pt x="38" y="469"/>
                </a:lnTo>
                <a:lnTo>
                  <a:pt x="29" y="449"/>
                </a:lnTo>
                <a:lnTo>
                  <a:pt x="22" y="433"/>
                </a:lnTo>
                <a:lnTo>
                  <a:pt x="35" y="391"/>
                </a:lnTo>
                <a:lnTo>
                  <a:pt x="13" y="327"/>
                </a:lnTo>
                <a:lnTo>
                  <a:pt x="13" y="263"/>
                </a:lnTo>
                <a:lnTo>
                  <a:pt x="7" y="241"/>
                </a:lnTo>
                <a:lnTo>
                  <a:pt x="0" y="241"/>
                </a:lnTo>
                <a:lnTo>
                  <a:pt x="13" y="221"/>
                </a:lnTo>
                <a:close/>
              </a:path>
            </a:pathLst>
          </a:custGeom>
          <a:solidFill>
            <a:schemeClr val="accent1"/>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658" name="Freeform 840"/>
          <p:cNvSpPr>
            <a:spLocks/>
          </p:cNvSpPr>
          <p:nvPr/>
        </p:nvSpPr>
        <p:spPr bwMode="gray">
          <a:xfrm>
            <a:off x="8582605" y="2573000"/>
            <a:ext cx="1037509" cy="476955"/>
          </a:xfrm>
          <a:custGeom>
            <a:avLst/>
            <a:gdLst/>
            <a:ahLst/>
            <a:cxnLst>
              <a:cxn ang="0">
                <a:pos x="23" y="108"/>
              </a:cxn>
              <a:cxn ang="0">
                <a:pos x="23" y="80"/>
              </a:cxn>
              <a:cxn ang="0">
                <a:pos x="0" y="57"/>
              </a:cxn>
              <a:cxn ang="0">
                <a:pos x="9" y="44"/>
              </a:cxn>
              <a:cxn ang="0">
                <a:pos x="58" y="44"/>
              </a:cxn>
              <a:cxn ang="0">
                <a:pos x="58" y="22"/>
              </a:cxn>
              <a:cxn ang="0">
                <a:pos x="93" y="0"/>
              </a:cxn>
              <a:cxn ang="0">
                <a:pos x="122" y="15"/>
              </a:cxn>
              <a:cxn ang="0">
                <a:pos x="144" y="15"/>
              </a:cxn>
              <a:cxn ang="0">
                <a:pos x="151" y="29"/>
              </a:cxn>
              <a:cxn ang="0">
                <a:pos x="180" y="44"/>
              </a:cxn>
              <a:cxn ang="0">
                <a:pos x="230" y="73"/>
              </a:cxn>
              <a:cxn ang="0">
                <a:pos x="272" y="64"/>
              </a:cxn>
              <a:cxn ang="0">
                <a:pos x="323" y="86"/>
              </a:cxn>
              <a:cxn ang="0">
                <a:pos x="387" y="86"/>
              </a:cxn>
              <a:cxn ang="0">
                <a:pos x="407" y="64"/>
              </a:cxn>
              <a:cxn ang="0">
                <a:pos x="429" y="64"/>
              </a:cxn>
              <a:cxn ang="0">
                <a:pos x="452" y="51"/>
              </a:cxn>
              <a:cxn ang="0">
                <a:pos x="452" y="122"/>
              </a:cxn>
              <a:cxn ang="0">
                <a:pos x="458" y="128"/>
              </a:cxn>
              <a:cxn ang="0">
                <a:pos x="471" y="128"/>
              </a:cxn>
              <a:cxn ang="0">
                <a:pos x="494" y="108"/>
              </a:cxn>
              <a:cxn ang="0">
                <a:pos x="509" y="157"/>
              </a:cxn>
              <a:cxn ang="0">
                <a:pos x="480" y="179"/>
              </a:cxn>
              <a:cxn ang="0">
                <a:pos x="480" y="208"/>
              </a:cxn>
              <a:cxn ang="0">
                <a:pos x="423" y="256"/>
              </a:cxn>
              <a:cxn ang="0">
                <a:pos x="416" y="256"/>
              </a:cxn>
              <a:cxn ang="0">
                <a:pos x="407" y="250"/>
              </a:cxn>
              <a:cxn ang="0">
                <a:pos x="394" y="265"/>
              </a:cxn>
              <a:cxn ang="0">
                <a:pos x="394" y="272"/>
              </a:cxn>
              <a:cxn ang="0">
                <a:pos x="365" y="272"/>
              </a:cxn>
              <a:cxn ang="0">
                <a:pos x="359" y="301"/>
              </a:cxn>
              <a:cxn ang="0">
                <a:pos x="314" y="307"/>
              </a:cxn>
              <a:cxn ang="0">
                <a:pos x="308" y="279"/>
              </a:cxn>
              <a:cxn ang="0">
                <a:pos x="295" y="272"/>
              </a:cxn>
              <a:cxn ang="0">
                <a:pos x="237" y="279"/>
              </a:cxn>
              <a:cxn ang="0">
                <a:pos x="222" y="307"/>
              </a:cxn>
              <a:cxn ang="0">
                <a:pos x="180" y="314"/>
              </a:cxn>
              <a:cxn ang="0">
                <a:pos x="129" y="272"/>
              </a:cxn>
              <a:cxn ang="0">
                <a:pos x="129" y="250"/>
              </a:cxn>
              <a:cxn ang="0">
                <a:pos x="93" y="214"/>
              </a:cxn>
              <a:cxn ang="0">
                <a:pos x="87" y="179"/>
              </a:cxn>
              <a:cxn ang="0">
                <a:pos x="16" y="137"/>
              </a:cxn>
              <a:cxn ang="0">
                <a:pos x="16" y="117"/>
              </a:cxn>
              <a:cxn ang="0">
                <a:pos x="23" y="108"/>
              </a:cxn>
            </a:cxnLst>
            <a:rect l="0" t="0" r="r" b="b"/>
            <a:pathLst>
              <a:path w="509" h="314">
                <a:moveTo>
                  <a:pt x="23" y="108"/>
                </a:moveTo>
                <a:lnTo>
                  <a:pt x="23" y="80"/>
                </a:lnTo>
                <a:lnTo>
                  <a:pt x="0" y="57"/>
                </a:lnTo>
                <a:lnTo>
                  <a:pt x="9" y="44"/>
                </a:lnTo>
                <a:lnTo>
                  <a:pt x="58" y="44"/>
                </a:lnTo>
                <a:lnTo>
                  <a:pt x="58" y="22"/>
                </a:lnTo>
                <a:lnTo>
                  <a:pt x="93" y="0"/>
                </a:lnTo>
                <a:lnTo>
                  <a:pt x="122" y="15"/>
                </a:lnTo>
                <a:lnTo>
                  <a:pt x="144" y="15"/>
                </a:lnTo>
                <a:lnTo>
                  <a:pt x="151" y="29"/>
                </a:lnTo>
                <a:lnTo>
                  <a:pt x="180" y="44"/>
                </a:lnTo>
                <a:lnTo>
                  <a:pt x="230" y="73"/>
                </a:lnTo>
                <a:lnTo>
                  <a:pt x="272" y="64"/>
                </a:lnTo>
                <a:lnTo>
                  <a:pt x="323" y="86"/>
                </a:lnTo>
                <a:lnTo>
                  <a:pt x="387" y="86"/>
                </a:lnTo>
                <a:lnTo>
                  <a:pt x="407" y="64"/>
                </a:lnTo>
                <a:lnTo>
                  <a:pt x="429" y="64"/>
                </a:lnTo>
                <a:lnTo>
                  <a:pt x="452" y="51"/>
                </a:lnTo>
                <a:lnTo>
                  <a:pt x="452" y="122"/>
                </a:lnTo>
                <a:lnTo>
                  <a:pt x="458" y="128"/>
                </a:lnTo>
                <a:lnTo>
                  <a:pt x="471" y="128"/>
                </a:lnTo>
                <a:lnTo>
                  <a:pt x="494" y="108"/>
                </a:lnTo>
                <a:lnTo>
                  <a:pt x="509" y="157"/>
                </a:lnTo>
                <a:lnTo>
                  <a:pt x="480" y="179"/>
                </a:lnTo>
                <a:lnTo>
                  <a:pt x="480" y="208"/>
                </a:lnTo>
                <a:lnTo>
                  <a:pt x="423" y="256"/>
                </a:lnTo>
                <a:lnTo>
                  <a:pt x="416" y="256"/>
                </a:lnTo>
                <a:lnTo>
                  <a:pt x="407" y="250"/>
                </a:lnTo>
                <a:lnTo>
                  <a:pt x="394" y="265"/>
                </a:lnTo>
                <a:lnTo>
                  <a:pt x="394" y="272"/>
                </a:lnTo>
                <a:lnTo>
                  <a:pt x="365" y="272"/>
                </a:lnTo>
                <a:lnTo>
                  <a:pt x="359" y="301"/>
                </a:lnTo>
                <a:lnTo>
                  <a:pt x="314" y="307"/>
                </a:lnTo>
                <a:lnTo>
                  <a:pt x="308" y="279"/>
                </a:lnTo>
                <a:lnTo>
                  <a:pt x="295" y="272"/>
                </a:lnTo>
                <a:lnTo>
                  <a:pt x="237" y="279"/>
                </a:lnTo>
                <a:lnTo>
                  <a:pt x="222" y="307"/>
                </a:lnTo>
                <a:lnTo>
                  <a:pt x="180" y="314"/>
                </a:lnTo>
                <a:lnTo>
                  <a:pt x="129" y="272"/>
                </a:lnTo>
                <a:lnTo>
                  <a:pt x="129" y="250"/>
                </a:lnTo>
                <a:lnTo>
                  <a:pt x="93" y="214"/>
                </a:lnTo>
                <a:lnTo>
                  <a:pt x="87" y="179"/>
                </a:lnTo>
                <a:lnTo>
                  <a:pt x="16" y="137"/>
                </a:lnTo>
                <a:lnTo>
                  <a:pt x="16" y="117"/>
                </a:lnTo>
                <a:lnTo>
                  <a:pt x="23" y="108"/>
                </a:lnTo>
                <a:close/>
              </a:path>
            </a:pathLst>
          </a:custGeom>
          <a:solidFill>
            <a:schemeClr val="bg1">
              <a:lumMod val="85000"/>
            </a:schemeClr>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659" name="Freeform 693"/>
          <p:cNvSpPr>
            <a:spLocks/>
          </p:cNvSpPr>
          <p:nvPr/>
        </p:nvSpPr>
        <p:spPr bwMode="gray">
          <a:xfrm>
            <a:off x="8309469" y="2539224"/>
            <a:ext cx="1820225" cy="1247071"/>
          </a:xfrm>
          <a:custGeom>
            <a:avLst/>
            <a:gdLst/>
            <a:ahLst/>
            <a:cxnLst>
              <a:cxn ang="0">
                <a:pos x="150" y="144"/>
              </a:cxn>
              <a:cxn ang="0">
                <a:pos x="221" y="208"/>
              </a:cxn>
              <a:cxn ang="0">
                <a:pos x="263" y="279"/>
              </a:cxn>
              <a:cxn ang="0">
                <a:pos x="314" y="343"/>
              </a:cxn>
              <a:cxn ang="0">
                <a:pos x="371" y="308"/>
              </a:cxn>
              <a:cxn ang="0">
                <a:pos x="442" y="308"/>
              </a:cxn>
              <a:cxn ang="0">
                <a:pos x="493" y="330"/>
              </a:cxn>
              <a:cxn ang="0">
                <a:pos x="528" y="301"/>
              </a:cxn>
              <a:cxn ang="0">
                <a:pos x="541" y="279"/>
              </a:cxn>
              <a:cxn ang="0">
                <a:pos x="614" y="237"/>
              </a:cxn>
              <a:cxn ang="0">
                <a:pos x="643" y="186"/>
              </a:cxn>
              <a:cxn ang="0">
                <a:pos x="605" y="157"/>
              </a:cxn>
              <a:cxn ang="0">
                <a:pos x="586" y="151"/>
              </a:cxn>
              <a:cxn ang="0">
                <a:pos x="599" y="80"/>
              </a:cxn>
              <a:cxn ang="0">
                <a:pos x="592" y="16"/>
              </a:cxn>
              <a:cxn ang="0">
                <a:pos x="663" y="0"/>
              </a:cxn>
              <a:cxn ang="0">
                <a:pos x="791" y="93"/>
              </a:cxn>
              <a:cxn ang="0">
                <a:pos x="864" y="109"/>
              </a:cxn>
              <a:cxn ang="0">
                <a:pos x="893" y="144"/>
              </a:cxn>
              <a:cxn ang="0">
                <a:pos x="877" y="208"/>
              </a:cxn>
              <a:cxn ang="0">
                <a:pos x="871" y="243"/>
              </a:cxn>
              <a:cxn ang="0">
                <a:pos x="849" y="279"/>
              </a:cxn>
              <a:cxn ang="0">
                <a:pos x="820" y="330"/>
              </a:cxn>
              <a:cxn ang="0">
                <a:pos x="778" y="336"/>
              </a:cxn>
              <a:cxn ang="0">
                <a:pos x="762" y="308"/>
              </a:cxn>
              <a:cxn ang="0">
                <a:pos x="771" y="394"/>
              </a:cxn>
              <a:cxn ang="0">
                <a:pos x="813" y="378"/>
              </a:cxn>
              <a:cxn ang="0">
                <a:pos x="807" y="400"/>
              </a:cxn>
              <a:cxn ang="0">
                <a:pos x="835" y="507"/>
              </a:cxn>
              <a:cxn ang="0">
                <a:pos x="884" y="679"/>
              </a:cxn>
              <a:cxn ang="0">
                <a:pos x="835" y="763"/>
              </a:cxn>
              <a:cxn ang="0">
                <a:pos x="736" y="801"/>
              </a:cxn>
              <a:cxn ang="0">
                <a:pos x="720" y="821"/>
              </a:cxn>
              <a:cxn ang="0">
                <a:pos x="692" y="807"/>
              </a:cxn>
              <a:cxn ang="0">
                <a:pos x="628" y="772"/>
              </a:cxn>
              <a:cxn ang="0">
                <a:pos x="577" y="792"/>
              </a:cxn>
              <a:cxn ang="0">
                <a:pos x="528" y="792"/>
              </a:cxn>
              <a:cxn ang="0">
                <a:pos x="486" y="743"/>
              </a:cxn>
              <a:cxn ang="0">
                <a:pos x="471" y="635"/>
              </a:cxn>
              <a:cxn ang="0">
                <a:pos x="448" y="628"/>
              </a:cxn>
              <a:cxn ang="0">
                <a:pos x="371" y="650"/>
              </a:cxn>
              <a:cxn ang="0">
                <a:pos x="320" y="657"/>
              </a:cxn>
              <a:cxn ang="0">
                <a:pos x="300" y="650"/>
              </a:cxn>
              <a:cxn ang="0">
                <a:pos x="143" y="599"/>
              </a:cxn>
              <a:cxn ang="0">
                <a:pos x="115" y="557"/>
              </a:cxn>
              <a:cxn ang="0">
                <a:pos x="115" y="522"/>
              </a:cxn>
              <a:cxn ang="0">
                <a:pos x="86" y="458"/>
              </a:cxn>
              <a:cxn ang="0">
                <a:pos x="35" y="451"/>
              </a:cxn>
              <a:cxn ang="0">
                <a:pos x="22" y="436"/>
              </a:cxn>
              <a:cxn ang="0">
                <a:pos x="0" y="400"/>
              </a:cxn>
              <a:cxn ang="0">
                <a:pos x="13" y="358"/>
              </a:cxn>
              <a:cxn ang="0">
                <a:pos x="77" y="301"/>
              </a:cxn>
              <a:cxn ang="0">
                <a:pos x="77" y="250"/>
              </a:cxn>
              <a:cxn ang="0">
                <a:pos x="92" y="201"/>
              </a:cxn>
              <a:cxn ang="0">
                <a:pos x="121" y="166"/>
              </a:cxn>
            </a:cxnLst>
            <a:rect l="0" t="0" r="r" b="b"/>
            <a:pathLst>
              <a:path w="893" h="821">
                <a:moveTo>
                  <a:pt x="128" y="151"/>
                </a:moveTo>
                <a:lnTo>
                  <a:pt x="150" y="144"/>
                </a:lnTo>
                <a:lnTo>
                  <a:pt x="150" y="166"/>
                </a:lnTo>
                <a:lnTo>
                  <a:pt x="221" y="208"/>
                </a:lnTo>
                <a:lnTo>
                  <a:pt x="227" y="243"/>
                </a:lnTo>
                <a:lnTo>
                  <a:pt x="263" y="279"/>
                </a:lnTo>
                <a:lnTo>
                  <a:pt x="263" y="301"/>
                </a:lnTo>
                <a:lnTo>
                  <a:pt x="314" y="343"/>
                </a:lnTo>
                <a:lnTo>
                  <a:pt x="356" y="336"/>
                </a:lnTo>
                <a:lnTo>
                  <a:pt x="371" y="308"/>
                </a:lnTo>
                <a:lnTo>
                  <a:pt x="429" y="301"/>
                </a:lnTo>
                <a:lnTo>
                  <a:pt x="442" y="308"/>
                </a:lnTo>
                <a:lnTo>
                  <a:pt x="448" y="336"/>
                </a:lnTo>
                <a:lnTo>
                  <a:pt x="493" y="330"/>
                </a:lnTo>
                <a:lnTo>
                  <a:pt x="499" y="301"/>
                </a:lnTo>
                <a:lnTo>
                  <a:pt x="528" y="301"/>
                </a:lnTo>
                <a:lnTo>
                  <a:pt x="528" y="294"/>
                </a:lnTo>
                <a:lnTo>
                  <a:pt x="541" y="279"/>
                </a:lnTo>
                <a:lnTo>
                  <a:pt x="557" y="285"/>
                </a:lnTo>
                <a:lnTo>
                  <a:pt x="614" y="237"/>
                </a:lnTo>
                <a:lnTo>
                  <a:pt x="614" y="208"/>
                </a:lnTo>
                <a:lnTo>
                  <a:pt x="643" y="186"/>
                </a:lnTo>
                <a:lnTo>
                  <a:pt x="628" y="137"/>
                </a:lnTo>
                <a:lnTo>
                  <a:pt x="605" y="157"/>
                </a:lnTo>
                <a:lnTo>
                  <a:pt x="592" y="157"/>
                </a:lnTo>
                <a:lnTo>
                  <a:pt x="586" y="151"/>
                </a:lnTo>
                <a:lnTo>
                  <a:pt x="586" y="80"/>
                </a:lnTo>
                <a:lnTo>
                  <a:pt x="599" y="80"/>
                </a:lnTo>
                <a:lnTo>
                  <a:pt x="605" y="38"/>
                </a:lnTo>
                <a:lnTo>
                  <a:pt x="592" y="16"/>
                </a:lnTo>
                <a:lnTo>
                  <a:pt x="599" y="0"/>
                </a:lnTo>
                <a:lnTo>
                  <a:pt x="663" y="0"/>
                </a:lnTo>
                <a:lnTo>
                  <a:pt x="749" y="86"/>
                </a:lnTo>
                <a:lnTo>
                  <a:pt x="791" y="93"/>
                </a:lnTo>
                <a:lnTo>
                  <a:pt x="835" y="122"/>
                </a:lnTo>
                <a:lnTo>
                  <a:pt x="864" y="109"/>
                </a:lnTo>
                <a:lnTo>
                  <a:pt x="877" y="109"/>
                </a:lnTo>
                <a:lnTo>
                  <a:pt x="893" y="144"/>
                </a:lnTo>
                <a:lnTo>
                  <a:pt x="871" y="201"/>
                </a:lnTo>
                <a:lnTo>
                  <a:pt x="877" y="208"/>
                </a:lnTo>
                <a:lnTo>
                  <a:pt x="893" y="237"/>
                </a:lnTo>
                <a:lnTo>
                  <a:pt x="871" y="243"/>
                </a:lnTo>
                <a:lnTo>
                  <a:pt x="864" y="272"/>
                </a:lnTo>
                <a:lnTo>
                  <a:pt x="849" y="279"/>
                </a:lnTo>
                <a:lnTo>
                  <a:pt x="820" y="323"/>
                </a:lnTo>
                <a:lnTo>
                  <a:pt x="820" y="330"/>
                </a:lnTo>
                <a:lnTo>
                  <a:pt x="800" y="343"/>
                </a:lnTo>
                <a:lnTo>
                  <a:pt x="778" y="336"/>
                </a:lnTo>
                <a:lnTo>
                  <a:pt x="778" y="314"/>
                </a:lnTo>
                <a:lnTo>
                  <a:pt x="762" y="308"/>
                </a:lnTo>
                <a:lnTo>
                  <a:pt x="727" y="365"/>
                </a:lnTo>
                <a:lnTo>
                  <a:pt x="771" y="394"/>
                </a:lnTo>
                <a:lnTo>
                  <a:pt x="785" y="378"/>
                </a:lnTo>
                <a:lnTo>
                  <a:pt x="813" y="378"/>
                </a:lnTo>
                <a:lnTo>
                  <a:pt x="820" y="400"/>
                </a:lnTo>
                <a:lnTo>
                  <a:pt x="807" y="400"/>
                </a:lnTo>
                <a:lnTo>
                  <a:pt x="800" y="471"/>
                </a:lnTo>
                <a:lnTo>
                  <a:pt x="835" y="507"/>
                </a:lnTo>
                <a:lnTo>
                  <a:pt x="893" y="608"/>
                </a:lnTo>
                <a:lnTo>
                  <a:pt x="884" y="679"/>
                </a:lnTo>
                <a:lnTo>
                  <a:pt x="842" y="756"/>
                </a:lnTo>
                <a:lnTo>
                  <a:pt x="835" y="763"/>
                </a:lnTo>
                <a:lnTo>
                  <a:pt x="807" y="763"/>
                </a:lnTo>
                <a:lnTo>
                  <a:pt x="736" y="801"/>
                </a:lnTo>
                <a:lnTo>
                  <a:pt x="736" y="821"/>
                </a:lnTo>
                <a:lnTo>
                  <a:pt x="720" y="821"/>
                </a:lnTo>
                <a:lnTo>
                  <a:pt x="714" y="807"/>
                </a:lnTo>
                <a:lnTo>
                  <a:pt x="692" y="807"/>
                </a:lnTo>
                <a:lnTo>
                  <a:pt x="663" y="772"/>
                </a:lnTo>
                <a:lnTo>
                  <a:pt x="628" y="772"/>
                </a:lnTo>
                <a:lnTo>
                  <a:pt x="592" y="792"/>
                </a:lnTo>
                <a:lnTo>
                  <a:pt x="577" y="792"/>
                </a:lnTo>
                <a:lnTo>
                  <a:pt x="570" y="807"/>
                </a:lnTo>
                <a:lnTo>
                  <a:pt x="528" y="792"/>
                </a:lnTo>
                <a:lnTo>
                  <a:pt x="521" y="750"/>
                </a:lnTo>
                <a:lnTo>
                  <a:pt x="486" y="743"/>
                </a:lnTo>
                <a:lnTo>
                  <a:pt x="486" y="679"/>
                </a:lnTo>
                <a:lnTo>
                  <a:pt x="471" y="635"/>
                </a:lnTo>
                <a:lnTo>
                  <a:pt x="448" y="635"/>
                </a:lnTo>
                <a:lnTo>
                  <a:pt x="448" y="628"/>
                </a:lnTo>
                <a:lnTo>
                  <a:pt x="413" y="635"/>
                </a:lnTo>
                <a:lnTo>
                  <a:pt x="371" y="650"/>
                </a:lnTo>
                <a:lnTo>
                  <a:pt x="364" y="644"/>
                </a:lnTo>
                <a:lnTo>
                  <a:pt x="320" y="657"/>
                </a:lnTo>
                <a:lnTo>
                  <a:pt x="314" y="657"/>
                </a:lnTo>
                <a:lnTo>
                  <a:pt x="300" y="650"/>
                </a:lnTo>
                <a:lnTo>
                  <a:pt x="272" y="650"/>
                </a:lnTo>
                <a:lnTo>
                  <a:pt x="143" y="599"/>
                </a:lnTo>
                <a:lnTo>
                  <a:pt x="121" y="586"/>
                </a:lnTo>
                <a:lnTo>
                  <a:pt x="115" y="557"/>
                </a:lnTo>
                <a:lnTo>
                  <a:pt x="121" y="544"/>
                </a:lnTo>
                <a:lnTo>
                  <a:pt x="115" y="522"/>
                </a:lnTo>
                <a:lnTo>
                  <a:pt x="115" y="478"/>
                </a:lnTo>
                <a:lnTo>
                  <a:pt x="86" y="458"/>
                </a:lnTo>
                <a:lnTo>
                  <a:pt x="57" y="465"/>
                </a:lnTo>
                <a:lnTo>
                  <a:pt x="35" y="451"/>
                </a:lnTo>
                <a:lnTo>
                  <a:pt x="28" y="442"/>
                </a:lnTo>
                <a:lnTo>
                  <a:pt x="22" y="436"/>
                </a:lnTo>
                <a:lnTo>
                  <a:pt x="13" y="407"/>
                </a:lnTo>
                <a:lnTo>
                  <a:pt x="0" y="400"/>
                </a:lnTo>
                <a:lnTo>
                  <a:pt x="0" y="387"/>
                </a:lnTo>
                <a:lnTo>
                  <a:pt x="13" y="358"/>
                </a:lnTo>
                <a:lnTo>
                  <a:pt x="42" y="350"/>
                </a:lnTo>
                <a:lnTo>
                  <a:pt x="77" y="301"/>
                </a:lnTo>
                <a:lnTo>
                  <a:pt x="64" y="250"/>
                </a:lnTo>
                <a:lnTo>
                  <a:pt x="77" y="250"/>
                </a:lnTo>
                <a:lnTo>
                  <a:pt x="86" y="243"/>
                </a:lnTo>
                <a:lnTo>
                  <a:pt x="92" y="201"/>
                </a:lnTo>
                <a:lnTo>
                  <a:pt x="121" y="201"/>
                </a:lnTo>
                <a:lnTo>
                  <a:pt x="121" y="166"/>
                </a:lnTo>
                <a:lnTo>
                  <a:pt x="128" y="151"/>
                </a:lnTo>
                <a:close/>
              </a:path>
            </a:pathLst>
          </a:custGeom>
          <a:solidFill>
            <a:schemeClr val="bg1">
              <a:lumMod val="85000"/>
            </a:schemeClr>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660" name="Freeform 716"/>
          <p:cNvSpPr>
            <a:spLocks/>
          </p:cNvSpPr>
          <p:nvPr/>
        </p:nvSpPr>
        <p:spPr bwMode="gray">
          <a:xfrm>
            <a:off x="7308655" y="2533150"/>
            <a:ext cx="1306566" cy="549865"/>
          </a:xfrm>
          <a:custGeom>
            <a:avLst/>
            <a:gdLst/>
            <a:ahLst/>
            <a:cxnLst>
              <a:cxn ang="0">
                <a:pos x="28" y="247"/>
              </a:cxn>
              <a:cxn ang="0">
                <a:pos x="2" y="216"/>
              </a:cxn>
              <a:cxn ang="0">
                <a:pos x="0" y="199"/>
              </a:cxn>
              <a:cxn ang="0">
                <a:pos x="31" y="146"/>
              </a:cxn>
              <a:cxn ang="0">
                <a:pos x="77" y="99"/>
              </a:cxn>
              <a:cxn ang="0">
                <a:pos x="99" y="99"/>
              </a:cxn>
              <a:cxn ang="0">
                <a:pos x="132" y="115"/>
              </a:cxn>
              <a:cxn ang="0">
                <a:pos x="161" y="110"/>
              </a:cxn>
              <a:cxn ang="0">
                <a:pos x="183" y="132"/>
              </a:cxn>
              <a:cxn ang="0">
                <a:pos x="225" y="128"/>
              </a:cxn>
              <a:cxn ang="0">
                <a:pos x="225" y="79"/>
              </a:cxn>
              <a:cxn ang="0">
                <a:pos x="236" y="44"/>
              </a:cxn>
              <a:cxn ang="0">
                <a:pos x="287" y="20"/>
              </a:cxn>
              <a:cxn ang="0">
                <a:pos x="336" y="0"/>
              </a:cxn>
              <a:cxn ang="0">
                <a:pos x="369" y="4"/>
              </a:cxn>
              <a:cxn ang="0">
                <a:pos x="400" y="17"/>
              </a:cxn>
              <a:cxn ang="0">
                <a:pos x="418" y="15"/>
              </a:cxn>
              <a:cxn ang="0">
                <a:pos x="464" y="42"/>
              </a:cxn>
              <a:cxn ang="0">
                <a:pos x="502" y="71"/>
              </a:cxn>
              <a:cxn ang="0">
                <a:pos x="535" y="68"/>
              </a:cxn>
              <a:cxn ang="0">
                <a:pos x="568" y="86"/>
              </a:cxn>
              <a:cxn ang="0">
                <a:pos x="597" y="119"/>
              </a:cxn>
              <a:cxn ang="0">
                <a:pos x="614" y="121"/>
              </a:cxn>
              <a:cxn ang="0">
                <a:pos x="641" y="148"/>
              </a:cxn>
              <a:cxn ang="0">
                <a:pos x="619" y="155"/>
              </a:cxn>
              <a:cxn ang="0">
                <a:pos x="612" y="170"/>
              </a:cxn>
              <a:cxn ang="0">
                <a:pos x="612" y="205"/>
              </a:cxn>
              <a:cxn ang="0">
                <a:pos x="583" y="205"/>
              </a:cxn>
              <a:cxn ang="0">
                <a:pos x="577" y="247"/>
              </a:cxn>
              <a:cxn ang="0">
                <a:pos x="568" y="254"/>
              </a:cxn>
              <a:cxn ang="0">
                <a:pos x="555" y="254"/>
              </a:cxn>
              <a:cxn ang="0">
                <a:pos x="566" y="292"/>
              </a:cxn>
              <a:cxn ang="0">
                <a:pos x="519" y="296"/>
              </a:cxn>
              <a:cxn ang="0">
                <a:pos x="491" y="287"/>
              </a:cxn>
              <a:cxn ang="0">
                <a:pos x="426" y="307"/>
              </a:cxn>
              <a:cxn ang="0">
                <a:pos x="378" y="314"/>
              </a:cxn>
              <a:cxn ang="0">
                <a:pos x="322" y="331"/>
              </a:cxn>
              <a:cxn ang="0">
                <a:pos x="298" y="303"/>
              </a:cxn>
              <a:cxn ang="0">
                <a:pos x="234" y="287"/>
              </a:cxn>
              <a:cxn ang="0">
                <a:pos x="241" y="276"/>
              </a:cxn>
              <a:cxn ang="0">
                <a:pos x="221" y="247"/>
              </a:cxn>
              <a:cxn ang="0">
                <a:pos x="207" y="261"/>
              </a:cxn>
              <a:cxn ang="0">
                <a:pos x="154" y="274"/>
              </a:cxn>
              <a:cxn ang="0">
                <a:pos x="183" y="358"/>
              </a:cxn>
              <a:cxn ang="0">
                <a:pos x="179" y="362"/>
              </a:cxn>
              <a:cxn ang="0">
                <a:pos x="137" y="334"/>
              </a:cxn>
              <a:cxn ang="0">
                <a:pos x="119" y="331"/>
              </a:cxn>
              <a:cxn ang="0">
                <a:pos x="108" y="340"/>
              </a:cxn>
              <a:cxn ang="0">
                <a:pos x="68" y="289"/>
              </a:cxn>
              <a:cxn ang="0">
                <a:pos x="88" y="267"/>
              </a:cxn>
              <a:cxn ang="0">
                <a:pos x="108" y="274"/>
              </a:cxn>
              <a:cxn ang="0">
                <a:pos x="119" y="247"/>
              </a:cxn>
              <a:cxn ang="0">
                <a:pos x="75" y="225"/>
              </a:cxn>
              <a:cxn ang="0">
                <a:pos x="28" y="247"/>
              </a:cxn>
            </a:cxnLst>
            <a:rect l="0" t="0" r="r" b="b"/>
            <a:pathLst>
              <a:path w="641" h="362">
                <a:moveTo>
                  <a:pt x="28" y="247"/>
                </a:moveTo>
                <a:lnTo>
                  <a:pt x="2" y="216"/>
                </a:lnTo>
                <a:lnTo>
                  <a:pt x="0" y="199"/>
                </a:lnTo>
                <a:lnTo>
                  <a:pt x="31" y="146"/>
                </a:lnTo>
                <a:lnTo>
                  <a:pt x="77" y="99"/>
                </a:lnTo>
                <a:lnTo>
                  <a:pt x="99" y="99"/>
                </a:lnTo>
                <a:lnTo>
                  <a:pt x="132" y="115"/>
                </a:lnTo>
                <a:lnTo>
                  <a:pt x="161" y="110"/>
                </a:lnTo>
                <a:lnTo>
                  <a:pt x="183" y="132"/>
                </a:lnTo>
                <a:lnTo>
                  <a:pt x="225" y="128"/>
                </a:lnTo>
                <a:lnTo>
                  <a:pt x="225" y="79"/>
                </a:lnTo>
                <a:lnTo>
                  <a:pt x="236" y="44"/>
                </a:lnTo>
                <a:lnTo>
                  <a:pt x="287" y="20"/>
                </a:lnTo>
                <a:lnTo>
                  <a:pt x="336" y="0"/>
                </a:lnTo>
                <a:lnTo>
                  <a:pt x="369" y="4"/>
                </a:lnTo>
                <a:lnTo>
                  <a:pt x="400" y="17"/>
                </a:lnTo>
                <a:lnTo>
                  <a:pt x="418" y="15"/>
                </a:lnTo>
                <a:lnTo>
                  <a:pt x="464" y="42"/>
                </a:lnTo>
                <a:lnTo>
                  <a:pt x="502" y="71"/>
                </a:lnTo>
                <a:lnTo>
                  <a:pt x="535" y="68"/>
                </a:lnTo>
                <a:lnTo>
                  <a:pt x="568" y="86"/>
                </a:lnTo>
                <a:lnTo>
                  <a:pt x="597" y="119"/>
                </a:lnTo>
                <a:lnTo>
                  <a:pt x="614" y="121"/>
                </a:lnTo>
                <a:lnTo>
                  <a:pt x="641" y="148"/>
                </a:lnTo>
                <a:lnTo>
                  <a:pt x="619" y="155"/>
                </a:lnTo>
                <a:lnTo>
                  <a:pt x="612" y="170"/>
                </a:lnTo>
                <a:lnTo>
                  <a:pt x="612" y="205"/>
                </a:lnTo>
                <a:lnTo>
                  <a:pt x="583" y="205"/>
                </a:lnTo>
                <a:lnTo>
                  <a:pt x="577" y="247"/>
                </a:lnTo>
                <a:lnTo>
                  <a:pt x="568" y="254"/>
                </a:lnTo>
                <a:lnTo>
                  <a:pt x="555" y="254"/>
                </a:lnTo>
                <a:lnTo>
                  <a:pt x="566" y="292"/>
                </a:lnTo>
                <a:lnTo>
                  <a:pt x="519" y="296"/>
                </a:lnTo>
                <a:lnTo>
                  <a:pt x="491" y="287"/>
                </a:lnTo>
                <a:lnTo>
                  <a:pt x="426" y="307"/>
                </a:lnTo>
                <a:lnTo>
                  <a:pt x="378" y="314"/>
                </a:lnTo>
                <a:lnTo>
                  <a:pt x="322" y="331"/>
                </a:lnTo>
                <a:lnTo>
                  <a:pt x="298" y="303"/>
                </a:lnTo>
                <a:lnTo>
                  <a:pt x="234" y="287"/>
                </a:lnTo>
                <a:lnTo>
                  <a:pt x="241" y="276"/>
                </a:lnTo>
                <a:lnTo>
                  <a:pt x="221" y="247"/>
                </a:lnTo>
                <a:lnTo>
                  <a:pt x="207" y="261"/>
                </a:lnTo>
                <a:lnTo>
                  <a:pt x="154" y="274"/>
                </a:lnTo>
                <a:lnTo>
                  <a:pt x="183" y="358"/>
                </a:lnTo>
                <a:lnTo>
                  <a:pt x="179" y="362"/>
                </a:lnTo>
                <a:lnTo>
                  <a:pt x="137" y="334"/>
                </a:lnTo>
                <a:lnTo>
                  <a:pt x="119" y="331"/>
                </a:lnTo>
                <a:lnTo>
                  <a:pt x="108" y="340"/>
                </a:lnTo>
                <a:lnTo>
                  <a:pt x="68" y="289"/>
                </a:lnTo>
                <a:lnTo>
                  <a:pt x="88" y="267"/>
                </a:lnTo>
                <a:lnTo>
                  <a:pt x="108" y="274"/>
                </a:lnTo>
                <a:lnTo>
                  <a:pt x="119" y="247"/>
                </a:lnTo>
                <a:lnTo>
                  <a:pt x="75" y="225"/>
                </a:lnTo>
                <a:lnTo>
                  <a:pt x="28" y="247"/>
                </a:lnTo>
                <a:close/>
              </a:path>
            </a:pathLst>
          </a:custGeom>
          <a:solidFill>
            <a:schemeClr val="bg1">
              <a:lumMod val="85000"/>
            </a:schemeClr>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661" name="Freeform 860"/>
          <p:cNvSpPr>
            <a:spLocks/>
          </p:cNvSpPr>
          <p:nvPr/>
        </p:nvSpPr>
        <p:spPr bwMode="gray">
          <a:xfrm>
            <a:off x="5616843" y="2757956"/>
            <a:ext cx="405627" cy="302275"/>
          </a:xfrm>
          <a:custGeom>
            <a:avLst/>
            <a:gdLst/>
            <a:ahLst/>
            <a:cxnLst>
              <a:cxn ang="0">
                <a:pos x="113" y="0"/>
              </a:cxn>
              <a:cxn ang="0">
                <a:pos x="120" y="13"/>
              </a:cxn>
              <a:cxn ang="0">
                <a:pos x="149" y="29"/>
              </a:cxn>
              <a:cxn ang="0">
                <a:pos x="157" y="35"/>
              </a:cxn>
              <a:cxn ang="0">
                <a:pos x="171" y="35"/>
              </a:cxn>
              <a:cxn ang="0">
                <a:pos x="199" y="49"/>
              </a:cxn>
              <a:cxn ang="0">
                <a:pos x="199" y="77"/>
              </a:cxn>
              <a:cxn ang="0">
                <a:pos x="193" y="93"/>
              </a:cxn>
              <a:cxn ang="0">
                <a:pos x="177" y="93"/>
              </a:cxn>
              <a:cxn ang="0">
                <a:pos x="171" y="106"/>
              </a:cxn>
              <a:cxn ang="0">
                <a:pos x="171" y="115"/>
              </a:cxn>
              <a:cxn ang="0">
                <a:pos x="177" y="122"/>
              </a:cxn>
              <a:cxn ang="0">
                <a:pos x="193" y="122"/>
              </a:cxn>
              <a:cxn ang="0">
                <a:pos x="193" y="128"/>
              </a:cxn>
              <a:cxn ang="0">
                <a:pos x="186" y="150"/>
              </a:cxn>
              <a:cxn ang="0">
                <a:pos x="193" y="179"/>
              </a:cxn>
              <a:cxn ang="0">
                <a:pos x="171" y="192"/>
              </a:cxn>
              <a:cxn ang="0">
                <a:pos x="129" y="186"/>
              </a:cxn>
              <a:cxn ang="0">
                <a:pos x="120" y="199"/>
              </a:cxn>
              <a:cxn ang="0">
                <a:pos x="65" y="199"/>
              </a:cxn>
              <a:cxn ang="0">
                <a:pos x="56" y="186"/>
              </a:cxn>
              <a:cxn ang="0">
                <a:pos x="42" y="186"/>
              </a:cxn>
              <a:cxn ang="0">
                <a:pos x="42" y="141"/>
              </a:cxn>
              <a:cxn ang="0">
                <a:pos x="49" y="122"/>
              </a:cxn>
              <a:cxn ang="0">
                <a:pos x="20" y="86"/>
              </a:cxn>
              <a:cxn ang="0">
                <a:pos x="0" y="86"/>
              </a:cxn>
              <a:cxn ang="0">
                <a:pos x="0" y="71"/>
              </a:cxn>
              <a:cxn ang="0">
                <a:pos x="7" y="49"/>
              </a:cxn>
              <a:cxn ang="0">
                <a:pos x="14" y="49"/>
              </a:cxn>
              <a:cxn ang="0">
                <a:pos x="20" y="57"/>
              </a:cxn>
              <a:cxn ang="0">
                <a:pos x="36" y="57"/>
              </a:cxn>
              <a:cxn ang="0">
                <a:pos x="42" y="35"/>
              </a:cxn>
              <a:cxn ang="0">
                <a:pos x="49" y="35"/>
              </a:cxn>
              <a:cxn ang="0">
                <a:pos x="65" y="42"/>
              </a:cxn>
              <a:cxn ang="0">
                <a:pos x="84" y="29"/>
              </a:cxn>
              <a:cxn ang="0">
                <a:pos x="100" y="7"/>
              </a:cxn>
              <a:cxn ang="0">
                <a:pos x="113" y="0"/>
              </a:cxn>
            </a:cxnLst>
            <a:rect l="0" t="0" r="r" b="b"/>
            <a:pathLst>
              <a:path w="199" h="199">
                <a:moveTo>
                  <a:pt x="113" y="0"/>
                </a:moveTo>
                <a:lnTo>
                  <a:pt x="120" y="13"/>
                </a:lnTo>
                <a:lnTo>
                  <a:pt x="149" y="29"/>
                </a:lnTo>
                <a:lnTo>
                  <a:pt x="157" y="35"/>
                </a:lnTo>
                <a:lnTo>
                  <a:pt x="171" y="35"/>
                </a:lnTo>
                <a:lnTo>
                  <a:pt x="199" y="49"/>
                </a:lnTo>
                <a:lnTo>
                  <a:pt x="199" y="77"/>
                </a:lnTo>
                <a:lnTo>
                  <a:pt x="193" y="93"/>
                </a:lnTo>
                <a:lnTo>
                  <a:pt x="177" y="93"/>
                </a:lnTo>
                <a:lnTo>
                  <a:pt x="171" y="106"/>
                </a:lnTo>
                <a:lnTo>
                  <a:pt x="171" y="115"/>
                </a:lnTo>
                <a:lnTo>
                  <a:pt x="177" y="122"/>
                </a:lnTo>
                <a:lnTo>
                  <a:pt x="193" y="122"/>
                </a:lnTo>
                <a:lnTo>
                  <a:pt x="193" y="128"/>
                </a:lnTo>
                <a:lnTo>
                  <a:pt x="186" y="150"/>
                </a:lnTo>
                <a:lnTo>
                  <a:pt x="193" y="179"/>
                </a:lnTo>
                <a:lnTo>
                  <a:pt x="171" y="192"/>
                </a:lnTo>
                <a:lnTo>
                  <a:pt x="129" y="186"/>
                </a:lnTo>
                <a:lnTo>
                  <a:pt x="120" y="199"/>
                </a:lnTo>
                <a:lnTo>
                  <a:pt x="65" y="199"/>
                </a:lnTo>
                <a:lnTo>
                  <a:pt x="56" y="186"/>
                </a:lnTo>
                <a:lnTo>
                  <a:pt x="42" y="186"/>
                </a:lnTo>
                <a:lnTo>
                  <a:pt x="42" y="141"/>
                </a:lnTo>
                <a:lnTo>
                  <a:pt x="49" y="122"/>
                </a:lnTo>
                <a:lnTo>
                  <a:pt x="20" y="86"/>
                </a:lnTo>
                <a:lnTo>
                  <a:pt x="0" y="86"/>
                </a:lnTo>
                <a:lnTo>
                  <a:pt x="0" y="71"/>
                </a:lnTo>
                <a:lnTo>
                  <a:pt x="7" y="49"/>
                </a:lnTo>
                <a:lnTo>
                  <a:pt x="14" y="49"/>
                </a:lnTo>
                <a:lnTo>
                  <a:pt x="20" y="57"/>
                </a:lnTo>
                <a:lnTo>
                  <a:pt x="36" y="57"/>
                </a:lnTo>
                <a:lnTo>
                  <a:pt x="42" y="35"/>
                </a:lnTo>
                <a:lnTo>
                  <a:pt x="49" y="35"/>
                </a:lnTo>
                <a:lnTo>
                  <a:pt x="65" y="42"/>
                </a:lnTo>
                <a:lnTo>
                  <a:pt x="84" y="29"/>
                </a:lnTo>
                <a:lnTo>
                  <a:pt x="100" y="7"/>
                </a:lnTo>
                <a:lnTo>
                  <a:pt x="113" y="0"/>
                </a:lnTo>
                <a:close/>
              </a:path>
            </a:pathLst>
          </a:custGeom>
          <a:solidFill>
            <a:schemeClr val="accent1"/>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662" name="Freeform 978"/>
          <p:cNvSpPr>
            <a:spLocks/>
          </p:cNvSpPr>
          <p:nvPr/>
        </p:nvSpPr>
        <p:spPr bwMode="gray">
          <a:xfrm>
            <a:off x="2490353" y="4413629"/>
            <a:ext cx="1455364" cy="1397448"/>
          </a:xfrm>
          <a:custGeom>
            <a:avLst/>
            <a:gdLst/>
            <a:ahLst/>
            <a:cxnLst>
              <a:cxn ang="0">
                <a:pos x="442" y="80"/>
              </a:cxn>
              <a:cxn ang="0">
                <a:pos x="435" y="115"/>
              </a:cxn>
              <a:cxn ang="0">
                <a:pos x="413" y="144"/>
              </a:cxn>
              <a:cxn ang="0">
                <a:pos x="429" y="144"/>
              </a:cxn>
              <a:cxn ang="0">
                <a:pos x="471" y="128"/>
              </a:cxn>
              <a:cxn ang="0">
                <a:pos x="515" y="166"/>
              </a:cxn>
              <a:cxn ang="0">
                <a:pos x="621" y="192"/>
              </a:cxn>
              <a:cxn ang="0">
                <a:pos x="714" y="321"/>
              </a:cxn>
              <a:cxn ang="0">
                <a:pos x="657" y="422"/>
              </a:cxn>
              <a:cxn ang="0">
                <a:pos x="650" y="535"/>
              </a:cxn>
              <a:cxn ang="0">
                <a:pos x="506" y="736"/>
              </a:cxn>
              <a:cxn ang="0">
                <a:pos x="506" y="843"/>
              </a:cxn>
              <a:cxn ang="0">
                <a:pos x="493" y="878"/>
              </a:cxn>
              <a:cxn ang="0">
                <a:pos x="385" y="865"/>
              </a:cxn>
              <a:cxn ang="0">
                <a:pos x="378" y="856"/>
              </a:cxn>
              <a:cxn ang="0">
                <a:pos x="422" y="785"/>
              </a:cxn>
              <a:cxn ang="0">
                <a:pos x="400" y="750"/>
              </a:cxn>
              <a:cxn ang="0">
                <a:pos x="378" y="663"/>
              </a:cxn>
              <a:cxn ang="0">
                <a:pos x="320" y="615"/>
              </a:cxn>
              <a:cxn ang="0">
                <a:pos x="307" y="529"/>
              </a:cxn>
              <a:cxn ang="0">
                <a:pos x="272" y="515"/>
              </a:cxn>
              <a:cxn ang="0">
                <a:pos x="208" y="436"/>
              </a:cxn>
              <a:cxn ang="0">
                <a:pos x="157" y="407"/>
              </a:cxn>
              <a:cxn ang="0">
                <a:pos x="135" y="372"/>
              </a:cxn>
              <a:cxn ang="0">
                <a:pos x="108" y="387"/>
              </a:cxn>
              <a:cxn ang="0">
                <a:pos x="64" y="394"/>
              </a:cxn>
              <a:cxn ang="0">
                <a:pos x="57" y="372"/>
              </a:cxn>
              <a:cxn ang="0">
                <a:pos x="35" y="365"/>
              </a:cxn>
              <a:cxn ang="0">
                <a:pos x="0" y="343"/>
              </a:cxn>
              <a:cxn ang="0">
                <a:pos x="6" y="294"/>
              </a:cxn>
              <a:cxn ang="0">
                <a:pos x="42" y="237"/>
              </a:cxn>
              <a:cxn ang="0">
                <a:pos x="64" y="230"/>
              </a:cxn>
              <a:cxn ang="0">
                <a:pos x="71" y="128"/>
              </a:cxn>
              <a:cxn ang="0">
                <a:pos x="64" y="93"/>
              </a:cxn>
              <a:cxn ang="0">
                <a:pos x="86" y="86"/>
              </a:cxn>
              <a:cxn ang="0">
                <a:pos x="115" y="80"/>
              </a:cxn>
              <a:cxn ang="0">
                <a:pos x="163" y="102"/>
              </a:cxn>
              <a:cxn ang="0">
                <a:pos x="179" y="73"/>
              </a:cxn>
              <a:cxn ang="0">
                <a:pos x="157" y="16"/>
              </a:cxn>
              <a:cxn ang="0">
                <a:pos x="228" y="22"/>
              </a:cxn>
              <a:cxn ang="0">
                <a:pos x="256" y="16"/>
              </a:cxn>
              <a:cxn ang="0">
                <a:pos x="278" y="86"/>
              </a:cxn>
              <a:cxn ang="0">
                <a:pos x="349" y="64"/>
              </a:cxn>
              <a:cxn ang="0">
                <a:pos x="365" y="64"/>
              </a:cxn>
              <a:cxn ang="0">
                <a:pos x="413" y="22"/>
              </a:cxn>
            </a:cxnLst>
            <a:rect l="0" t="0" r="r" b="b"/>
            <a:pathLst>
              <a:path w="714" h="920">
                <a:moveTo>
                  <a:pt x="413" y="22"/>
                </a:moveTo>
                <a:lnTo>
                  <a:pt x="442" y="80"/>
                </a:lnTo>
                <a:lnTo>
                  <a:pt x="464" y="102"/>
                </a:lnTo>
                <a:lnTo>
                  <a:pt x="435" y="115"/>
                </a:lnTo>
                <a:lnTo>
                  <a:pt x="429" y="128"/>
                </a:lnTo>
                <a:lnTo>
                  <a:pt x="413" y="144"/>
                </a:lnTo>
                <a:lnTo>
                  <a:pt x="413" y="150"/>
                </a:lnTo>
                <a:lnTo>
                  <a:pt x="429" y="144"/>
                </a:lnTo>
                <a:lnTo>
                  <a:pt x="451" y="144"/>
                </a:lnTo>
                <a:lnTo>
                  <a:pt x="471" y="128"/>
                </a:lnTo>
                <a:lnTo>
                  <a:pt x="486" y="137"/>
                </a:lnTo>
                <a:lnTo>
                  <a:pt x="515" y="166"/>
                </a:lnTo>
                <a:lnTo>
                  <a:pt x="542" y="179"/>
                </a:lnTo>
                <a:lnTo>
                  <a:pt x="621" y="192"/>
                </a:lnTo>
                <a:lnTo>
                  <a:pt x="707" y="250"/>
                </a:lnTo>
                <a:lnTo>
                  <a:pt x="714" y="321"/>
                </a:lnTo>
                <a:lnTo>
                  <a:pt x="672" y="414"/>
                </a:lnTo>
                <a:lnTo>
                  <a:pt x="657" y="422"/>
                </a:lnTo>
                <a:lnTo>
                  <a:pt x="643" y="442"/>
                </a:lnTo>
                <a:lnTo>
                  <a:pt x="650" y="535"/>
                </a:lnTo>
                <a:lnTo>
                  <a:pt x="621" y="663"/>
                </a:lnTo>
                <a:lnTo>
                  <a:pt x="506" y="736"/>
                </a:lnTo>
                <a:lnTo>
                  <a:pt x="515" y="836"/>
                </a:lnTo>
                <a:lnTo>
                  <a:pt x="506" y="843"/>
                </a:lnTo>
                <a:lnTo>
                  <a:pt x="500" y="871"/>
                </a:lnTo>
                <a:lnTo>
                  <a:pt x="493" y="878"/>
                </a:lnTo>
                <a:lnTo>
                  <a:pt x="471" y="920"/>
                </a:lnTo>
                <a:lnTo>
                  <a:pt x="385" y="865"/>
                </a:lnTo>
                <a:lnTo>
                  <a:pt x="378" y="865"/>
                </a:lnTo>
                <a:lnTo>
                  <a:pt x="378" y="856"/>
                </a:lnTo>
                <a:lnTo>
                  <a:pt x="393" y="820"/>
                </a:lnTo>
                <a:lnTo>
                  <a:pt x="422" y="785"/>
                </a:lnTo>
                <a:lnTo>
                  <a:pt x="422" y="756"/>
                </a:lnTo>
                <a:lnTo>
                  <a:pt x="400" y="750"/>
                </a:lnTo>
                <a:lnTo>
                  <a:pt x="400" y="743"/>
                </a:lnTo>
                <a:lnTo>
                  <a:pt x="378" y="663"/>
                </a:lnTo>
                <a:lnTo>
                  <a:pt x="329" y="657"/>
                </a:lnTo>
                <a:lnTo>
                  <a:pt x="320" y="615"/>
                </a:lnTo>
                <a:lnTo>
                  <a:pt x="314" y="542"/>
                </a:lnTo>
                <a:lnTo>
                  <a:pt x="307" y="529"/>
                </a:lnTo>
                <a:lnTo>
                  <a:pt x="278" y="529"/>
                </a:lnTo>
                <a:lnTo>
                  <a:pt x="272" y="515"/>
                </a:lnTo>
                <a:lnTo>
                  <a:pt x="256" y="464"/>
                </a:lnTo>
                <a:lnTo>
                  <a:pt x="208" y="436"/>
                </a:lnTo>
                <a:lnTo>
                  <a:pt x="192" y="436"/>
                </a:lnTo>
                <a:lnTo>
                  <a:pt x="157" y="407"/>
                </a:lnTo>
                <a:lnTo>
                  <a:pt x="157" y="372"/>
                </a:lnTo>
                <a:lnTo>
                  <a:pt x="135" y="372"/>
                </a:lnTo>
                <a:lnTo>
                  <a:pt x="121" y="387"/>
                </a:lnTo>
                <a:lnTo>
                  <a:pt x="108" y="387"/>
                </a:lnTo>
                <a:lnTo>
                  <a:pt x="93" y="394"/>
                </a:lnTo>
                <a:lnTo>
                  <a:pt x="64" y="394"/>
                </a:lnTo>
                <a:lnTo>
                  <a:pt x="57" y="378"/>
                </a:lnTo>
                <a:lnTo>
                  <a:pt x="57" y="372"/>
                </a:lnTo>
                <a:lnTo>
                  <a:pt x="51" y="358"/>
                </a:lnTo>
                <a:lnTo>
                  <a:pt x="35" y="365"/>
                </a:lnTo>
                <a:lnTo>
                  <a:pt x="15" y="349"/>
                </a:lnTo>
                <a:lnTo>
                  <a:pt x="0" y="343"/>
                </a:lnTo>
                <a:lnTo>
                  <a:pt x="0" y="294"/>
                </a:lnTo>
                <a:lnTo>
                  <a:pt x="6" y="294"/>
                </a:lnTo>
                <a:lnTo>
                  <a:pt x="22" y="243"/>
                </a:lnTo>
                <a:lnTo>
                  <a:pt x="42" y="237"/>
                </a:lnTo>
                <a:lnTo>
                  <a:pt x="42" y="230"/>
                </a:lnTo>
                <a:lnTo>
                  <a:pt x="64" y="230"/>
                </a:lnTo>
                <a:lnTo>
                  <a:pt x="71" y="201"/>
                </a:lnTo>
                <a:lnTo>
                  <a:pt x="71" y="128"/>
                </a:lnTo>
                <a:lnTo>
                  <a:pt x="79" y="115"/>
                </a:lnTo>
                <a:lnTo>
                  <a:pt x="64" y="93"/>
                </a:lnTo>
                <a:lnTo>
                  <a:pt x="71" y="80"/>
                </a:lnTo>
                <a:lnTo>
                  <a:pt x="86" y="86"/>
                </a:lnTo>
                <a:lnTo>
                  <a:pt x="93" y="73"/>
                </a:lnTo>
                <a:lnTo>
                  <a:pt x="115" y="80"/>
                </a:lnTo>
                <a:lnTo>
                  <a:pt x="128" y="93"/>
                </a:lnTo>
                <a:lnTo>
                  <a:pt x="163" y="102"/>
                </a:lnTo>
                <a:lnTo>
                  <a:pt x="179" y="86"/>
                </a:lnTo>
                <a:lnTo>
                  <a:pt x="179" y="73"/>
                </a:lnTo>
                <a:lnTo>
                  <a:pt x="163" y="51"/>
                </a:lnTo>
                <a:lnTo>
                  <a:pt x="157" y="16"/>
                </a:lnTo>
                <a:lnTo>
                  <a:pt x="179" y="22"/>
                </a:lnTo>
                <a:lnTo>
                  <a:pt x="228" y="22"/>
                </a:lnTo>
                <a:lnTo>
                  <a:pt x="243" y="0"/>
                </a:lnTo>
                <a:lnTo>
                  <a:pt x="256" y="16"/>
                </a:lnTo>
                <a:lnTo>
                  <a:pt x="256" y="58"/>
                </a:lnTo>
                <a:lnTo>
                  <a:pt x="278" y="86"/>
                </a:lnTo>
                <a:lnTo>
                  <a:pt x="314" y="73"/>
                </a:lnTo>
                <a:lnTo>
                  <a:pt x="349" y="64"/>
                </a:lnTo>
                <a:lnTo>
                  <a:pt x="358" y="73"/>
                </a:lnTo>
                <a:lnTo>
                  <a:pt x="365" y="64"/>
                </a:lnTo>
                <a:lnTo>
                  <a:pt x="371" y="73"/>
                </a:lnTo>
                <a:lnTo>
                  <a:pt x="413" y="22"/>
                </a:lnTo>
                <a:close/>
              </a:path>
            </a:pathLst>
          </a:custGeom>
          <a:solidFill>
            <a:schemeClr val="accent1"/>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200" kern="0">
              <a:solidFill>
                <a:srgbClr val="000000"/>
              </a:solidFill>
            </a:endParaRPr>
          </a:p>
        </p:txBody>
      </p:sp>
      <p:sp>
        <p:nvSpPr>
          <p:cNvPr id="663" name="Freeform 695"/>
          <p:cNvSpPr>
            <a:spLocks/>
          </p:cNvSpPr>
          <p:nvPr/>
        </p:nvSpPr>
        <p:spPr bwMode="gray">
          <a:xfrm>
            <a:off x="8236092" y="3234912"/>
            <a:ext cx="1033430" cy="1037453"/>
          </a:xfrm>
          <a:custGeom>
            <a:avLst/>
            <a:gdLst/>
            <a:ahLst/>
            <a:cxnLst>
              <a:cxn ang="0">
                <a:pos x="122" y="0"/>
              </a:cxn>
              <a:cxn ang="0">
                <a:pos x="151" y="64"/>
              </a:cxn>
              <a:cxn ang="0">
                <a:pos x="151" y="99"/>
              </a:cxn>
              <a:cxn ang="0">
                <a:pos x="179" y="141"/>
              </a:cxn>
              <a:cxn ang="0">
                <a:pos x="206" y="170"/>
              </a:cxn>
              <a:cxn ang="0">
                <a:pos x="235" y="199"/>
              </a:cxn>
              <a:cxn ang="0">
                <a:pos x="299" y="228"/>
              </a:cxn>
              <a:cxn ang="0">
                <a:pos x="343" y="214"/>
              </a:cxn>
              <a:cxn ang="0">
                <a:pos x="356" y="199"/>
              </a:cxn>
              <a:cxn ang="0">
                <a:pos x="385" y="221"/>
              </a:cxn>
              <a:cxn ang="0">
                <a:pos x="407" y="192"/>
              </a:cxn>
              <a:cxn ang="0">
                <a:pos x="484" y="170"/>
              </a:cxn>
              <a:cxn ang="0">
                <a:pos x="507" y="177"/>
              </a:cxn>
              <a:cxn ang="0">
                <a:pos x="484" y="241"/>
              </a:cxn>
              <a:cxn ang="0">
                <a:pos x="471" y="321"/>
              </a:cxn>
              <a:cxn ang="0">
                <a:pos x="465" y="349"/>
              </a:cxn>
              <a:cxn ang="0">
                <a:pos x="442" y="334"/>
              </a:cxn>
              <a:cxn ang="0">
                <a:pos x="449" y="298"/>
              </a:cxn>
              <a:cxn ang="0">
                <a:pos x="442" y="285"/>
              </a:cxn>
              <a:cxn ang="0">
                <a:pos x="442" y="263"/>
              </a:cxn>
              <a:cxn ang="0">
                <a:pos x="420" y="256"/>
              </a:cxn>
              <a:cxn ang="0">
                <a:pos x="400" y="250"/>
              </a:cxn>
              <a:cxn ang="0">
                <a:pos x="363" y="241"/>
              </a:cxn>
              <a:cxn ang="0">
                <a:pos x="372" y="279"/>
              </a:cxn>
              <a:cxn ang="0">
                <a:pos x="372" y="314"/>
              </a:cxn>
              <a:cxn ang="0">
                <a:pos x="378" y="349"/>
              </a:cxn>
              <a:cxn ang="0">
                <a:pos x="356" y="363"/>
              </a:cxn>
              <a:cxn ang="0">
                <a:pos x="336" y="398"/>
              </a:cxn>
              <a:cxn ang="0">
                <a:pos x="314" y="407"/>
              </a:cxn>
              <a:cxn ang="0">
                <a:pos x="279" y="471"/>
              </a:cxn>
              <a:cxn ang="0">
                <a:pos x="257" y="500"/>
              </a:cxn>
              <a:cxn ang="0">
                <a:pos x="250" y="564"/>
              </a:cxn>
              <a:cxn ang="0">
                <a:pos x="243" y="641"/>
              </a:cxn>
              <a:cxn ang="0">
                <a:pos x="215" y="683"/>
              </a:cxn>
              <a:cxn ang="0">
                <a:pos x="193" y="677"/>
              </a:cxn>
              <a:cxn ang="0">
                <a:pos x="157" y="606"/>
              </a:cxn>
              <a:cxn ang="0">
                <a:pos x="142" y="542"/>
              </a:cxn>
              <a:cxn ang="0">
                <a:pos x="93" y="349"/>
              </a:cxn>
              <a:cxn ang="0">
                <a:pos x="71" y="371"/>
              </a:cxn>
              <a:cxn ang="0">
                <a:pos x="49" y="378"/>
              </a:cxn>
              <a:cxn ang="0">
                <a:pos x="29" y="327"/>
              </a:cxn>
              <a:cxn ang="0">
                <a:pos x="0" y="321"/>
              </a:cxn>
              <a:cxn ang="0">
                <a:pos x="20" y="234"/>
              </a:cxn>
              <a:cxn ang="0">
                <a:pos x="49" y="177"/>
              </a:cxn>
              <a:cxn ang="0">
                <a:pos x="64" y="128"/>
              </a:cxn>
              <a:cxn ang="0">
                <a:pos x="58" y="106"/>
              </a:cxn>
              <a:cxn ang="0">
                <a:pos x="71" y="64"/>
              </a:cxn>
              <a:cxn ang="0">
                <a:pos x="93" y="7"/>
              </a:cxn>
            </a:cxnLst>
            <a:rect l="0" t="0" r="r" b="b"/>
            <a:pathLst>
              <a:path w="507" h="683">
                <a:moveTo>
                  <a:pt x="93" y="7"/>
                </a:moveTo>
                <a:lnTo>
                  <a:pt x="122" y="0"/>
                </a:lnTo>
                <a:lnTo>
                  <a:pt x="151" y="20"/>
                </a:lnTo>
                <a:lnTo>
                  <a:pt x="151" y="64"/>
                </a:lnTo>
                <a:lnTo>
                  <a:pt x="157" y="86"/>
                </a:lnTo>
                <a:lnTo>
                  <a:pt x="151" y="99"/>
                </a:lnTo>
                <a:lnTo>
                  <a:pt x="157" y="128"/>
                </a:lnTo>
                <a:lnTo>
                  <a:pt x="179" y="141"/>
                </a:lnTo>
                <a:lnTo>
                  <a:pt x="212" y="155"/>
                </a:lnTo>
                <a:lnTo>
                  <a:pt x="206" y="170"/>
                </a:lnTo>
                <a:lnTo>
                  <a:pt x="215" y="192"/>
                </a:lnTo>
                <a:lnTo>
                  <a:pt x="235" y="199"/>
                </a:lnTo>
                <a:lnTo>
                  <a:pt x="270" y="214"/>
                </a:lnTo>
                <a:lnTo>
                  <a:pt x="299" y="228"/>
                </a:lnTo>
                <a:lnTo>
                  <a:pt x="336" y="228"/>
                </a:lnTo>
                <a:lnTo>
                  <a:pt x="343" y="214"/>
                </a:lnTo>
                <a:lnTo>
                  <a:pt x="336" y="192"/>
                </a:lnTo>
                <a:lnTo>
                  <a:pt x="356" y="199"/>
                </a:lnTo>
                <a:lnTo>
                  <a:pt x="363" y="221"/>
                </a:lnTo>
                <a:lnTo>
                  <a:pt x="385" y="221"/>
                </a:lnTo>
                <a:lnTo>
                  <a:pt x="400" y="214"/>
                </a:lnTo>
                <a:lnTo>
                  <a:pt x="407" y="192"/>
                </a:lnTo>
                <a:lnTo>
                  <a:pt x="449" y="177"/>
                </a:lnTo>
                <a:lnTo>
                  <a:pt x="484" y="170"/>
                </a:lnTo>
                <a:lnTo>
                  <a:pt x="484" y="177"/>
                </a:lnTo>
                <a:lnTo>
                  <a:pt x="507" y="177"/>
                </a:lnTo>
                <a:lnTo>
                  <a:pt x="500" y="186"/>
                </a:lnTo>
                <a:lnTo>
                  <a:pt x="484" y="241"/>
                </a:lnTo>
                <a:lnTo>
                  <a:pt x="465" y="263"/>
                </a:lnTo>
                <a:lnTo>
                  <a:pt x="471" y="321"/>
                </a:lnTo>
                <a:lnTo>
                  <a:pt x="465" y="334"/>
                </a:lnTo>
                <a:lnTo>
                  <a:pt x="465" y="349"/>
                </a:lnTo>
                <a:lnTo>
                  <a:pt x="453" y="358"/>
                </a:lnTo>
                <a:lnTo>
                  <a:pt x="442" y="334"/>
                </a:lnTo>
                <a:lnTo>
                  <a:pt x="449" y="314"/>
                </a:lnTo>
                <a:lnTo>
                  <a:pt x="449" y="298"/>
                </a:lnTo>
                <a:lnTo>
                  <a:pt x="442" y="298"/>
                </a:lnTo>
                <a:lnTo>
                  <a:pt x="442" y="285"/>
                </a:lnTo>
                <a:lnTo>
                  <a:pt x="436" y="285"/>
                </a:lnTo>
                <a:lnTo>
                  <a:pt x="442" y="263"/>
                </a:lnTo>
                <a:lnTo>
                  <a:pt x="436" y="256"/>
                </a:lnTo>
                <a:lnTo>
                  <a:pt x="420" y="256"/>
                </a:lnTo>
                <a:lnTo>
                  <a:pt x="414" y="250"/>
                </a:lnTo>
                <a:lnTo>
                  <a:pt x="400" y="250"/>
                </a:lnTo>
                <a:lnTo>
                  <a:pt x="392" y="241"/>
                </a:lnTo>
                <a:lnTo>
                  <a:pt x="363" y="241"/>
                </a:lnTo>
                <a:lnTo>
                  <a:pt x="363" y="279"/>
                </a:lnTo>
                <a:lnTo>
                  <a:pt x="372" y="279"/>
                </a:lnTo>
                <a:lnTo>
                  <a:pt x="385" y="292"/>
                </a:lnTo>
                <a:lnTo>
                  <a:pt x="372" y="314"/>
                </a:lnTo>
                <a:lnTo>
                  <a:pt x="378" y="334"/>
                </a:lnTo>
                <a:lnTo>
                  <a:pt x="378" y="349"/>
                </a:lnTo>
                <a:lnTo>
                  <a:pt x="356" y="349"/>
                </a:lnTo>
                <a:lnTo>
                  <a:pt x="356" y="363"/>
                </a:lnTo>
                <a:lnTo>
                  <a:pt x="350" y="371"/>
                </a:lnTo>
                <a:lnTo>
                  <a:pt x="336" y="398"/>
                </a:lnTo>
                <a:lnTo>
                  <a:pt x="327" y="391"/>
                </a:lnTo>
                <a:lnTo>
                  <a:pt x="314" y="407"/>
                </a:lnTo>
                <a:lnTo>
                  <a:pt x="285" y="462"/>
                </a:lnTo>
                <a:lnTo>
                  <a:pt x="279" y="471"/>
                </a:lnTo>
                <a:lnTo>
                  <a:pt x="263" y="491"/>
                </a:lnTo>
                <a:lnTo>
                  <a:pt x="257" y="500"/>
                </a:lnTo>
                <a:lnTo>
                  <a:pt x="243" y="506"/>
                </a:lnTo>
                <a:lnTo>
                  <a:pt x="250" y="564"/>
                </a:lnTo>
                <a:lnTo>
                  <a:pt x="250" y="570"/>
                </a:lnTo>
                <a:lnTo>
                  <a:pt x="243" y="641"/>
                </a:lnTo>
                <a:lnTo>
                  <a:pt x="235" y="648"/>
                </a:lnTo>
                <a:lnTo>
                  <a:pt x="215" y="683"/>
                </a:lnTo>
                <a:lnTo>
                  <a:pt x="199" y="683"/>
                </a:lnTo>
                <a:lnTo>
                  <a:pt x="193" y="677"/>
                </a:lnTo>
                <a:lnTo>
                  <a:pt x="179" y="619"/>
                </a:lnTo>
                <a:lnTo>
                  <a:pt x="157" y="606"/>
                </a:lnTo>
                <a:lnTo>
                  <a:pt x="157" y="584"/>
                </a:lnTo>
                <a:lnTo>
                  <a:pt x="142" y="542"/>
                </a:lnTo>
                <a:lnTo>
                  <a:pt x="100" y="427"/>
                </a:lnTo>
                <a:lnTo>
                  <a:pt x="93" y="349"/>
                </a:lnTo>
                <a:lnTo>
                  <a:pt x="78" y="349"/>
                </a:lnTo>
                <a:lnTo>
                  <a:pt x="71" y="371"/>
                </a:lnTo>
                <a:lnTo>
                  <a:pt x="64" y="378"/>
                </a:lnTo>
                <a:lnTo>
                  <a:pt x="49" y="378"/>
                </a:lnTo>
                <a:lnTo>
                  <a:pt x="13" y="343"/>
                </a:lnTo>
                <a:lnTo>
                  <a:pt x="29" y="327"/>
                </a:lnTo>
                <a:lnTo>
                  <a:pt x="20" y="321"/>
                </a:lnTo>
                <a:lnTo>
                  <a:pt x="0" y="321"/>
                </a:lnTo>
                <a:lnTo>
                  <a:pt x="29" y="285"/>
                </a:lnTo>
                <a:lnTo>
                  <a:pt x="20" y="234"/>
                </a:lnTo>
                <a:lnTo>
                  <a:pt x="49" y="221"/>
                </a:lnTo>
                <a:lnTo>
                  <a:pt x="49" y="177"/>
                </a:lnTo>
                <a:lnTo>
                  <a:pt x="58" y="164"/>
                </a:lnTo>
                <a:lnTo>
                  <a:pt x="64" y="128"/>
                </a:lnTo>
                <a:lnTo>
                  <a:pt x="58" y="122"/>
                </a:lnTo>
                <a:lnTo>
                  <a:pt x="58" y="106"/>
                </a:lnTo>
                <a:lnTo>
                  <a:pt x="64" y="99"/>
                </a:lnTo>
                <a:lnTo>
                  <a:pt x="71" y="64"/>
                </a:lnTo>
                <a:lnTo>
                  <a:pt x="93" y="29"/>
                </a:lnTo>
                <a:lnTo>
                  <a:pt x="93" y="7"/>
                </a:lnTo>
                <a:close/>
              </a:path>
            </a:pathLst>
          </a:custGeom>
          <a:solidFill>
            <a:schemeClr val="accent1"/>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664" name="Rettangolo 663"/>
          <p:cNvSpPr/>
          <p:nvPr/>
        </p:nvSpPr>
        <p:spPr>
          <a:xfrm>
            <a:off x="4506321" y="2671896"/>
            <a:ext cx="631904" cy="307777"/>
          </a:xfrm>
          <a:prstGeom prst="rect">
            <a:avLst/>
          </a:prstGeom>
          <a:noFill/>
          <a:ln w="3175">
            <a:noFill/>
          </a:ln>
        </p:spPr>
        <p:txBody>
          <a:bodyPr wrap="none">
            <a:spAutoFit/>
          </a:bodyPr>
          <a:lstStyle/>
          <a:p>
            <a:r>
              <a:rPr lang="it-IT" sz="1400" dirty="0" err="1">
                <a:solidFill>
                  <a:schemeClr val="accent3"/>
                </a:solidFill>
              </a:rPr>
              <a:t>Iberia</a:t>
            </a:r>
            <a:endParaRPr lang="it-IT" sz="1400" dirty="0">
              <a:solidFill>
                <a:schemeClr val="accent3"/>
              </a:solidFill>
            </a:endParaRPr>
          </a:p>
        </p:txBody>
      </p:sp>
      <p:sp>
        <p:nvSpPr>
          <p:cNvPr id="665" name="Rettangolo 664"/>
          <p:cNvSpPr/>
          <p:nvPr/>
        </p:nvSpPr>
        <p:spPr>
          <a:xfrm>
            <a:off x="6052139" y="3411699"/>
            <a:ext cx="513282" cy="307777"/>
          </a:xfrm>
          <a:prstGeom prst="rect">
            <a:avLst/>
          </a:prstGeom>
          <a:noFill/>
          <a:ln w="3175">
            <a:noFill/>
          </a:ln>
        </p:spPr>
        <p:txBody>
          <a:bodyPr wrap="none">
            <a:spAutoFit/>
          </a:bodyPr>
          <a:lstStyle/>
          <a:p>
            <a:r>
              <a:rPr lang="it-IT" sz="1400" dirty="0">
                <a:solidFill>
                  <a:schemeClr val="accent3"/>
                </a:solidFill>
              </a:rPr>
              <a:t>Italy</a:t>
            </a:r>
          </a:p>
        </p:txBody>
      </p:sp>
      <p:sp>
        <p:nvSpPr>
          <p:cNvPr id="666" name="Rettangolo 665"/>
          <p:cNvSpPr/>
          <p:nvPr/>
        </p:nvSpPr>
        <p:spPr>
          <a:xfrm>
            <a:off x="6424506" y="1339584"/>
            <a:ext cx="1666744" cy="307777"/>
          </a:xfrm>
          <a:prstGeom prst="rect">
            <a:avLst/>
          </a:prstGeom>
          <a:noFill/>
          <a:ln w="3175">
            <a:noFill/>
          </a:ln>
        </p:spPr>
        <p:txBody>
          <a:bodyPr wrap="square">
            <a:spAutoFit/>
          </a:bodyPr>
          <a:lstStyle/>
          <a:p>
            <a:r>
              <a:rPr lang="it-IT" sz="1400" dirty="0" err="1" smtClean="0">
                <a:solidFill>
                  <a:schemeClr val="accent3"/>
                </a:solidFill>
              </a:rPr>
              <a:t>Rest</a:t>
            </a:r>
            <a:r>
              <a:rPr lang="it-IT" sz="1400" dirty="0" smtClean="0">
                <a:solidFill>
                  <a:schemeClr val="accent3"/>
                </a:solidFill>
              </a:rPr>
              <a:t> of Europe</a:t>
            </a:r>
            <a:endParaRPr lang="it-IT" sz="1400" dirty="0">
              <a:solidFill>
                <a:schemeClr val="accent3"/>
              </a:solidFill>
            </a:endParaRPr>
          </a:p>
        </p:txBody>
      </p:sp>
      <p:sp>
        <p:nvSpPr>
          <p:cNvPr id="667" name="Rettangolo 666"/>
          <p:cNvSpPr/>
          <p:nvPr/>
        </p:nvSpPr>
        <p:spPr>
          <a:xfrm>
            <a:off x="2722064" y="3136168"/>
            <a:ext cx="1319336" cy="523220"/>
          </a:xfrm>
          <a:prstGeom prst="rect">
            <a:avLst/>
          </a:prstGeom>
          <a:noFill/>
          <a:ln w="3175">
            <a:noFill/>
          </a:ln>
        </p:spPr>
        <p:txBody>
          <a:bodyPr wrap="none">
            <a:spAutoFit/>
          </a:bodyPr>
          <a:lstStyle/>
          <a:p>
            <a:r>
              <a:rPr lang="it-IT" sz="1400" dirty="0">
                <a:solidFill>
                  <a:schemeClr val="accent3"/>
                </a:solidFill>
              </a:rPr>
              <a:t>North America</a:t>
            </a:r>
          </a:p>
          <a:p>
            <a:endParaRPr lang="it-IT" sz="1400" dirty="0">
              <a:solidFill>
                <a:schemeClr val="accent1"/>
              </a:solidFill>
            </a:endParaRPr>
          </a:p>
        </p:txBody>
      </p:sp>
      <p:sp>
        <p:nvSpPr>
          <p:cNvPr id="668" name="Rettangolo 667"/>
          <p:cNvSpPr/>
          <p:nvPr/>
        </p:nvSpPr>
        <p:spPr>
          <a:xfrm>
            <a:off x="706832" y="4866026"/>
            <a:ext cx="1349793" cy="307777"/>
          </a:xfrm>
          <a:prstGeom prst="rect">
            <a:avLst/>
          </a:prstGeom>
          <a:noFill/>
          <a:ln w="3175">
            <a:noFill/>
          </a:ln>
        </p:spPr>
        <p:txBody>
          <a:bodyPr wrap="none">
            <a:spAutoFit/>
          </a:bodyPr>
          <a:lstStyle/>
          <a:p>
            <a:r>
              <a:rPr lang="it-IT" sz="1400" dirty="0">
                <a:solidFill>
                  <a:schemeClr val="accent3"/>
                </a:solidFill>
              </a:rPr>
              <a:t>South America</a:t>
            </a:r>
          </a:p>
        </p:txBody>
      </p:sp>
      <p:sp>
        <p:nvSpPr>
          <p:cNvPr id="669" name="Rettangolo 668"/>
          <p:cNvSpPr/>
          <p:nvPr/>
        </p:nvSpPr>
        <p:spPr>
          <a:xfrm>
            <a:off x="8414464" y="4566704"/>
            <a:ext cx="1112805" cy="307777"/>
          </a:xfrm>
          <a:prstGeom prst="rect">
            <a:avLst/>
          </a:prstGeom>
          <a:noFill/>
          <a:ln w="3175">
            <a:noFill/>
          </a:ln>
        </p:spPr>
        <p:txBody>
          <a:bodyPr wrap="none">
            <a:spAutoFit/>
          </a:bodyPr>
          <a:lstStyle/>
          <a:p>
            <a:r>
              <a:rPr lang="it-IT" sz="1400" dirty="0">
                <a:solidFill>
                  <a:schemeClr val="accent3"/>
                </a:solidFill>
              </a:rPr>
              <a:t>Asia Pacific</a:t>
            </a:r>
          </a:p>
        </p:txBody>
      </p:sp>
      <p:sp>
        <p:nvSpPr>
          <p:cNvPr id="670" name="Freeform 941"/>
          <p:cNvSpPr>
            <a:spLocks/>
          </p:cNvSpPr>
          <p:nvPr/>
        </p:nvSpPr>
        <p:spPr bwMode="gray">
          <a:xfrm>
            <a:off x="5995972" y="2908332"/>
            <a:ext cx="375051" cy="315944"/>
          </a:xfrm>
          <a:custGeom>
            <a:avLst/>
            <a:gdLst/>
            <a:ahLst/>
            <a:cxnLst>
              <a:cxn ang="0">
                <a:pos x="104" y="14"/>
              </a:cxn>
              <a:cxn ang="0">
                <a:pos x="100" y="36"/>
              </a:cxn>
              <a:cxn ang="0">
                <a:pos x="91" y="58"/>
              </a:cxn>
              <a:cxn ang="0">
                <a:pos x="106" y="100"/>
              </a:cxn>
              <a:cxn ang="0">
                <a:pos x="142" y="122"/>
              </a:cxn>
              <a:cxn ang="0">
                <a:pos x="148" y="129"/>
              </a:cxn>
              <a:cxn ang="0">
                <a:pos x="157" y="129"/>
              </a:cxn>
              <a:cxn ang="0">
                <a:pos x="184" y="151"/>
              </a:cxn>
              <a:cxn ang="0">
                <a:pos x="184" y="157"/>
              </a:cxn>
              <a:cxn ang="0">
                <a:pos x="170" y="157"/>
              </a:cxn>
              <a:cxn ang="0">
                <a:pos x="157" y="164"/>
              </a:cxn>
              <a:cxn ang="0">
                <a:pos x="164" y="186"/>
              </a:cxn>
              <a:cxn ang="0">
                <a:pos x="148" y="208"/>
              </a:cxn>
              <a:cxn ang="0">
                <a:pos x="142" y="208"/>
              </a:cxn>
              <a:cxn ang="0">
                <a:pos x="135" y="164"/>
              </a:cxn>
              <a:cxn ang="0">
                <a:pos x="128" y="157"/>
              </a:cxn>
              <a:cxn ang="0">
                <a:pos x="84" y="129"/>
              </a:cxn>
              <a:cxn ang="0">
                <a:pos x="49" y="80"/>
              </a:cxn>
              <a:cxn ang="0">
                <a:pos x="36" y="71"/>
              </a:cxn>
              <a:cxn ang="0">
                <a:pos x="20" y="80"/>
              </a:cxn>
              <a:cxn ang="0">
                <a:pos x="7" y="80"/>
              </a:cxn>
              <a:cxn ang="0">
                <a:pos x="0" y="51"/>
              </a:cxn>
              <a:cxn ang="0">
                <a:pos x="7" y="29"/>
              </a:cxn>
              <a:cxn ang="0">
                <a:pos x="7" y="23"/>
              </a:cxn>
              <a:cxn ang="0">
                <a:pos x="20" y="23"/>
              </a:cxn>
              <a:cxn ang="0">
                <a:pos x="20" y="16"/>
              </a:cxn>
              <a:cxn ang="0">
                <a:pos x="27" y="23"/>
              </a:cxn>
              <a:cxn ang="0">
                <a:pos x="42" y="29"/>
              </a:cxn>
              <a:cxn ang="0">
                <a:pos x="49" y="16"/>
              </a:cxn>
              <a:cxn ang="0">
                <a:pos x="78" y="0"/>
              </a:cxn>
              <a:cxn ang="0">
                <a:pos x="104" y="14"/>
              </a:cxn>
            </a:cxnLst>
            <a:rect l="0" t="0" r="r" b="b"/>
            <a:pathLst>
              <a:path w="184" h="208">
                <a:moveTo>
                  <a:pt x="104" y="14"/>
                </a:moveTo>
                <a:lnTo>
                  <a:pt x="100" y="36"/>
                </a:lnTo>
                <a:lnTo>
                  <a:pt x="91" y="58"/>
                </a:lnTo>
                <a:lnTo>
                  <a:pt x="106" y="100"/>
                </a:lnTo>
                <a:lnTo>
                  <a:pt x="142" y="122"/>
                </a:lnTo>
                <a:lnTo>
                  <a:pt x="148" y="129"/>
                </a:lnTo>
                <a:lnTo>
                  <a:pt x="157" y="129"/>
                </a:lnTo>
                <a:lnTo>
                  <a:pt x="184" y="151"/>
                </a:lnTo>
                <a:lnTo>
                  <a:pt x="184" y="157"/>
                </a:lnTo>
                <a:lnTo>
                  <a:pt x="170" y="157"/>
                </a:lnTo>
                <a:lnTo>
                  <a:pt x="157" y="164"/>
                </a:lnTo>
                <a:lnTo>
                  <a:pt x="164" y="186"/>
                </a:lnTo>
                <a:lnTo>
                  <a:pt x="148" y="208"/>
                </a:lnTo>
                <a:lnTo>
                  <a:pt x="142" y="208"/>
                </a:lnTo>
                <a:lnTo>
                  <a:pt x="135" y="164"/>
                </a:lnTo>
                <a:lnTo>
                  <a:pt x="128" y="157"/>
                </a:lnTo>
                <a:lnTo>
                  <a:pt x="84" y="129"/>
                </a:lnTo>
                <a:lnTo>
                  <a:pt x="49" y="80"/>
                </a:lnTo>
                <a:lnTo>
                  <a:pt x="36" y="71"/>
                </a:lnTo>
                <a:lnTo>
                  <a:pt x="20" y="80"/>
                </a:lnTo>
                <a:lnTo>
                  <a:pt x="7" y="80"/>
                </a:lnTo>
                <a:lnTo>
                  <a:pt x="0" y="51"/>
                </a:lnTo>
                <a:lnTo>
                  <a:pt x="7" y="29"/>
                </a:lnTo>
                <a:lnTo>
                  <a:pt x="7" y="23"/>
                </a:lnTo>
                <a:lnTo>
                  <a:pt x="20" y="23"/>
                </a:lnTo>
                <a:lnTo>
                  <a:pt x="20" y="16"/>
                </a:lnTo>
                <a:lnTo>
                  <a:pt x="27" y="23"/>
                </a:lnTo>
                <a:lnTo>
                  <a:pt x="42" y="29"/>
                </a:lnTo>
                <a:lnTo>
                  <a:pt x="49" y="16"/>
                </a:lnTo>
                <a:lnTo>
                  <a:pt x="78" y="0"/>
                </a:lnTo>
                <a:lnTo>
                  <a:pt x="104" y="14"/>
                </a:lnTo>
                <a:close/>
              </a:path>
            </a:pathLst>
          </a:custGeom>
          <a:solidFill>
            <a:schemeClr val="accent1"/>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a typeface="Arial Unicode MS"/>
              <a:cs typeface="Arial Unicode MS"/>
            </a:endParaRPr>
          </a:p>
        </p:txBody>
      </p:sp>
      <p:sp>
        <p:nvSpPr>
          <p:cNvPr id="329" name="Freeform 747"/>
          <p:cNvSpPr>
            <a:spLocks/>
          </p:cNvSpPr>
          <p:nvPr/>
        </p:nvSpPr>
        <p:spPr bwMode="gray">
          <a:xfrm>
            <a:off x="1165441" y="3321492"/>
            <a:ext cx="900940" cy="712395"/>
          </a:xfrm>
          <a:custGeom>
            <a:avLst/>
            <a:gdLst/>
            <a:ahLst/>
            <a:cxnLst>
              <a:cxn ang="0">
                <a:pos x="6" y="0"/>
              </a:cxn>
              <a:cxn ang="0">
                <a:pos x="51" y="0"/>
              </a:cxn>
              <a:cxn ang="0">
                <a:pos x="93" y="36"/>
              </a:cxn>
              <a:cxn ang="0">
                <a:pos x="143" y="36"/>
              </a:cxn>
              <a:cxn ang="0">
                <a:pos x="150" y="29"/>
              </a:cxn>
              <a:cxn ang="0">
                <a:pos x="179" y="36"/>
              </a:cxn>
              <a:cxn ang="0">
                <a:pos x="201" y="93"/>
              </a:cxn>
              <a:cxn ang="0">
                <a:pos x="214" y="100"/>
              </a:cxn>
              <a:cxn ang="0">
                <a:pos x="230" y="84"/>
              </a:cxn>
              <a:cxn ang="0">
                <a:pos x="250" y="93"/>
              </a:cxn>
              <a:cxn ang="0">
                <a:pos x="256" y="171"/>
              </a:cxn>
              <a:cxn ang="0">
                <a:pos x="278" y="184"/>
              </a:cxn>
              <a:cxn ang="0">
                <a:pos x="265" y="228"/>
              </a:cxn>
              <a:cxn ang="0">
                <a:pos x="250" y="314"/>
              </a:cxn>
              <a:cxn ang="0">
                <a:pos x="294" y="370"/>
              </a:cxn>
              <a:cxn ang="0">
                <a:pos x="358" y="363"/>
              </a:cxn>
              <a:cxn ang="0">
                <a:pos x="365" y="341"/>
              </a:cxn>
              <a:cxn ang="0">
                <a:pos x="371" y="314"/>
              </a:cxn>
              <a:cxn ang="0">
                <a:pos x="442" y="306"/>
              </a:cxn>
              <a:cxn ang="0">
                <a:pos x="400" y="392"/>
              </a:cxn>
              <a:cxn ang="0">
                <a:pos x="349" y="398"/>
              </a:cxn>
              <a:cxn ang="0">
                <a:pos x="349" y="405"/>
              </a:cxn>
              <a:cxn ang="0">
                <a:pos x="358" y="434"/>
              </a:cxn>
              <a:cxn ang="0">
                <a:pos x="336" y="443"/>
              </a:cxn>
              <a:cxn ang="0">
                <a:pos x="323" y="469"/>
              </a:cxn>
              <a:cxn ang="0">
                <a:pos x="294" y="427"/>
              </a:cxn>
              <a:cxn ang="0">
                <a:pos x="265" y="434"/>
              </a:cxn>
              <a:cxn ang="0">
                <a:pos x="243" y="443"/>
              </a:cxn>
              <a:cxn ang="0">
                <a:pos x="185" y="414"/>
              </a:cxn>
              <a:cxn ang="0">
                <a:pos x="115" y="328"/>
              </a:cxn>
              <a:cxn ang="0">
                <a:pos x="121" y="264"/>
              </a:cxn>
              <a:cxn ang="0">
                <a:pos x="93" y="199"/>
              </a:cxn>
              <a:cxn ang="0">
                <a:pos x="73" y="129"/>
              </a:cxn>
              <a:cxn ang="0">
                <a:pos x="57" y="42"/>
              </a:cxn>
              <a:cxn ang="0">
                <a:pos x="44" y="20"/>
              </a:cxn>
              <a:cxn ang="0">
                <a:pos x="28" y="65"/>
              </a:cxn>
              <a:cxn ang="0">
                <a:pos x="51" y="135"/>
              </a:cxn>
              <a:cxn ang="0">
                <a:pos x="51" y="199"/>
              </a:cxn>
              <a:cxn ang="0">
                <a:pos x="64" y="241"/>
              </a:cxn>
              <a:cxn ang="0">
                <a:pos x="51" y="257"/>
              </a:cxn>
              <a:cxn ang="0">
                <a:pos x="35" y="228"/>
              </a:cxn>
              <a:cxn ang="0">
                <a:pos x="35" y="164"/>
              </a:cxn>
              <a:cxn ang="0">
                <a:pos x="15" y="135"/>
              </a:cxn>
              <a:cxn ang="0">
                <a:pos x="0" y="113"/>
              </a:cxn>
              <a:cxn ang="0">
                <a:pos x="15" y="107"/>
              </a:cxn>
              <a:cxn ang="0">
                <a:pos x="6" y="49"/>
              </a:cxn>
              <a:cxn ang="0">
                <a:pos x="6" y="0"/>
              </a:cxn>
            </a:cxnLst>
            <a:rect l="0" t="0" r="r" b="b"/>
            <a:pathLst>
              <a:path w="442" h="469">
                <a:moveTo>
                  <a:pt x="6" y="0"/>
                </a:moveTo>
                <a:lnTo>
                  <a:pt x="51" y="0"/>
                </a:lnTo>
                <a:lnTo>
                  <a:pt x="93" y="36"/>
                </a:lnTo>
                <a:lnTo>
                  <a:pt x="143" y="36"/>
                </a:lnTo>
                <a:lnTo>
                  <a:pt x="150" y="29"/>
                </a:lnTo>
                <a:lnTo>
                  <a:pt x="179" y="36"/>
                </a:lnTo>
                <a:lnTo>
                  <a:pt x="201" y="93"/>
                </a:lnTo>
                <a:lnTo>
                  <a:pt x="214" y="100"/>
                </a:lnTo>
                <a:lnTo>
                  <a:pt x="230" y="84"/>
                </a:lnTo>
                <a:lnTo>
                  <a:pt x="250" y="93"/>
                </a:lnTo>
                <a:lnTo>
                  <a:pt x="256" y="171"/>
                </a:lnTo>
                <a:lnTo>
                  <a:pt x="278" y="184"/>
                </a:lnTo>
                <a:lnTo>
                  <a:pt x="265" y="228"/>
                </a:lnTo>
                <a:lnTo>
                  <a:pt x="250" y="314"/>
                </a:lnTo>
                <a:lnTo>
                  <a:pt x="294" y="370"/>
                </a:lnTo>
                <a:lnTo>
                  <a:pt x="358" y="363"/>
                </a:lnTo>
                <a:lnTo>
                  <a:pt x="365" y="341"/>
                </a:lnTo>
                <a:lnTo>
                  <a:pt x="371" y="314"/>
                </a:lnTo>
                <a:lnTo>
                  <a:pt x="442" y="306"/>
                </a:lnTo>
                <a:lnTo>
                  <a:pt x="400" y="392"/>
                </a:lnTo>
                <a:lnTo>
                  <a:pt x="349" y="398"/>
                </a:lnTo>
                <a:lnTo>
                  <a:pt x="349" y="405"/>
                </a:lnTo>
                <a:lnTo>
                  <a:pt x="358" y="434"/>
                </a:lnTo>
                <a:lnTo>
                  <a:pt x="336" y="443"/>
                </a:lnTo>
                <a:lnTo>
                  <a:pt x="323" y="469"/>
                </a:lnTo>
                <a:lnTo>
                  <a:pt x="294" y="427"/>
                </a:lnTo>
                <a:lnTo>
                  <a:pt x="265" y="434"/>
                </a:lnTo>
                <a:lnTo>
                  <a:pt x="243" y="443"/>
                </a:lnTo>
                <a:lnTo>
                  <a:pt x="185" y="414"/>
                </a:lnTo>
                <a:lnTo>
                  <a:pt x="115" y="328"/>
                </a:lnTo>
                <a:lnTo>
                  <a:pt x="121" y="264"/>
                </a:lnTo>
                <a:lnTo>
                  <a:pt x="93" y="199"/>
                </a:lnTo>
                <a:lnTo>
                  <a:pt x="73" y="129"/>
                </a:lnTo>
                <a:lnTo>
                  <a:pt x="57" y="42"/>
                </a:lnTo>
                <a:lnTo>
                  <a:pt x="44" y="20"/>
                </a:lnTo>
                <a:lnTo>
                  <a:pt x="28" y="65"/>
                </a:lnTo>
                <a:lnTo>
                  <a:pt x="51" y="135"/>
                </a:lnTo>
                <a:lnTo>
                  <a:pt x="51" y="199"/>
                </a:lnTo>
                <a:lnTo>
                  <a:pt x="64" y="241"/>
                </a:lnTo>
                <a:lnTo>
                  <a:pt x="51" y="257"/>
                </a:lnTo>
                <a:lnTo>
                  <a:pt x="35" y="228"/>
                </a:lnTo>
                <a:lnTo>
                  <a:pt x="35" y="164"/>
                </a:lnTo>
                <a:lnTo>
                  <a:pt x="15" y="135"/>
                </a:lnTo>
                <a:lnTo>
                  <a:pt x="0" y="113"/>
                </a:lnTo>
                <a:lnTo>
                  <a:pt x="15" y="107"/>
                </a:lnTo>
                <a:lnTo>
                  <a:pt x="6" y="49"/>
                </a:lnTo>
                <a:lnTo>
                  <a:pt x="6" y="0"/>
                </a:lnTo>
                <a:close/>
              </a:path>
            </a:pathLst>
          </a:custGeom>
          <a:solidFill>
            <a:schemeClr val="bg1">
              <a:lumMod val="85000"/>
            </a:schemeClr>
          </a:solidFill>
          <a:ln w="3175" cap="flat" cmpd="sng">
            <a:solidFill>
              <a:schemeClr val="bg1"/>
            </a:solidFill>
            <a:prstDash val="solid"/>
            <a:miter lim="800000"/>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
        <p:nvSpPr>
          <p:cNvPr id="331" name="CasellaDiTesto 145"/>
          <p:cNvSpPr txBox="1"/>
          <p:nvPr/>
        </p:nvSpPr>
        <p:spPr>
          <a:xfrm>
            <a:off x="2731093" y="3368605"/>
            <a:ext cx="1732057" cy="430887"/>
          </a:xfrm>
          <a:prstGeom prst="rect">
            <a:avLst/>
          </a:prstGeom>
          <a:noFill/>
          <a:ln>
            <a:noFill/>
          </a:ln>
        </p:spPr>
        <p:txBody>
          <a:bodyPr wrap="square" rtlCol="0">
            <a:spAutoFit/>
          </a:bodyPr>
          <a:lstStyle/>
          <a:p>
            <a:pPr>
              <a:defRPr/>
            </a:pPr>
            <a:r>
              <a:rPr lang="it-IT" sz="1100" kern="0" dirty="0" err="1">
                <a:solidFill>
                  <a:prstClr val="black"/>
                </a:solidFill>
                <a:cs typeface="Arial" pitchFamily="34" charset="0"/>
              </a:rPr>
              <a:t>Revenues</a:t>
            </a:r>
            <a:r>
              <a:rPr lang="it-IT" sz="1100" kern="0" dirty="0">
                <a:solidFill>
                  <a:prstClr val="black"/>
                </a:solidFill>
                <a:cs typeface="Arial" pitchFamily="34" charset="0"/>
              </a:rPr>
              <a:t>: </a:t>
            </a:r>
          </a:p>
          <a:p>
            <a:pPr>
              <a:defRPr/>
            </a:pPr>
            <a:r>
              <a:rPr lang="it-IT" sz="1100" kern="0" dirty="0" smtClean="0">
                <a:solidFill>
                  <a:prstClr val="black"/>
                </a:solidFill>
                <a:cs typeface="Arial" pitchFamily="34" charset="0"/>
              </a:rPr>
              <a:t>~</a:t>
            </a:r>
            <a:r>
              <a:rPr lang="it-IT" sz="1100" dirty="0" smtClean="0"/>
              <a:t>281</a:t>
            </a:r>
            <a:r>
              <a:rPr lang="it-IT" sz="1100" kern="0" dirty="0" smtClean="0">
                <a:solidFill>
                  <a:prstClr val="black"/>
                </a:solidFill>
                <a:cs typeface="Arial" pitchFamily="34" charset="0"/>
              </a:rPr>
              <a:t> </a:t>
            </a:r>
            <a:r>
              <a:rPr lang="it-IT" sz="1100" kern="0" dirty="0" err="1">
                <a:solidFill>
                  <a:prstClr val="black"/>
                </a:solidFill>
                <a:cs typeface="Arial" pitchFamily="34" charset="0"/>
              </a:rPr>
              <a:t>mn</a:t>
            </a:r>
            <a:r>
              <a:rPr lang="it-IT" sz="1100" kern="0" dirty="0">
                <a:solidFill>
                  <a:prstClr val="black"/>
                </a:solidFill>
                <a:cs typeface="Arial" pitchFamily="34" charset="0"/>
              </a:rPr>
              <a:t> €</a:t>
            </a:r>
          </a:p>
        </p:txBody>
      </p:sp>
      <p:sp>
        <p:nvSpPr>
          <p:cNvPr id="2" name="Rettangolo 1"/>
          <p:cNvSpPr/>
          <p:nvPr/>
        </p:nvSpPr>
        <p:spPr>
          <a:xfrm>
            <a:off x="714312" y="5083413"/>
            <a:ext cx="930063" cy="430887"/>
          </a:xfrm>
          <a:prstGeom prst="rect">
            <a:avLst/>
          </a:prstGeom>
        </p:spPr>
        <p:txBody>
          <a:bodyPr wrap="none">
            <a:spAutoFit/>
          </a:bodyPr>
          <a:lstStyle/>
          <a:p>
            <a:pPr>
              <a:defRPr/>
            </a:pPr>
            <a:r>
              <a:rPr lang="it-IT" sz="1100" kern="0" dirty="0" err="1">
                <a:solidFill>
                  <a:prstClr val="black"/>
                </a:solidFill>
                <a:cs typeface="Arial" pitchFamily="34" charset="0"/>
              </a:rPr>
              <a:t>Revenues</a:t>
            </a:r>
            <a:r>
              <a:rPr lang="it-IT" sz="1100" kern="0" dirty="0">
                <a:solidFill>
                  <a:prstClr val="black"/>
                </a:solidFill>
                <a:cs typeface="Arial" pitchFamily="34" charset="0"/>
              </a:rPr>
              <a:t>: </a:t>
            </a:r>
          </a:p>
          <a:p>
            <a:pPr>
              <a:defRPr/>
            </a:pPr>
            <a:r>
              <a:rPr lang="it-IT" sz="1100" kern="0" dirty="0" smtClean="0">
                <a:solidFill>
                  <a:prstClr val="black"/>
                </a:solidFill>
                <a:cs typeface="Arial" pitchFamily="34" charset="0"/>
              </a:rPr>
              <a:t>~</a:t>
            </a:r>
            <a:r>
              <a:rPr lang="it-IT" sz="1100" dirty="0" smtClean="0"/>
              <a:t>237</a:t>
            </a:r>
            <a:r>
              <a:rPr lang="it-IT" sz="1100" kern="0" dirty="0" smtClean="0">
                <a:solidFill>
                  <a:prstClr val="black"/>
                </a:solidFill>
                <a:cs typeface="Arial" pitchFamily="34" charset="0"/>
              </a:rPr>
              <a:t> </a:t>
            </a:r>
            <a:r>
              <a:rPr lang="it-IT" sz="1100" kern="0" dirty="0" err="1">
                <a:solidFill>
                  <a:prstClr val="black"/>
                </a:solidFill>
                <a:cs typeface="Arial" pitchFamily="34" charset="0"/>
              </a:rPr>
              <a:t>mn</a:t>
            </a:r>
            <a:r>
              <a:rPr lang="it-IT" sz="1100" kern="0" dirty="0">
                <a:solidFill>
                  <a:prstClr val="black"/>
                </a:solidFill>
                <a:cs typeface="Arial" pitchFamily="34" charset="0"/>
              </a:rPr>
              <a:t> €</a:t>
            </a:r>
          </a:p>
        </p:txBody>
      </p:sp>
      <p:sp>
        <p:nvSpPr>
          <p:cNvPr id="3" name="Rettangolo 2"/>
          <p:cNvSpPr/>
          <p:nvPr/>
        </p:nvSpPr>
        <p:spPr>
          <a:xfrm>
            <a:off x="4507017" y="2912950"/>
            <a:ext cx="930063" cy="430887"/>
          </a:xfrm>
          <a:prstGeom prst="rect">
            <a:avLst/>
          </a:prstGeom>
        </p:spPr>
        <p:txBody>
          <a:bodyPr wrap="none">
            <a:spAutoFit/>
          </a:bodyPr>
          <a:lstStyle/>
          <a:p>
            <a:pPr>
              <a:defRPr/>
            </a:pPr>
            <a:r>
              <a:rPr lang="it-IT" sz="1100" kern="0" dirty="0" err="1">
                <a:solidFill>
                  <a:prstClr val="black"/>
                </a:solidFill>
                <a:cs typeface="Arial" pitchFamily="34" charset="0"/>
              </a:rPr>
              <a:t>Revenues</a:t>
            </a:r>
            <a:r>
              <a:rPr lang="it-IT" sz="1100" kern="0" dirty="0">
                <a:solidFill>
                  <a:prstClr val="black"/>
                </a:solidFill>
                <a:cs typeface="Arial" pitchFamily="34" charset="0"/>
              </a:rPr>
              <a:t>: </a:t>
            </a:r>
          </a:p>
          <a:p>
            <a:pPr>
              <a:defRPr/>
            </a:pPr>
            <a:r>
              <a:rPr lang="it-IT" sz="1100" kern="0" dirty="0" smtClean="0">
                <a:solidFill>
                  <a:prstClr val="black"/>
                </a:solidFill>
                <a:cs typeface="Arial" pitchFamily="34" charset="0"/>
              </a:rPr>
              <a:t>~</a:t>
            </a:r>
            <a:r>
              <a:rPr lang="it-IT" sz="1100" dirty="0" smtClean="0"/>
              <a:t>307</a:t>
            </a:r>
            <a:r>
              <a:rPr lang="it-IT" sz="1100" kern="0" dirty="0" smtClean="0">
                <a:solidFill>
                  <a:prstClr val="black"/>
                </a:solidFill>
                <a:cs typeface="Arial" pitchFamily="34" charset="0"/>
              </a:rPr>
              <a:t> </a:t>
            </a:r>
            <a:r>
              <a:rPr lang="it-IT" sz="1100" kern="0" dirty="0" err="1">
                <a:solidFill>
                  <a:prstClr val="black"/>
                </a:solidFill>
                <a:cs typeface="Arial" pitchFamily="34" charset="0"/>
              </a:rPr>
              <a:t>mn</a:t>
            </a:r>
            <a:r>
              <a:rPr lang="it-IT" sz="1100" kern="0" dirty="0">
                <a:solidFill>
                  <a:prstClr val="black"/>
                </a:solidFill>
                <a:cs typeface="Arial" pitchFamily="34" charset="0"/>
              </a:rPr>
              <a:t> €</a:t>
            </a:r>
          </a:p>
        </p:txBody>
      </p:sp>
      <p:sp>
        <p:nvSpPr>
          <p:cNvPr id="4" name="Rettangolo 3"/>
          <p:cNvSpPr/>
          <p:nvPr/>
        </p:nvSpPr>
        <p:spPr>
          <a:xfrm>
            <a:off x="6055315" y="3639282"/>
            <a:ext cx="1145503" cy="430887"/>
          </a:xfrm>
          <a:prstGeom prst="rect">
            <a:avLst/>
          </a:prstGeom>
        </p:spPr>
        <p:txBody>
          <a:bodyPr wrap="square">
            <a:spAutoFit/>
          </a:bodyPr>
          <a:lstStyle/>
          <a:p>
            <a:pPr>
              <a:defRPr/>
            </a:pPr>
            <a:r>
              <a:rPr lang="it-IT" sz="1100" kern="0" dirty="0" err="1">
                <a:solidFill>
                  <a:prstClr val="black"/>
                </a:solidFill>
                <a:cs typeface="Arial" pitchFamily="34" charset="0"/>
              </a:rPr>
              <a:t>Revenues</a:t>
            </a:r>
            <a:r>
              <a:rPr lang="it-IT" sz="1100" kern="0" dirty="0">
                <a:solidFill>
                  <a:prstClr val="black"/>
                </a:solidFill>
                <a:cs typeface="Arial" pitchFamily="34" charset="0"/>
              </a:rPr>
              <a:t>:  </a:t>
            </a:r>
            <a:r>
              <a:rPr lang="it-IT" sz="1100" kern="0" dirty="0" smtClean="0">
                <a:solidFill>
                  <a:prstClr val="black"/>
                </a:solidFill>
                <a:cs typeface="Arial" pitchFamily="34" charset="0"/>
              </a:rPr>
              <a:t>~</a:t>
            </a:r>
            <a:r>
              <a:rPr lang="it-IT" sz="1100" dirty="0" smtClean="0"/>
              <a:t>407</a:t>
            </a:r>
            <a:r>
              <a:rPr lang="it-IT" sz="1100" kern="0" dirty="0" smtClean="0">
                <a:solidFill>
                  <a:prstClr val="black"/>
                </a:solidFill>
                <a:cs typeface="Arial" pitchFamily="34" charset="0"/>
              </a:rPr>
              <a:t> </a:t>
            </a:r>
            <a:r>
              <a:rPr lang="it-IT" sz="1100" kern="0" dirty="0" err="1">
                <a:solidFill>
                  <a:prstClr val="black"/>
                </a:solidFill>
                <a:cs typeface="Arial" pitchFamily="34" charset="0"/>
              </a:rPr>
              <a:t>mn</a:t>
            </a:r>
            <a:r>
              <a:rPr lang="it-IT" sz="1100" kern="0" dirty="0">
                <a:solidFill>
                  <a:prstClr val="black"/>
                </a:solidFill>
                <a:cs typeface="Arial" pitchFamily="34" charset="0"/>
              </a:rPr>
              <a:t> €</a:t>
            </a:r>
          </a:p>
        </p:txBody>
      </p:sp>
      <p:sp>
        <p:nvSpPr>
          <p:cNvPr id="333" name="Rettangolo 332"/>
          <p:cNvSpPr/>
          <p:nvPr/>
        </p:nvSpPr>
        <p:spPr>
          <a:xfrm>
            <a:off x="8418556" y="4785237"/>
            <a:ext cx="1145503" cy="430887"/>
          </a:xfrm>
          <a:prstGeom prst="rect">
            <a:avLst/>
          </a:prstGeom>
        </p:spPr>
        <p:txBody>
          <a:bodyPr wrap="square">
            <a:spAutoFit/>
          </a:bodyPr>
          <a:lstStyle/>
          <a:p>
            <a:pPr>
              <a:defRPr/>
            </a:pPr>
            <a:r>
              <a:rPr lang="it-IT" sz="1100" kern="0" dirty="0" err="1">
                <a:solidFill>
                  <a:prstClr val="black"/>
                </a:solidFill>
                <a:cs typeface="Arial" pitchFamily="34" charset="0"/>
              </a:rPr>
              <a:t>Revenues</a:t>
            </a:r>
            <a:r>
              <a:rPr lang="it-IT" sz="1100" kern="0" dirty="0">
                <a:solidFill>
                  <a:prstClr val="black"/>
                </a:solidFill>
                <a:cs typeface="Arial" pitchFamily="34" charset="0"/>
              </a:rPr>
              <a:t>:  </a:t>
            </a:r>
            <a:r>
              <a:rPr lang="it-IT" sz="1100" kern="0" dirty="0" smtClean="0">
                <a:solidFill>
                  <a:prstClr val="black"/>
                </a:solidFill>
                <a:cs typeface="Arial" pitchFamily="34" charset="0"/>
              </a:rPr>
              <a:t>~</a:t>
            </a:r>
            <a:r>
              <a:rPr lang="it-IT" sz="1100" dirty="0" smtClean="0"/>
              <a:t>45</a:t>
            </a:r>
            <a:r>
              <a:rPr lang="it-IT" sz="1100" kern="0" dirty="0" smtClean="0">
                <a:solidFill>
                  <a:prstClr val="black"/>
                </a:solidFill>
                <a:cs typeface="Arial" pitchFamily="34" charset="0"/>
              </a:rPr>
              <a:t> </a:t>
            </a:r>
            <a:r>
              <a:rPr lang="it-IT" sz="1100" kern="0" dirty="0" err="1">
                <a:solidFill>
                  <a:prstClr val="black"/>
                </a:solidFill>
                <a:cs typeface="Arial" pitchFamily="34" charset="0"/>
              </a:rPr>
              <a:t>mn</a:t>
            </a:r>
            <a:r>
              <a:rPr lang="it-IT" sz="1100" kern="0" dirty="0">
                <a:solidFill>
                  <a:prstClr val="black"/>
                </a:solidFill>
                <a:cs typeface="Arial" pitchFamily="34" charset="0"/>
              </a:rPr>
              <a:t> €</a:t>
            </a:r>
          </a:p>
        </p:txBody>
      </p:sp>
      <p:sp>
        <p:nvSpPr>
          <p:cNvPr id="335" name="Rettangolo 334"/>
          <p:cNvSpPr/>
          <p:nvPr/>
        </p:nvSpPr>
        <p:spPr>
          <a:xfrm>
            <a:off x="6434209" y="1559020"/>
            <a:ext cx="1145503" cy="430887"/>
          </a:xfrm>
          <a:prstGeom prst="rect">
            <a:avLst/>
          </a:prstGeom>
        </p:spPr>
        <p:txBody>
          <a:bodyPr wrap="square">
            <a:spAutoFit/>
          </a:bodyPr>
          <a:lstStyle/>
          <a:p>
            <a:pPr>
              <a:defRPr/>
            </a:pPr>
            <a:r>
              <a:rPr lang="it-IT" sz="1100" kern="0" dirty="0" err="1">
                <a:solidFill>
                  <a:prstClr val="black"/>
                </a:solidFill>
                <a:cs typeface="Arial" pitchFamily="34" charset="0"/>
              </a:rPr>
              <a:t>Revenues</a:t>
            </a:r>
            <a:r>
              <a:rPr lang="it-IT" sz="1100" kern="0" dirty="0">
                <a:solidFill>
                  <a:prstClr val="black"/>
                </a:solidFill>
                <a:cs typeface="Arial" pitchFamily="34" charset="0"/>
              </a:rPr>
              <a:t>:  </a:t>
            </a:r>
            <a:r>
              <a:rPr lang="it-IT" sz="1100" kern="0" dirty="0" smtClean="0">
                <a:solidFill>
                  <a:prstClr val="black"/>
                </a:solidFill>
                <a:cs typeface="Arial" pitchFamily="34" charset="0"/>
              </a:rPr>
              <a:t>~</a:t>
            </a:r>
            <a:r>
              <a:rPr lang="it-IT" sz="1100" dirty="0" smtClean="0"/>
              <a:t>34</a:t>
            </a:r>
            <a:r>
              <a:rPr lang="it-IT" sz="1100" kern="0" dirty="0" smtClean="0">
                <a:solidFill>
                  <a:prstClr val="black"/>
                </a:solidFill>
                <a:cs typeface="Arial" pitchFamily="34" charset="0"/>
              </a:rPr>
              <a:t> </a:t>
            </a:r>
            <a:r>
              <a:rPr lang="it-IT" sz="1100" kern="0" dirty="0" err="1">
                <a:solidFill>
                  <a:prstClr val="black"/>
                </a:solidFill>
                <a:cs typeface="Arial" pitchFamily="34" charset="0"/>
              </a:rPr>
              <a:t>mn</a:t>
            </a:r>
            <a:r>
              <a:rPr lang="it-IT" sz="1100" kern="0" dirty="0">
                <a:solidFill>
                  <a:prstClr val="black"/>
                </a:solidFill>
                <a:cs typeface="Arial" pitchFamily="34" charset="0"/>
              </a:rPr>
              <a:t> €</a:t>
            </a:r>
          </a:p>
        </p:txBody>
      </p:sp>
      <p:sp>
        <p:nvSpPr>
          <p:cNvPr id="5" name="Rettangolo 4"/>
          <p:cNvSpPr/>
          <p:nvPr/>
        </p:nvSpPr>
        <p:spPr>
          <a:xfrm>
            <a:off x="538119" y="6468618"/>
            <a:ext cx="2148392" cy="215444"/>
          </a:xfrm>
          <a:prstGeom prst="rect">
            <a:avLst/>
          </a:prstGeom>
        </p:spPr>
        <p:txBody>
          <a:bodyPr wrap="square">
            <a:spAutoFit/>
          </a:bodyPr>
          <a:lstStyle/>
          <a:p>
            <a:r>
              <a:rPr lang="en-US" sz="800" dirty="0" smtClean="0">
                <a:solidFill>
                  <a:srgbClr val="C6C6C6">
                    <a:lumMod val="75000"/>
                  </a:srgbClr>
                </a:solidFill>
              </a:rPr>
              <a:t>Forecast 2018 closing revenues</a:t>
            </a:r>
            <a:endParaRPr lang="en-US" sz="800" dirty="0">
              <a:solidFill>
                <a:srgbClr val="C6C6C6">
                  <a:lumMod val="75000"/>
                </a:srgbClr>
              </a:solidFill>
            </a:endParaRPr>
          </a:p>
        </p:txBody>
      </p:sp>
      <p:sp>
        <p:nvSpPr>
          <p:cNvPr id="334" name="Freeform 727"/>
          <p:cNvSpPr>
            <a:spLocks/>
          </p:cNvSpPr>
          <p:nvPr/>
        </p:nvSpPr>
        <p:spPr bwMode="gray">
          <a:xfrm>
            <a:off x="6342486" y="5400955"/>
            <a:ext cx="582962" cy="476955"/>
          </a:xfrm>
          <a:custGeom>
            <a:avLst/>
            <a:gdLst/>
            <a:ahLst/>
            <a:cxnLst>
              <a:cxn ang="0">
                <a:pos x="23" y="142"/>
              </a:cxn>
              <a:cxn ang="0">
                <a:pos x="36" y="157"/>
              </a:cxn>
              <a:cxn ang="0">
                <a:pos x="71" y="128"/>
              </a:cxn>
              <a:cxn ang="0">
                <a:pos x="71" y="78"/>
              </a:cxn>
              <a:cxn ang="0">
                <a:pos x="93" y="100"/>
              </a:cxn>
              <a:cxn ang="0">
                <a:pos x="129" y="71"/>
              </a:cxn>
              <a:cxn ang="0">
                <a:pos x="144" y="71"/>
              </a:cxn>
              <a:cxn ang="0">
                <a:pos x="157" y="78"/>
              </a:cxn>
              <a:cxn ang="0">
                <a:pos x="186" y="64"/>
              </a:cxn>
              <a:cxn ang="0">
                <a:pos x="193" y="58"/>
              </a:cxn>
              <a:cxn ang="0">
                <a:pos x="199" y="29"/>
              </a:cxn>
              <a:cxn ang="0">
                <a:pos x="257" y="0"/>
              </a:cxn>
              <a:cxn ang="0">
                <a:pos x="272" y="0"/>
              </a:cxn>
              <a:cxn ang="0">
                <a:pos x="279" y="100"/>
              </a:cxn>
              <a:cxn ang="0">
                <a:pos x="286" y="106"/>
              </a:cxn>
              <a:cxn ang="0">
                <a:pos x="279" y="157"/>
              </a:cxn>
              <a:cxn ang="0">
                <a:pos x="257" y="186"/>
              </a:cxn>
              <a:cxn ang="0">
                <a:pos x="222" y="243"/>
              </a:cxn>
              <a:cxn ang="0">
                <a:pos x="215" y="250"/>
              </a:cxn>
              <a:cxn ang="0">
                <a:pos x="186" y="270"/>
              </a:cxn>
              <a:cxn ang="0">
                <a:pos x="171" y="279"/>
              </a:cxn>
              <a:cxn ang="0">
                <a:pos x="71" y="299"/>
              </a:cxn>
              <a:cxn ang="0">
                <a:pos x="58" y="314"/>
              </a:cxn>
              <a:cxn ang="0">
                <a:pos x="36" y="314"/>
              </a:cxn>
              <a:cxn ang="0">
                <a:pos x="23" y="263"/>
              </a:cxn>
              <a:cxn ang="0">
                <a:pos x="29" y="250"/>
              </a:cxn>
              <a:cxn ang="0">
                <a:pos x="14" y="193"/>
              </a:cxn>
              <a:cxn ang="0">
                <a:pos x="0" y="151"/>
              </a:cxn>
              <a:cxn ang="0">
                <a:pos x="23" y="142"/>
              </a:cxn>
            </a:cxnLst>
            <a:rect l="0" t="0" r="r" b="b"/>
            <a:pathLst>
              <a:path w="286" h="314">
                <a:moveTo>
                  <a:pt x="23" y="142"/>
                </a:moveTo>
                <a:lnTo>
                  <a:pt x="36" y="157"/>
                </a:lnTo>
                <a:lnTo>
                  <a:pt x="71" y="128"/>
                </a:lnTo>
                <a:lnTo>
                  <a:pt x="71" y="78"/>
                </a:lnTo>
                <a:lnTo>
                  <a:pt x="93" y="100"/>
                </a:lnTo>
                <a:lnTo>
                  <a:pt x="129" y="71"/>
                </a:lnTo>
                <a:lnTo>
                  <a:pt x="144" y="71"/>
                </a:lnTo>
                <a:lnTo>
                  <a:pt x="157" y="78"/>
                </a:lnTo>
                <a:lnTo>
                  <a:pt x="186" y="64"/>
                </a:lnTo>
                <a:lnTo>
                  <a:pt x="193" y="58"/>
                </a:lnTo>
                <a:lnTo>
                  <a:pt x="199" y="29"/>
                </a:lnTo>
                <a:lnTo>
                  <a:pt x="257" y="0"/>
                </a:lnTo>
                <a:lnTo>
                  <a:pt x="272" y="0"/>
                </a:lnTo>
                <a:lnTo>
                  <a:pt x="279" y="100"/>
                </a:lnTo>
                <a:lnTo>
                  <a:pt x="286" y="106"/>
                </a:lnTo>
                <a:lnTo>
                  <a:pt x="279" y="157"/>
                </a:lnTo>
                <a:lnTo>
                  <a:pt x="257" y="186"/>
                </a:lnTo>
                <a:lnTo>
                  <a:pt x="222" y="243"/>
                </a:lnTo>
                <a:lnTo>
                  <a:pt x="215" y="250"/>
                </a:lnTo>
                <a:lnTo>
                  <a:pt x="186" y="270"/>
                </a:lnTo>
                <a:lnTo>
                  <a:pt x="171" y="279"/>
                </a:lnTo>
                <a:lnTo>
                  <a:pt x="71" y="299"/>
                </a:lnTo>
                <a:lnTo>
                  <a:pt x="58" y="314"/>
                </a:lnTo>
                <a:lnTo>
                  <a:pt x="36" y="314"/>
                </a:lnTo>
                <a:lnTo>
                  <a:pt x="23" y="263"/>
                </a:lnTo>
                <a:lnTo>
                  <a:pt x="29" y="250"/>
                </a:lnTo>
                <a:lnTo>
                  <a:pt x="14" y="193"/>
                </a:lnTo>
                <a:lnTo>
                  <a:pt x="0" y="151"/>
                </a:lnTo>
                <a:lnTo>
                  <a:pt x="23" y="142"/>
                </a:lnTo>
                <a:close/>
              </a:path>
            </a:pathLst>
          </a:custGeom>
          <a:solidFill>
            <a:srgbClr val="D9D9D9"/>
          </a:solidFill>
          <a:ln w="3175" cap="flat" cmpd="sng">
            <a:solidFill>
              <a:schemeClr val="bg1"/>
            </a:solidFill>
            <a:prstDash val="solid"/>
            <a:round/>
            <a:headEnd/>
            <a:tailEnd/>
          </a:ln>
          <a:effectLst/>
        </p:spPr>
        <p:txBody>
          <a:bodyPr wrap="none" anchor="ctr"/>
          <a:lstStyle/>
          <a:p>
            <a:pPr fontAlgn="base">
              <a:spcBef>
                <a:spcPct val="31250"/>
              </a:spcBef>
              <a:spcAft>
                <a:spcPct val="0"/>
              </a:spcAft>
              <a:buClr>
                <a:srgbClr val="00529B"/>
              </a:buClr>
              <a:buSzPct val="100000"/>
            </a:pPr>
            <a:endParaRPr lang="en-US" sz="1600" kern="0">
              <a:solidFill>
                <a:srgbClr val="000000"/>
              </a:solidFill>
            </a:endParaRPr>
          </a:p>
        </p:txBody>
      </p:sp>
    </p:spTree>
    <p:extLst>
      <p:ext uri="{BB962C8B-B14F-4D97-AF65-F5344CB8AC3E}">
        <p14:creationId xmlns:p14="http://schemas.microsoft.com/office/powerpoint/2010/main" val="3699518393"/>
      </p:ext>
    </p:extLst>
  </p:cSld>
  <p:clrMapOvr>
    <a:masterClrMapping/>
  </p:clrMapOvr>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graphicFrame>
        <p:nvGraphicFramePr>
          <p:cNvPr id="4" name="Oggetto 3" hidden="1"/>
          <p:cNvGraphicFramePr>
            <a:graphicFrameLocks noChangeAspect="1"/>
          </p:cNvGraphicFramePr>
          <p:nvPr>
            <p:custDataLst>
              <p:tags r:id="rId2"/>
            </p:custDataLst>
            <p:extLst/>
          </p:nvPr>
        </p:nvGraphicFramePr>
        <p:xfrm>
          <a:off x="1588" y="1588"/>
          <a:ext cx="1587" cy="1587"/>
        </p:xfrm>
        <a:graphic>
          <a:graphicData uri="http://schemas.openxmlformats.org/presentationml/2006/ole">
            <mc:AlternateContent xmlns:mc="http://schemas.openxmlformats.org/markup-compatibility/2006">
              <mc:Choice xmlns:v="urn:schemas-microsoft-com:vml" Requires="v">
                <p:oleObj spid="_x0000_s10354" name="think-cell Slide" r:id="rId5" imgW="360" imgH="360" progId="">
                  <p:embed/>
                </p:oleObj>
              </mc:Choice>
              <mc:Fallback>
                <p:oleObj name="think-cell Slide" r:id="rId5" imgW="360" imgH="360" progId="">
                  <p:embed/>
                  <p:pic>
                    <p:nvPicPr>
                      <p:cNvPr id="0" name="Picture 3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588" y="1588"/>
                        <a:ext cx="1587" cy="1587"/>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31" name="Titolo 30"/>
          <p:cNvSpPr>
            <a:spLocks noGrp="1"/>
          </p:cNvSpPr>
          <p:nvPr>
            <p:ph type="title"/>
          </p:nvPr>
        </p:nvSpPr>
        <p:spPr>
          <a:xfrm>
            <a:off x="1629269" y="699607"/>
            <a:ext cx="7616826" cy="490342"/>
          </a:xfrm>
        </p:spPr>
        <p:txBody>
          <a:bodyPr/>
          <a:lstStyle/>
          <a:p>
            <a:r>
              <a:rPr lang="en-US" b="1" dirty="0">
                <a:solidFill>
                  <a:srgbClr val="5737FF"/>
                </a:solidFill>
              </a:rPr>
              <a:t>e-City</a:t>
            </a:r>
          </a:p>
        </p:txBody>
      </p:sp>
      <p:sp>
        <p:nvSpPr>
          <p:cNvPr id="33" name="Segnaposto testo 32"/>
          <p:cNvSpPr>
            <a:spLocks noGrp="1"/>
          </p:cNvSpPr>
          <p:nvPr>
            <p:ph type="body" sz="quarter" idx="13"/>
          </p:nvPr>
        </p:nvSpPr>
        <p:spPr>
          <a:xfrm>
            <a:off x="1629268" y="1114852"/>
            <a:ext cx="7616827" cy="344228"/>
          </a:xfrm>
        </p:spPr>
        <p:txBody>
          <a:bodyPr/>
          <a:lstStyle/>
          <a:p>
            <a:r>
              <a:rPr lang="it-IT" dirty="0" err="1">
                <a:solidFill>
                  <a:srgbClr val="5737FF"/>
                </a:solidFill>
              </a:rPr>
              <a:t>Mission</a:t>
            </a:r>
            <a:endParaRPr lang="it-IT" dirty="0">
              <a:solidFill>
                <a:srgbClr val="5737FF"/>
              </a:solidFill>
            </a:endParaRPr>
          </a:p>
        </p:txBody>
      </p:sp>
      <p:sp>
        <p:nvSpPr>
          <p:cNvPr id="18" name="CasellaDiTesto 17"/>
          <p:cNvSpPr txBox="1"/>
          <p:nvPr/>
        </p:nvSpPr>
        <p:spPr>
          <a:xfrm>
            <a:off x="751856" y="1721996"/>
            <a:ext cx="6781430" cy="1412374"/>
          </a:xfrm>
          <a:prstGeom prst="rect">
            <a:avLst/>
          </a:prstGeom>
          <a:solidFill>
            <a:schemeClr val="bg1"/>
          </a:solidFill>
          <a:ln w="6350">
            <a:solidFill>
              <a:srgbClr val="5737FF"/>
            </a:solidFill>
          </a:ln>
          <a:effectLst/>
        </p:spPr>
        <p:txBody>
          <a:bodyPr wrap="square" rtlCol="0" anchor="ctr">
            <a:spAutoFit/>
          </a:bodyPr>
          <a:lstStyle/>
          <a:p>
            <a:pPr algn="just">
              <a:lnSpc>
                <a:spcPts val="2100"/>
              </a:lnSpc>
            </a:pPr>
            <a:r>
              <a:rPr lang="en-US" sz="1400" b="1" dirty="0" smtClean="0">
                <a:solidFill>
                  <a:srgbClr val="000000"/>
                </a:solidFill>
              </a:rPr>
              <a:t>e-City</a:t>
            </a:r>
            <a:r>
              <a:rPr lang="en-US" sz="1400" dirty="0" smtClean="0">
                <a:solidFill>
                  <a:srgbClr val="000000"/>
                </a:solidFill>
              </a:rPr>
              <a:t> offers to public administrations and municipalities integrated services and connectivity solutions, like the public lighting services and the wholesale offer of fiber optic services. Our aim is to become the key infrastructural city player, being the one-stop solution provider for multiple energy related services across the different layers composing the urban context.</a:t>
            </a:r>
            <a:endParaRPr lang="en-US" sz="1400" dirty="0">
              <a:solidFill>
                <a:srgbClr val="000000"/>
              </a:solidFill>
              <a:cs typeface="Calibri Light"/>
            </a:endParaRPr>
          </a:p>
        </p:txBody>
      </p:sp>
      <p:sp>
        <p:nvSpPr>
          <p:cNvPr id="21" name="Rettangolo 27"/>
          <p:cNvSpPr/>
          <p:nvPr/>
        </p:nvSpPr>
        <p:spPr>
          <a:xfrm>
            <a:off x="1167252" y="4356829"/>
            <a:ext cx="1366664" cy="625027"/>
          </a:xfrm>
          <a:prstGeom prst="rect">
            <a:avLst/>
          </a:prstGeom>
          <a:solidFill>
            <a:schemeClr val="bg1"/>
          </a:solidFill>
          <a:ln w="9525" cap="flat" cmpd="sng" algn="ctr">
            <a:solidFill>
              <a:srgbClr val="C6C6C6"/>
            </a:solidFill>
            <a:prstDash val="solid"/>
            <a:headEnd/>
            <a:tailEnd/>
          </a:ln>
          <a:effectLst/>
        </p:spPr>
        <p:txBody>
          <a:bodyPr lIns="128000" tIns="0" rIns="48000" bIns="0" anchor="ctr"/>
          <a:lstStyle/>
          <a:p>
            <a:pPr fontAlgn="base">
              <a:lnSpc>
                <a:spcPct val="106000"/>
              </a:lnSpc>
              <a:spcBef>
                <a:spcPct val="50000"/>
              </a:spcBef>
              <a:spcAft>
                <a:spcPct val="0"/>
              </a:spcAft>
              <a:buClr>
                <a:prstClr val="black"/>
              </a:buClr>
            </a:pPr>
            <a:r>
              <a:rPr lang="en-US" sz="1100" dirty="0">
                <a:solidFill>
                  <a:prstClr val="black"/>
                </a:solidFill>
              </a:rPr>
              <a:t>B2G Clients</a:t>
            </a:r>
            <a:endParaRPr lang="en-US" sz="1100" dirty="0">
              <a:solidFill>
                <a:prstClr val="black"/>
              </a:solidFill>
              <a:cs typeface="Arial" pitchFamily="34" charset="0"/>
            </a:endParaRPr>
          </a:p>
        </p:txBody>
      </p:sp>
      <p:sp>
        <p:nvSpPr>
          <p:cNvPr id="25" name="Rettangolo 26"/>
          <p:cNvSpPr/>
          <p:nvPr/>
        </p:nvSpPr>
        <p:spPr>
          <a:xfrm>
            <a:off x="910511" y="3871398"/>
            <a:ext cx="1397051" cy="62502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96000" tIns="48000" rIns="96000" bIns="48000" rtlCol="0" anchor="ctr"/>
          <a:lstStyle/>
          <a:p>
            <a:pPr algn="ctr" defTabSz="1577545" eaLnBrk="0" hangingPunct="0">
              <a:lnSpc>
                <a:spcPct val="90000"/>
              </a:lnSpc>
              <a:buClr>
                <a:srgbClr val="000066"/>
              </a:buClr>
              <a:buSzPct val="100000"/>
            </a:pPr>
            <a:r>
              <a:rPr lang="en-US" sz="1200" b="1" dirty="0">
                <a:solidFill>
                  <a:srgbClr val="5737FF"/>
                </a:solidFill>
              </a:rPr>
              <a:t>Total e-City</a:t>
            </a:r>
            <a:endParaRPr lang="en-US" sz="1200" b="1" baseline="30000" dirty="0">
              <a:solidFill>
                <a:srgbClr val="5737FF"/>
              </a:solidFill>
            </a:endParaRPr>
          </a:p>
        </p:txBody>
      </p:sp>
      <p:sp>
        <p:nvSpPr>
          <p:cNvPr id="37" name="Rettangolo 27"/>
          <p:cNvSpPr/>
          <p:nvPr/>
        </p:nvSpPr>
        <p:spPr>
          <a:xfrm>
            <a:off x="3309493" y="5100462"/>
            <a:ext cx="1366664" cy="625027"/>
          </a:xfrm>
          <a:prstGeom prst="rect">
            <a:avLst/>
          </a:prstGeom>
          <a:solidFill>
            <a:schemeClr val="bg1"/>
          </a:solidFill>
          <a:ln w="9525" cap="flat" cmpd="sng" algn="ctr">
            <a:solidFill>
              <a:srgbClr val="C6C6C6"/>
            </a:solidFill>
            <a:prstDash val="solid"/>
            <a:headEnd/>
            <a:tailEnd/>
          </a:ln>
          <a:effectLst/>
        </p:spPr>
        <p:txBody>
          <a:bodyPr lIns="144000" tIns="0" rIns="48000" bIns="0" anchor="ctr"/>
          <a:lstStyle/>
          <a:p>
            <a:pPr fontAlgn="base">
              <a:lnSpc>
                <a:spcPct val="106000"/>
              </a:lnSpc>
              <a:spcBef>
                <a:spcPct val="50000"/>
              </a:spcBef>
              <a:spcAft>
                <a:spcPct val="0"/>
              </a:spcAft>
              <a:buClr>
                <a:prstClr val="black"/>
              </a:buClr>
            </a:pPr>
            <a:r>
              <a:rPr lang="en-US" sz="1100" dirty="0">
                <a:solidFill>
                  <a:prstClr val="black"/>
                </a:solidFill>
                <a:cs typeface="Arial" pitchFamily="34" charset="0"/>
              </a:rPr>
              <a:t>Lighting points (#</a:t>
            </a:r>
            <a:r>
              <a:rPr lang="en-US" sz="1100" dirty="0" err="1">
                <a:solidFill>
                  <a:prstClr val="black"/>
                </a:solidFill>
                <a:cs typeface="Arial" pitchFamily="34" charset="0"/>
              </a:rPr>
              <a:t>mn</a:t>
            </a:r>
            <a:r>
              <a:rPr lang="en-US" sz="1100" dirty="0">
                <a:solidFill>
                  <a:prstClr val="black"/>
                </a:solidFill>
                <a:cs typeface="Arial" pitchFamily="34" charset="0"/>
              </a:rPr>
              <a:t>)</a:t>
            </a:r>
          </a:p>
        </p:txBody>
      </p:sp>
      <p:sp>
        <p:nvSpPr>
          <p:cNvPr id="38" name="Rettangolo 28"/>
          <p:cNvSpPr/>
          <p:nvPr/>
        </p:nvSpPr>
        <p:spPr>
          <a:xfrm>
            <a:off x="4711689" y="5100462"/>
            <a:ext cx="546666" cy="625027"/>
          </a:xfrm>
          <a:prstGeom prst="rect">
            <a:avLst/>
          </a:prstGeom>
          <a:solidFill>
            <a:srgbClr val="5737FF"/>
          </a:solidFill>
          <a:ln w="9525" cap="flat" cmpd="sng" algn="ctr">
            <a:solidFill>
              <a:srgbClr val="5737FF"/>
            </a:solidFill>
            <a:prstDash val="solid"/>
            <a:headEnd/>
            <a:tailEnd/>
          </a:ln>
          <a:effectLst/>
        </p:spPr>
        <p:txBody>
          <a:bodyPr lIns="0" tIns="0" rIns="0" bIns="0" anchor="ctr"/>
          <a:lstStyle/>
          <a:p>
            <a:pPr algn="ctr" defTabSz="1577545" eaLnBrk="0" hangingPunct="0">
              <a:lnSpc>
                <a:spcPct val="90000"/>
              </a:lnSpc>
              <a:buClr>
                <a:srgbClr val="000066"/>
              </a:buClr>
              <a:buSzPct val="100000"/>
            </a:pPr>
            <a:r>
              <a:rPr lang="en-US" sz="1100" dirty="0">
                <a:solidFill>
                  <a:srgbClr val="FFFFFF"/>
                </a:solidFill>
              </a:rPr>
              <a:t>2.5</a:t>
            </a:r>
          </a:p>
        </p:txBody>
      </p:sp>
      <p:sp>
        <p:nvSpPr>
          <p:cNvPr id="39" name="Rettangolo 26"/>
          <p:cNvSpPr/>
          <p:nvPr/>
        </p:nvSpPr>
        <p:spPr>
          <a:xfrm>
            <a:off x="3059137" y="4615031"/>
            <a:ext cx="1610630" cy="62502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96000" tIns="48000" rIns="96000" bIns="48000" rtlCol="0" anchor="ctr"/>
          <a:lstStyle/>
          <a:p>
            <a:pPr algn="ctr" defTabSz="1577545" eaLnBrk="0" hangingPunct="0">
              <a:lnSpc>
                <a:spcPct val="90000"/>
              </a:lnSpc>
              <a:buClr>
                <a:srgbClr val="000066"/>
              </a:buClr>
              <a:buSzPct val="100000"/>
            </a:pPr>
            <a:r>
              <a:rPr lang="en-US" sz="1200" b="1" dirty="0">
                <a:solidFill>
                  <a:srgbClr val="5737FF"/>
                </a:solidFill>
              </a:rPr>
              <a:t>Public Lighting</a:t>
            </a:r>
            <a:endParaRPr lang="en-US" sz="1200" b="1" baseline="30000" dirty="0">
              <a:solidFill>
                <a:srgbClr val="5737FF"/>
              </a:solidFill>
            </a:endParaRPr>
          </a:p>
        </p:txBody>
      </p:sp>
      <p:sp>
        <p:nvSpPr>
          <p:cNvPr id="27" name="Rettangolo 27"/>
          <p:cNvSpPr/>
          <p:nvPr/>
        </p:nvSpPr>
        <p:spPr>
          <a:xfrm>
            <a:off x="5451733" y="5717055"/>
            <a:ext cx="1366664" cy="625027"/>
          </a:xfrm>
          <a:prstGeom prst="rect">
            <a:avLst/>
          </a:prstGeom>
          <a:solidFill>
            <a:schemeClr val="bg1"/>
          </a:solidFill>
          <a:ln w="9525" cap="flat" cmpd="sng" algn="ctr">
            <a:solidFill>
              <a:srgbClr val="C6C6C6"/>
            </a:solidFill>
            <a:prstDash val="solid"/>
            <a:headEnd/>
            <a:tailEnd/>
          </a:ln>
          <a:effectLst/>
        </p:spPr>
        <p:txBody>
          <a:bodyPr lIns="128000" tIns="0" rIns="48000" bIns="0" anchor="ctr"/>
          <a:lstStyle/>
          <a:p>
            <a:pPr fontAlgn="base">
              <a:lnSpc>
                <a:spcPct val="106000"/>
              </a:lnSpc>
              <a:spcBef>
                <a:spcPct val="50000"/>
              </a:spcBef>
              <a:spcAft>
                <a:spcPct val="0"/>
              </a:spcAft>
              <a:buClr>
                <a:prstClr val="black"/>
              </a:buClr>
            </a:pPr>
            <a:r>
              <a:rPr lang="en-US" sz="1100" dirty="0">
                <a:solidFill>
                  <a:prstClr val="black"/>
                </a:solidFill>
              </a:rPr>
              <a:t>Household passed (#</a:t>
            </a:r>
            <a:r>
              <a:rPr lang="en-US" sz="1100" dirty="0" err="1">
                <a:solidFill>
                  <a:prstClr val="black"/>
                </a:solidFill>
              </a:rPr>
              <a:t>mn</a:t>
            </a:r>
            <a:r>
              <a:rPr lang="en-US" sz="1100" dirty="0">
                <a:solidFill>
                  <a:prstClr val="black"/>
                </a:solidFill>
              </a:rPr>
              <a:t>)</a:t>
            </a:r>
            <a:endParaRPr lang="en-US" sz="1100" dirty="0">
              <a:solidFill>
                <a:prstClr val="black"/>
              </a:solidFill>
              <a:cs typeface="Arial" pitchFamily="34" charset="0"/>
            </a:endParaRPr>
          </a:p>
        </p:txBody>
      </p:sp>
      <p:sp>
        <p:nvSpPr>
          <p:cNvPr id="28" name="Rettangolo 28"/>
          <p:cNvSpPr/>
          <p:nvPr/>
        </p:nvSpPr>
        <p:spPr>
          <a:xfrm>
            <a:off x="6853929" y="5722706"/>
            <a:ext cx="546666" cy="619376"/>
          </a:xfrm>
          <a:prstGeom prst="rect">
            <a:avLst/>
          </a:prstGeom>
          <a:solidFill>
            <a:srgbClr val="5737FF"/>
          </a:solidFill>
          <a:ln>
            <a:solidFill>
              <a:srgbClr val="5737FF"/>
            </a:solidFill>
          </a:ln>
        </p:spPr>
        <p:style>
          <a:lnRef idx="2">
            <a:schemeClr val="accent1">
              <a:shade val="50000"/>
            </a:schemeClr>
          </a:lnRef>
          <a:fillRef idx="1">
            <a:schemeClr val="accent1"/>
          </a:fillRef>
          <a:effectRef idx="0">
            <a:schemeClr val="accent1"/>
          </a:effectRef>
          <a:fontRef idx="minor">
            <a:schemeClr val="lt1"/>
          </a:fontRef>
        </p:style>
        <p:txBody>
          <a:bodyPr lIns="96000" tIns="48000" rIns="96000" bIns="48000" rtlCol="0" anchor="ctr"/>
          <a:lstStyle/>
          <a:p>
            <a:pPr algn="ctr" defTabSz="1577545" eaLnBrk="0" hangingPunct="0">
              <a:lnSpc>
                <a:spcPct val="90000"/>
              </a:lnSpc>
              <a:buClr>
                <a:srgbClr val="000066"/>
              </a:buClr>
              <a:buSzPct val="100000"/>
            </a:pPr>
            <a:r>
              <a:rPr lang="en-US" sz="1100" dirty="0" smtClean="0">
                <a:solidFill>
                  <a:srgbClr val="FFFFFF"/>
                </a:solidFill>
              </a:rPr>
              <a:t>4.2</a:t>
            </a:r>
            <a:endParaRPr lang="en-US" sz="1100" dirty="0">
              <a:solidFill>
                <a:srgbClr val="FFFFFF"/>
              </a:solidFill>
            </a:endParaRPr>
          </a:p>
        </p:txBody>
      </p:sp>
      <p:pic>
        <p:nvPicPr>
          <p:cNvPr id="40" name="Immagine 39"/>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5455120" y="5358663"/>
            <a:ext cx="1361710" cy="288000"/>
          </a:xfrm>
          <a:prstGeom prst="rect">
            <a:avLst/>
          </a:prstGeom>
        </p:spPr>
      </p:pic>
      <p:sp>
        <p:nvSpPr>
          <p:cNvPr id="29" name="Rettangolo 28"/>
          <p:cNvSpPr/>
          <p:nvPr/>
        </p:nvSpPr>
        <p:spPr>
          <a:xfrm>
            <a:off x="792188" y="6115555"/>
            <a:ext cx="3136146" cy="507831"/>
          </a:xfrm>
          <a:prstGeom prst="rect">
            <a:avLst/>
          </a:prstGeom>
        </p:spPr>
        <p:txBody>
          <a:bodyPr wrap="square">
            <a:spAutoFit/>
          </a:bodyPr>
          <a:lstStyle/>
          <a:p>
            <a:endParaRPr lang="en-US" sz="900" dirty="0">
              <a:solidFill>
                <a:srgbClr val="C6C6C6">
                  <a:lumMod val="75000"/>
                </a:srgbClr>
              </a:solidFill>
            </a:endParaRPr>
          </a:p>
          <a:p>
            <a:r>
              <a:rPr lang="en-US" sz="900" dirty="0">
                <a:solidFill>
                  <a:srgbClr val="C6C6C6">
                    <a:lumMod val="75000"/>
                  </a:srgbClr>
                </a:solidFill>
              </a:rPr>
              <a:t>* </a:t>
            </a:r>
            <a:r>
              <a:rPr lang="en-US" sz="900" dirty="0" smtClean="0">
                <a:solidFill>
                  <a:srgbClr val="C6C6C6">
                    <a:lumMod val="75000"/>
                  </a:srgbClr>
                </a:solidFill>
              </a:rPr>
              <a:t>2018 forecast closing figures</a:t>
            </a:r>
            <a:endParaRPr lang="en-US" sz="900" dirty="0">
              <a:solidFill>
                <a:srgbClr val="C6C6C6">
                  <a:lumMod val="75000"/>
                </a:srgbClr>
              </a:solidFill>
            </a:endParaRPr>
          </a:p>
          <a:p>
            <a:pPr marL="228600" indent="-228600">
              <a:buFontTx/>
              <a:buAutoNum type="arabicPeriod"/>
            </a:pPr>
            <a:endParaRPr lang="en-US" sz="900" dirty="0">
              <a:solidFill>
                <a:srgbClr val="C6C6C6">
                  <a:lumMod val="75000"/>
                </a:srgbClr>
              </a:solidFill>
            </a:endParaRPr>
          </a:p>
        </p:txBody>
      </p:sp>
      <p:sp>
        <p:nvSpPr>
          <p:cNvPr id="30" name="Rettangolo 29"/>
          <p:cNvSpPr/>
          <p:nvPr/>
        </p:nvSpPr>
        <p:spPr>
          <a:xfrm>
            <a:off x="761999" y="3905144"/>
            <a:ext cx="7900738" cy="2656078"/>
          </a:xfrm>
          <a:prstGeom prst="rect">
            <a:avLst/>
          </a:prstGeom>
          <a:noFill/>
          <a:ln w="9525">
            <a:solidFill>
              <a:srgbClr val="5737FF"/>
            </a:solid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algn="ctr"/>
            <a:endParaRPr lang="it-IT" sz="2000" dirty="0" err="1"/>
          </a:p>
        </p:txBody>
      </p:sp>
      <p:sp>
        <p:nvSpPr>
          <p:cNvPr id="34" name="CasellaDiTesto 33"/>
          <p:cNvSpPr txBox="1"/>
          <p:nvPr/>
        </p:nvSpPr>
        <p:spPr>
          <a:xfrm>
            <a:off x="761999" y="3561657"/>
            <a:ext cx="3335233" cy="276999"/>
          </a:xfrm>
          <a:prstGeom prst="rect">
            <a:avLst/>
          </a:prstGeom>
          <a:noFill/>
        </p:spPr>
        <p:txBody>
          <a:bodyPr wrap="square" lIns="0" tIns="0" rIns="0" bIns="0" rtlCol="0">
            <a:spAutoFit/>
          </a:bodyPr>
          <a:lstStyle/>
          <a:p>
            <a:r>
              <a:rPr lang="it-IT" b="1" dirty="0" err="1">
                <a:solidFill>
                  <a:srgbClr val="5737FF"/>
                </a:solidFill>
              </a:rPr>
              <a:t>Key</a:t>
            </a:r>
            <a:r>
              <a:rPr lang="it-IT" b="1" dirty="0">
                <a:solidFill>
                  <a:srgbClr val="5737FF"/>
                </a:solidFill>
              </a:rPr>
              <a:t> </a:t>
            </a:r>
            <a:r>
              <a:rPr lang="it-IT" b="1" dirty="0" err="1">
                <a:solidFill>
                  <a:srgbClr val="5737FF"/>
                </a:solidFill>
              </a:rPr>
              <a:t>figures</a:t>
            </a:r>
            <a:r>
              <a:rPr lang="it-IT" b="1" dirty="0">
                <a:solidFill>
                  <a:srgbClr val="5737FF"/>
                </a:solidFill>
              </a:rPr>
              <a:t>*</a:t>
            </a:r>
          </a:p>
        </p:txBody>
      </p:sp>
      <p:sp>
        <p:nvSpPr>
          <p:cNvPr id="41" name="Rettangolo 40"/>
          <p:cNvSpPr/>
          <p:nvPr/>
        </p:nvSpPr>
        <p:spPr>
          <a:xfrm>
            <a:off x="10923240" y="1446998"/>
            <a:ext cx="1275102" cy="5425943"/>
          </a:xfrm>
          <a:prstGeom prst="rect">
            <a:avLst/>
          </a:prstGeom>
          <a:solidFill>
            <a:srgbClr val="5737FF"/>
          </a:solidFill>
          <a:ln>
            <a:no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algn="ctr"/>
            <a:endParaRPr lang="it-IT" sz="2000" dirty="0" err="1"/>
          </a:p>
        </p:txBody>
      </p:sp>
      <p:pic>
        <p:nvPicPr>
          <p:cNvPr id="35" name="Immagine 34"/>
          <p:cNvPicPr>
            <a:picLocks noChangeAspect="1"/>
          </p:cNvPicPr>
          <p:nvPr/>
        </p:nvPicPr>
        <p:blipFill rotWithShape="1">
          <a:blip r:embed="rId8" cstate="email">
            <a:extLst>
              <a:ext uri="{28A0092B-C50C-407E-A947-70E740481C1C}">
                <a14:useLocalDpi xmlns:a14="http://schemas.microsoft.com/office/drawing/2010/main"/>
              </a:ext>
            </a:extLst>
          </a:blip>
          <a:srcRect r="45136"/>
          <a:stretch/>
        </p:blipFill>
        <p:spPr>
          <a:xfrm>
            <a:off x="7633681" y="1444535"/>
            <a:ext cx="4558319" cy="5428406"/>
          </a:xfrm>
          <a:prstGeom prst="parallelogram">
            <a:avLst/>
          </a:prstGeom>
          <a:ln>
            <a:noFill/>
          </a:ln>
        </p:spPr>
      </p:pic>
      <p:cxnSp>
        <p:nvCxnSpPr>
          <p:cNvPr id="13" name="Connettore 1 12"/>
          <p:cNvCxnSpPr/>
          <p:nvPr/>
        </p:nvCxnSpPr>
        <p:spPr>
          <a:xfrm>
            <a:off x="7533286" y="2280614"/>
            <a:ext cx="1332000" cy="0"/>
          </a:xfrm>
          <a:prstGeom prst="line">
            <a:avLst/>
          </a:prstGeom>
          <a:ln w="6350">
            <a:solidFill>
              <a:srgbClr val="5737FF"/>
            </a:solidFill>
            <a:tailEnd type="oval"/>
          </a:ln>
        </p:spPr>
        <p:style>
          <a:lnRef idx="1">
            <a:schemeClr val="accent1"/>
          </a:lnRef>
          <a:fillRef idx="0">
            <a:schemeClr val="accent1"/>
          </a:fillRef>
          <a:effectRef idx="0">
            <a:schemeClr val="accent1"/>
          </a:effectRef>
          <a:fontRef idx="minor">
            <a:schemeClr val="tx1"/>
          </a:fontRef>
        </p:style>
      </p:cxnSp>
      <p:pic>
        <p:nvPicPr>
          <p:cNvPr id="22" name="Immagine 21"/>
          <p:cNvPicPr>
            <a:picLocks noChangeAspect="1"/>
          </p:cNvPicPr>
          <p:nvPr/>
        </p:nvPicPr>
        <p:blipFill>
          <a:blip r:embed="rId9"/>
          <a:stretch>
            <a:fillRect/>
          </a:stretch>
        </p:blipFill>
        <p:spPr>
          <a:xfrm>
            <a:off x="777424" y="746982"/>
            <a:ext cx="679032" cy="651126"/>
          </a:xfrm>
          <a:prstGeom prst="rect">
            <a:avLst/>
          </a:prstGeom>
        </p:spPr>
      </p:pic>
      <p:grpSp>
        <p:nvGrpSpPr>
          <p:cNvPr id="3" name="Gruppo 2"/>
          <p:cNvGrpSpPr/>
          <p:nvPr/>
        </p:nvGrpSpPr>
        <p:grpSpPr>
          <a:xfrm>
            <a:off x="2514005" y="4356829"/>
            <a:ext cx="657552" cy="625027"/>
            <a:chOff x="2514005" y="4356829"/>
            <a:chExt cx="657552" cy="625027"/>
          </a:xfrm>
        </p:grpSpPr>
        <p:sp>
          <p:nvSpPr>
            <p:cNvPr id="24" name="Rettangolo 28"/>
            <p:cNvSpPr/>
            <p:nvPr/>
          </p:nvSpPr>
          <p:spPr>
            <a:xfrm>
              <a:off x="2569448" y="4356829"/>
              <a:ext cx="546666" cy="625027"/>
            </a:xfrm>
            <a:prstGeom prst="rect">
              <a:avLst/>
            </a:prstGeom>
            <a:solidFill>
              <a:srgbClr val="5737FF"/>
            </a:solidFill>
            <a:ln>
              <a:solidFill>
                <a:srgbClr val="5737FF"/>
              </a:solidFill>
            </a:ln>
          </p:spPr>
          <p:style>
            <a:lnRef idx="2">
              <a:schemeClr val="accent1">
                <a:shade val="50000"/>
              </a:schemeClr>
            </a:lnRef>
            <a:fillRef idx="1">
              <a:schemeClr val="accent1"/>
            </a:fillRef>
            <a:effectRef idx="0">
              <a:schemeClr val="accent1"/>
            </a:effectRef>
            <a:fontRef idx="minor">
              <a:schemeClr val="lt1"/>
            </a:fontRef>
          </p:style>
          <p:txBody>
            <a:bodyPr lIns="96000" tIns="48000" rIns="96000" bIns="48000" rtlCol="0" anchor="ctr"/>
            <a:lstStyle/>
            <a:p>
              <a:pPr algn="ctr" defTabSz="1577545" eaLnBrk="0" hangingPunct="0">
                <a:lnSpc>
                  <a:spcPct val="90000"/>
                </a:lnSpc>
                <a:buClr>
                  <a:srgbClr val="000066"/>
                </a:buClr>
                <a:buSzPct val="100000"/>
              </a:pPr>
              <a:endParaRPr lang="en-US" sz="1100" dirty="0">
                <a:solidFill>
                  <a:srgbClr val="FFFFFF"/>
                </a:solidFill>
              </a:endParaRPr>
            </a:p>
          </p:txBody>
        </p:sp>
        <p:sp>
          <p:nvSpPr>
            <p:cNvPr id="2" name="Rettangolo 1"/>
            <p:cNvSpPr/>
            <p:nvPr/>
          </p:nvSpPr>
          <p:spPr>
            <a:xfrm>
              <a:off x="2514005" y="4548543"/>
              <a:ext cx="657552" cy="244682"/>
            </a:xfrm>
            <a:prstGeom prst="rect">
              <a:avLst/>
            </a:prstGeom>
          </p:spPr>
          <p:txBody>
            <a:bodyPr wrap="none">
              <a:spAutoFit/>
            </a:bodyPr>
            <a:lstStyle/>
            <a:p>
              <a:pPr algn="ctr" defTabSz="1577545" eaLnBrk="0" hangingPunct="0">
                <a:lnSpc>
                  <a:spcPct val="90000"/>
                </a:lnSpc>
                <a:buClr>
                  <a:srgbClr val="000066"/>
                </a:buClr>
                <a:buSzPct val="100000"/>
              </a:pPr>
              <a:r>
                <a:rPr lang="en-US" sz="1100" dirty="0" smtClean="0">
                  <a:solidFill>
                    <a:srgbClr val="FFFFFF"/>
                  </a:solidFill>
                </a:rPr>
                <a:t>~ 3,250</a:t>
              </a:r>
              <a:endParaRPr lang="en-US" sz="1100" dirty="0">
                <a:solidFill>
                  <a:srgbClr val="FFFFFF"/>
                </a:solidFill>
              </a:endParaRPr>
            </a:p>
          </p:txBody>
        </p:sp>
      </p:grpSp>
    </p:spTree>
    <p:extLst>
      <p:ext uri="{BB962C8B-B14F-4D97-AF65-F5344CB8AC3E}">
        <p14:creationId xmlns:p14="http://schemas.microsoft.com/office/powerpoint/2010/main" val="264274994"/>
      </p:ext>
    </p:extLst>
  </p:cSld>
  <p:clrMapOvr>
    <a:masterClrMapping/>
  </p:clrMapOvr>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cxnSp>
        <p:nvCxnSpPr>
          <p:cNvPr id="73" name="Straight Connector 91"/>
          <p:cNvCxnSpPr/>
          <p:nvPr/>
        </p:nvCxnSpPr>
        <p:spPr>
          <a:xfrm>
            <a:off x="1146177" y="2093186"/>
            <a:ext cx="0" cy="3528000"/>
          </a:xfrm>
          <a:prstGeom prst="line">
            <a:avLst/>
          </a:prstGeom>
          <a:noFill/>
          <a:ln w="38100" cap="flat" cmpd="sng" algn="ctr">
            <a:solidFill>
              <a:srgbClr val="5737FF"/>
            </a:solidFill>
            <a:prstDash val="sysDash"/>
            <a:miter lim="800000"/>
          </a:ln>
          <a:effectLst/>
        </p:spPr>
      </p:cxnSp>
      <p:sp>
        <p:nvSpPr>
          <p:cNvPr id="74" name="Oval 103"/>
          <p:cNvSpPr/>
          <p:nvPr/>
        </p:nvSpPr>
        <p:spPr>
          <a:xfrm>
            <a:off x="731662" y="5514507"/>
            <a:ext cx="828000" cy="828000"/>
          </a:xfrm>
          <a:prstGeom prst="ellipse">
            <a:avLst/>
          </a:prstGeom>
          <a:solidFill>
            <a:srgbClr val="5737FF"/>
          </a:solidFill>
          <a:ln w="31750" cap="flat" cmpd="sng" algn="ctr">
            <a:solidFill>
              <a:srgbClr val="5737FF"/>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1" i="0" u="none" strike="noStrike" kern="0" cap="none" spc="0" normalizeH="0" baseline="0" noProof="0" dirty="0">
              <a:ln>
                <a:noFill/>
              </a:ln>
              <a:effectLst/>
              <a:uLnTx/>
              <a:uFillTx/>
              <a:latin typeface="Calibri" panose="020F0502020204030204"/>
              <a:ea typeface="+mn-ea"/>
              <a:cs typeface="+mn-cs"/>
            </a:endParaRPr>
          </a:p>
        </p:txBody>
      </p:sp>
      <p:sp>
        <p:nvSpPr>
          <p:cNvPr id="102" name="Oval 112"/>
          <p:cNvSpPr/>
          <p:nvPr/>
        </p:nvSpPr>
        <p:spPr>
          <a:xfrm>
            <a:off x="731662" y="1857673"/>
            <a:ext cx="828000" cy="828000"/>
          </a:xfrm>
          <a:prstGeom prst="ellipse">
            <a:avLst/>
          </a:prstGeom>
          <a:solidFill>
            <a:srgbClr val="5737FF"/>
          </a:solidFill>
          <a:ln w="31750" cap="flat" cmpd="sng" algn="ctr">
            <a:solidFill>
              <a:srgbClr val="5737FF"/>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700" b="0" i="0" u="none" strike="noStrike" kern="0" cap="none" spc="0" normalizeH="0" baseline="0" noProof="0" dirty="0">
              <a:ln>
                <a:noFill/>
              </a:ln>
              <a:effectLst/>
              <a:uLnTx/>
              <a:uFillTx/>
              <a:ea typeface="+mn-ea"/>
              <a:cs typeface="+mn-cs"/>
            </a:endParaRPr>
          </a:p>
        </p:txBody>
      </p:sp>
      <p:sp>
        <p:nvSpPr>
          <p:cNvPr id="103" name="Rettangolo 102"/>
          <p:cNvSpPr/>
          <p:nvPr/>
        </p:nvSpPr>
        <p:spPr>
          <a:xfrm>
            <a:off x="665467" y="1994674"/>
            <a:ext cx="948647" cy="553998"/>
          </a:xfrm>
          <a:prstGeom prst="rect">
            <a:avLst/>
          </a:prstGeom>
        </p:spPr>
        <p:txBody>
          <a:bodyPr wrap="square">
            <a:spAutoFit/>
          </a:bodyPr>
          <a:lstStyle/>
          <a:p>
            <a:pPr lvl="0" algn="ctr">
              <a:defRPr/>
            </a:pPr>
            <a:r>
              <a:rPr lang="en-US" sz="1000" b="1" kern="0" dirty="0">
                <a:solidFill>
                  <a:schemeClr val="bg1"/>
                </a:solidFill>
              </a:rPr>
              <a:t>Smart </a:t>
            </a:r>
            <a:r>
              <a:rPr lang="en-US" sz="1000" b="1" kern="0" dirty="0" smtClean="0">
                <a:solidFill>
                  <a:schemeClr val="bg1"/>
                </a:solidFill>
              </a:rPr>
              <a:t>Lighting</a:t>
            </a:r>
          </a:p>
          <a:p>
            <a:pPr lvl="0" algn="ctr">
              <a:defRPr/>
            </a:pPr>
            <a:r>
              <a:rPr lang="en-US" sz="1000" b="1" kern="0" dirty="0">
                <a:solidFill>
                  <a:schemeClr val="bg1"/>
                </a:solidFill>
              </a:rPr>
              <a:t>S</a:t>
            </a:r>
            <a:r>
              <a:rPr lang="en-US" sz="1000" b="1" kern="0" dirty="0" smtClean="0">
                <a:solidFill>
                  <a:schemeClr val="bg1"/>
                </a:solidFill>
              </a:rPr>
              <a:t>olutions</a:t>
            </a:r>
            <a:endParaRPr lang="en-US" sz="1000" b="1" kern="0" dirty="0">
              <a:solidFill>
                <a:schemeClr val="bg1"/>
              </a:solidFill>
            </a:endParaRPr>
          </a:p>
        </p:txBody>
      </p:sp>
      <p:sp>
        <p:nvSpPr>
          <p:cNvPr id="106" name="Oval 109"/>
          <p:cNvSpPr/>
          <p:nvPr/>
        </p:nvSpPr>
        <p:spPr>
          <a:xfrm>
            <a:off x="731935" y="3677638"/>
            <a:ext cx="828000" cy="828000"/>
          </a:xfrm>
          <a:prstGeom prst="ellipse">
            <a:avLst/>
          </a:prstGeom>
          <a:solidFill>
            <a:srgbClr val="5737FF"/>
          </a:solidFill>
          <a:ln w="31750" cap="flat" cmpd="sng" algn="ctr">
            <a:solidFill>
              <a:srgbClr val="5737FF"/>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900" b="1" i="0" u="none" strike="noStrike" kern="0" cap="none" spc="0" normalizeH="0" baseline="0" noProof="0" dirty="0">
              <a:ln>
                <a:noFill/>
              </a:ln>
              <a:effectLst/>
              <a:uLnTx/>
              <a:uFillTx/>
              <a:latin typeface="Calibri" panose="020F0502020204030204"/>
              <a:ea typeface="+mn-ea"/>
              <a:cs typeface="+mn-cs"/>
            </a:endParaRPr>
          </a:p>
        </p:txBody>
      </p:sp>
      <p:sp>
        <p:nvSpPr>
          <p:cNvPr id="107" name="Rettangolo 106"/>
          <p:cNvSpPr/>
          <p:nvPr/>
        </p:nvSpPr>
        <p:spPr>
          <a:xfrm>
            <a:off x="671338" y="3927998"/>
            <a:ext cx="948647" cy="400110"/>
          </a:xfrm>
          <a:prstGeom prst="rect">
            <a:avLst/>
          </a:prstGeom>
          <a:ln>
            <a:noFill/>
          </a:ln>
        </p:spPr>
        <p:txBody>
          <a:bodyPr wrap="square">
            <a:spAutoFit/>
          </a:bodyPr>
          <a:lstStyle/>
          <a:p>
            <a:pPr lvl="0" algn="ctr">
              <a:defRPr/>
            </a:pPr>
            <a:r>
              <a:rPr lang="en-US" sz="1000" b="1" kern="0" dirty="0" smtClean="0">
                <a:solidFill>
                  <a:srgbClr val="FFFFFF"/>
                </a:solidFill>
              </a:rPr>
              <a:t>Smart City Solutions </a:t>
            </a:r>
            <a:endParaRPr lang="en-US" sz="1000" b="1" kern="0" dirty="0">
              <a:solidFill>
                <a:srgbClr val="FFFFFF"/>
              </a:solidFill>
            </a:endParaRPr>
          </a:p>
        </p:txBody>
      </p:sp>
      <p:sp>
        <p:nvSpPr>
          <p:cNvPr id="108" name="Rettangolo 107"/>
          <p:cNvSpPr/>
          <p:nvPr/>
        </p:nvSpPr>
        <p:spPr>
          <a:xfrm>
            <a:off x="727697" y="5774690"/>
            <a:ext cx="820691" cy="246221"/>
          </a:xfrm>
          <a:prstGeom prst="rect">
            <a:avLst/>
          </a:prstGeom>
        </p:spPr>
        <p:txBody>
          <a:bodyPr wrap="square">
            <a:spAutoFit/>
          </a:bodyPr>
          <a:lstStyle/>
          <a:p>
            <a:pPr lvl="0" algn="ctr">
              <a:defRPr/>
            </a:pPr>
            <a:r>
              <a:rPr lang="en-US" sz="1000" b="1" kern="0" dirty="0">
                <a:solidFill>
                  <a:srgbClr val="FFFFFF"/>
                </a:solidFill>
              </a:rPr>
              <a:t>UBB</a:t>
            </a:r>
          </a:p>
        </p:txBody>
      </p:sp>
      <p:sp>
        <p:nvSpPr>
          <p:cNvPr id="111" name="Rectangle 182"/>
          <p:cNvSpPr/>
          <p:nvPr/>
        </p:nvSpPr>
        <p:spPr>
          <a:xfrm>
            <a:off x="1734685" y="3485712"/>
            <a:ext cx="5414936" cy="1368000"/>
          </a:xfrm>
          <a:prstGeom prst="rect">
            <a:avLst/>
          </a:prstGeom>
          <a:solidFill>
            <a:schemeClr val="bg1"/>
          </a:solidFill>
          <a:ln w="6350">
            <a:solidFill>
              <a:srgbClr val="5737FF"/>
            </a:solidFill>
          </a:ln>
          <a:effectLst/>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defTabSz="914377" fontAlgn="b"/>
            <a:endParaRPr lang="it-IT" sz="1200" dirty="0">
              <a:solidFill>
                <a:prstClr val="black"/>
              </a:solidFill>
            </a:endParaRPr>
          </a:p>
        </p:txBody>
      </p:sp>
      <p:sp>
        <p:nvSpPr>
          <p:cNvPr id="123" name="Rectangle 182"/>
          <p:cNvSpPr/>
          <p:nvPr/>
        </p:nvSpPr>
        <p:spPr>
          <a:xfrm>
            <a:off x="1734686" y="5173216"/>
            <a:ext cx="5414936" cy="1368000"/>
          </a:xfrm>
          <a:prstGeom prst="rect">
            <a:avLst/>
          </a:prstGeom>
          <a:solidFill>
            <a:schemeClr val="bg1"/>
          </a:solidFill>
          <a:ln w="6350">
            <a:solidFill>
              <a:srgbClr val="5737FF"/>
            </a:solidFill>
          </a:ln>
          <a:effectLst/>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defTabSz="914377" fontAlgn="b"/>
            <a:endParaRPr lang="it-IT" sz="1200" dirty="0">
              <a:solidFill>
                <a:prstClr val="black"/>
              </a:solidFill>
            </a:endParaRPr>
          </a:p>
        </p:txBody>
      </p:sp>
      <p:sp>
        <p:nvSpPr>
          <p:cNvPr id="124" name="Rettangolo 123"/>
          <p:cNvSpPr/>
          <p:nvPr/>
        </p:nvSpPr>
        <p:spPr>
          <a:xfrm>
            <a:off x="1744989" y="5165206"/>
            <a:ext cx="5373460" cy="707886"/>
          </a:xfrm>
          <a:prstGeom prst="rect">
            <a:avLst/>
          </a:prstGeom>
        </p:spPr>
        <p:txBody>
          <a:bodyPr wrap="square">
            <a:spAutoFit/>
          </a:bodyPr>
          <a:lstStyle/>
          <a:p>
            <a:pPr>
              <a:lnSpc>
                <a:spcPts val="1600"/>
              </a:lnSpc>
            </a:pPr>
            <a:r>
              <a:rPr lang="en-US" sz="1200" dirty="0"/>
              <a:t>e-City aims to become a </a:t>
            </a:r>
            <a:r>
              <a:rPr lang="en-US" sz="1200" b="1" dirty="0"/>
              <a:t>multi-regional wholesale fiber operator in LATAM, </a:t>
            </a:r>
            <a:r>
              <a:rPr lang="en-US" sz="1200" dirty="0"/>
              <a:t>leveraging synergies with Enel’s power distribution network.  </a:t>
            </a:r>
            <a:endParaRPr lang="en-US" sz="1400" dirty="0"/>
          </a:p>
          <a:p>
            <a:pPr>
              <a:lnSpc>
                <a:spcPts val="1600"/>
              </a:lnSpc>
            </a:pPr>
            <a:endParaRPr lang="en-US" sz="1200" b="1" dirty="0"/>
          </a:p>
        </p:txBody>
      </p:sp>
      <p:sp>
        <p:nvSpPr>
          <p:cNvPr id="110" name="Rectangle 182"/>
          <p:cNvSpPr/>
          <p:nvPr/>
        </p:nvSpPr>
        <p:spPr>
          <a:xfrm>
            <a:off x="1734686" y="1764197"/>
            <a:ext cx="5414936" cy="1366686"/>
          </a:xfrm>
          <a:prstGeom prst="rect">
            <a:avLst/>
          </a:prstGeom>
          <a:solidFill>
            <a:schemeClr val="bg1"/>
          </a:solidFill>
          <a:ln w="6350">
            <a:solidFill>
              <a:srgbClr val="5737FF"/>
            </a:solidFill>
          </a:ln>
          <a:effectLst/>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defTabSz="914377" fontAlgn="b"/>
            <a:endParaRPr lang="en-US" sz="1200" dirty="0">
              <a:solidFill>
                <a:prstClr val="black"/>
              </a:solidFill>
            </a:endParaRPr>
          </a:p>
          <a:p>
            <a:pPr defTabSz="914377" fontAlgn="b"/>
            <a:endParaRPr lang="en-US" sz="2000" dirty="0">
              <a:solidFill>
                <a:prstClr val="black"/>
              </a:solidFill>
            </a:endParaRPr>
          </a:p>
        </p:txBody>
      </p:sp>
      <p:sp>
        <p:nvSpPr>
          <p:cNvPr id="132" name="Rettangolo 131"/>
          <p:cNvSpPr/>
          <p:nvPr/>
        </p:nvSpPr>
        <p:spPr>
          <a:xfrm>
            <a:off x="1734684" y="3481369"/>
            <a:ext cx="5272281" cy="502702"/>
          </a:xfrm>
          <a:prstGeom prst="rect">
            <a:avLst/>
          </a:prstGeom>
        </p:spPr>
        <p:txBody>
          <a:bodyPr wrap="square">
            <a:spAutoFit/>
          </a:bodyPr>
          <a:lstStyle/>
          <a:p>
            <a:pPr algn="just">
              <a:lnSpc>
                <a:spcPts val="1600"/>
              </a:lnSpc>
              <a:spcAft>
                <a:spcPts val="1200"/>
              </a:spcAft>
            </a:pPr>
            <a:r>
              <a:rPr lang="en-US" sz="1200" dirty="0"/>
              <a:t>e-City offers </a:t>
            </a:r>
            <a:r>
              <a:rPr lang="en-US" sz="1200" dirty="0" smtClean="0"/>
              <a:t>to governments, public administrations and municipal utilities the most comprehensive portfolio of </a:t>
            </a:r>
            <a:r>
              <a:rPr lang="en-US" sz="1200" b="1" dirty="0" smtClean="0"/>
              <a:t>energy related digital solutions.</a:t>
            </a:r>
            <a:endParaRPr lang="en-US" sz="1200" dirty="0"/>
          </a:p>
        </p:txBody>
      </p:sp>
      <p:sp>
        <p:nvSpPr>
          <p:cNvPr id="133" name="Rettangolo 132"/>
          <p:cNvSpPr/>
          <p:nvPr/>
        </p:nvSpPr>
        <p:spPr>
          <a:xfrm>
            <a:off x="1734684" y="4115227"/>
            <a:ext cx="5272281" cy="707886"/>
          </a:xfrm>
          <a:prstGeom prst="rect">
            <a:avLst/>
          </a:prstGeom>
        </p:spPr>
        <p:txBody>
          <a:bodyPr wrap="square">
            <a:spAutoFit/>
          </a:bodyPr>
          <a:lstStyle/>
          <a:p>
            <a:pPr algn="just">
              <a:lnSpc>
                <a:spcPts val="1600"/>
              </a:lnSpc>
              <a:spcAft>
                <a:spcPts val="1200"/>
              </a:spcAft>
            </a:pPr>
            <a:r>
              <a:rPr lang="en-US" sz="1200" b="1" i="1" dirty="0">
                <a:solidFill>
                  <a:srgbClr val="5737FF"/>
                </a:solidFill>
              </a:rPr>
              <a:t>Energy </a:t>
            </a:r>
            <a:r>
              <a:rPr lang="en-US" sz="1200" b="1" i="1" dirty="0" smtClean="0">
                <a:solidFill>
                  <a:srgbClr val="5737FF"/>
                </a:solidFill>
              </a:rPr>
              <a:t>efficiency, video surveillance, urban analytics, urban advertising, e-Bus services and other lighting </a:t>
            </a:r>
            <a:r>
              <a:rPr lang="en-US" sz="1200" b="1" i="1" smtClean="0">
                <a:solidFill>
                  <a:srgbClr val="5737FF"/>
                </a:solidFill>
              </a:rPr>
              <a:t>related ancillary services</a:t>
            </a:r>
            <a:r>
              <a:rPr lang="en-US" sz="1200" b="1" i="1" dirty="0" smtClean="0">
                <a:solidFill>
                  <a:srgbClr val="5737FF"/>
                </a:solidFill>
              </a:rPr>
              <a:t>.   </a:t>
            </a:r>
            <a:endParaRPr lang="en-US" sz="1200" b="1" i="1" dirty="0">
              <a:solidFill>
                <a:srgbClr val="5737FF"/>
              </a:solidFill>
            </a:endParaRPr>
          </a:p>
        </p:txBody>
      </p:sp>
      <p:sp>
        <p:nvSpPr>
          <p:cNvPr id="11" name="Rettangolo 10"/>
          <p:cNvSpPr/>
          <p:nvPr/>
        </p:nvSpPr>
        <p:spPr>
          <a:xfrm>
            <a:off x="1868365" y="5702328"/>
            <a:ext cx="6106303" cy="861774"/>
          </a:xfrm>
          <a:prstGeom prst="rect">
            <a:avLst/>
          </a:prstGeom>
        </p:spPr>
        <p:txBody>
          <a:bodyPr wrap="square">
            <a:spAutoFit/>
          </a:bodyPr>
          <a:lstStyle/>
          <a:p>
            <a:pPr marL="171450" indent="-171450" algn="just">
              <a:lnSpc>
                <a:spcPts val="1500"/>
              </a:lnSpc>
              <a:buFont typeface="Wingdings" panose="05000000000000000000" pitchFamily="2" charset="2"/>
              <a:buChar char="§"/>
            </a:pPr>
            <a:r>
              <a:rPr lang="it-IT" sz="1200" b="1" i="1" dirty="0">
                <a:solidFill>
                  <a:srgbClr val="5737FF"/>
                </a:solidFill>
              </a:rPr>
              <a:t>Ultra Broadband </a:t>
            </a:r>
            <a:r>
              <a:rPr lang="it-IT" sz="1200" b="1" i="1" dirty="0" err="1">
                <a:solidFill>
                  <a:srgbClr val="5737FF"/>
                </a:solidFill>
              </a:rPr>
              <a:t>connectivity</a:t>
            </a:r>
            <a:r>
              <a:rPr lang="it-IT" sz="1200" b="1" i="1" dirty="0">
                <a:solidFill>
                  <a:srgbClr val="5737FF"/>
                </a:solidFill>
              </a:rPr>
              <a:t> (</a:t>
            </a:r>
            <a:r>
              <a:rPr lang="it-IT" sz="1200" b="1" i="1" dirty="0" err="1">
                <a:solidFill>
                  <a:srgbClr val="5737FF"/>
                </a:solidFill>
              </a:rPr>
              <a:t>FTTx</a:t>
            </a:r>
            <a:r>
              <a:rPr lang="it-IT" sz="1200" b="1" i="1" dirty="0">
                <a:solidFill>
                  <a:srgbClr val="5737FF"/>
                </a:solidFill>
              </a:rPr>
              <a:t>) for </a:t>
            </a:r>
            <a:r>
              <a:rPr lang="it-IT" sz="1200" b="1" i="1" dirty="0" err="1">
                <a:solidFill>
                  <a:srgbClr val="5737FF"/>
                </a:solidFill>
              </a:rPr>
              <a:t>residential</a:t>
            </a:r>
            <a:r>
              <a:rPr lang="it-IT" sz="1200" b="1" i="1" dirty="0">
                <a:solidFill>
                  <a:srgbClr val="5737FF"/>
                </a:solidFill>
              </a:rPr>
              <a:t> and </a:t>
            </a:r>
            <a:r>
              <a:rPr lang="it-IT" sz="1200" b="1" i="1" dirty="0" err="1">
                <a:solidFill>
                  <a:srgbClr val="5737FF"/>
                </a:solidFill>
              </a:rPr>
              <a:t>enterprise</a:t>
            </a:r>
            <a:r>
              <a:rPr lang="it-IT" sz="1200" b="1" i="1" dirty="0">
                <a:solidFill>
                  <a:srgbClr val="5737FF"/>
                </a:solidFill>
              </a:rPr>
              <a:t>;</a:t>
            </a:r>
            <a:endParaRPr lang="en-US" sz="1200" b="1" i="1" dirty="0">
              <a:solidFill>
                <a:srgbClr val="5737FF"/>
              </a:solidFill>
            </a:endParaRPr>
          </a:p>
          <a:p>
            <a:pPr marL="171450" indent="-171450" algn="just">
              <a:lnSpc>
                <a:spcPts val="1500"/>
              </a:lnSpc>
              <a:buFont typeface="Wingdings" panose="05000000000000000000" pitchFamily="2" charset="2"/>
              <a:buChar char="§"/>
            </a:pPr>
            <a:r>
              <a:rPr lang="en-US" sz="1200" b="1" i="1" dirty="0">
                <a:solidFill>
                  <a:srgbClr val="5737FF"/>
                </a:solidFill>
              </a:rPr>
              <a:t>4G </a:t>
            </a:r>
            <a:r>
              <a:rPr lang="it-IT" sz="1200" b="1" i="1" dirty="0">
                <a:solidFill>
                  <a:srgbClr val="5737FF"/>
                </a:solidFill>
              </a:rPr>
              <a:t>network </a:t>
            </a:r>
            <a:r>
              <a:rPr lang="it-IT" sz="1200" b="1" i="1" dirty="0" err="1">
                <a:solidFill>
                  <a:srgbClr val="5737FF"/>
                </a:solidFill>
              </a:rPr>
              <a:t>densification</a:t>
            </a:r>
            <a:r>
              <a:rPr lang="it-IT" sz="1200" b="1" i="1" dirty="0">
                <a:solidFill>
                  <a:srgbClr val="5737FF"/>
                </a:solidFill>
              </a:rPr>
              <a:t>;</a:t>
            </a:r>
          </a:p>
          <a:p>
            <a:pPr marL="171450" indent="-171450" algn="just">
              <a:lnSpc>
                <a:spcPts val="1500"/>
              </a:lnSpc>
              <a:buFont typeface="Wingdings" panose="05000000000000000000" pitchFamily="2" charset="2"/>
              <a:buChar char="§"/>
            </a:pPr>
            <a:r>
              <a:rPr lang="it-IT" sz="1200" b="1" i="1" dirty="0">
                <a:solidFill>
                  <a:srgbClr val="5737FF"/>
                </a:solidFill>
              </a:rPr>
              <a:t>5G </a:t>
            </a:r>
            <a:r>
              <a:rPr lang="it-IT" sz="1200" b="1" i="1" dirty="0" err="1">
                <a:solidFill>
                  <a:srgbClr val="5737FF"/>
                </a:solidFill>
              </a:rPr>
              <a:t>introduction</a:t>
            </a:r>
            <a:r>
              <a:rPr lang="it-IT" sz="1200" b="1" i="1" dirty="0">
                <a:solidFill>
                  <a:srgbClr val="5737FF"/>
                </a:solidFill>
              </a:rPr>
              <a:t>;</a:t>
            </a:r>
            <a:endParaRPr lang="en-US" sz="1200" b="1" i="1" dirty="0">
              <a:solidFill>
                <a:srgbClr val="5737FF"/>
              </a:solidFill>
            </a:endParaRPr>
          </a:p>
          <a:p>
            <a:pPr marL="171450" indent="-171450" algn="just">
              <a:lnSpc>
                <a:spcPts val="1500"/>
              </a:lnSpc>
              <a:buFont typeface="Wingdings" panose="05000000000000000000" pitchFamily="2" charset="2"/>
              <a:buChar char="§"/>
            </a:pPr>
            <a:r>
              <a:rPr lang="en-US" sz="1200" b="1" i="1" dirty="0">
                <a:solidFill>
                  <a:srgbClr val="5737FF"/>
                </a:solidFill>
              </a:rPr>
              <a:t>IOT and smart city infrastructure.</a:t>
            </a:r>
            <a:endParaRPr lang="it-IT" sz="1200" b="1" i="1" dirty="0">
              <a:solidFill>
                <a:srgbClr val="5737FF"/>
              </a:solidFill>
            </a:endParaRPr>
          </a:p>
        </p:txBody>
      </p:sp>
      <p:grpSp>
        <p:nvGrpSpPr>
          <p:cNvPr id="135" name="Group 165"/>
          <p:cNvGrpSpPr/>
          <p:nvPr/>
        </p:nvGrpSpPr>
        <p:grpSpPr>
          <a:xfrm>
            <a:off x="7662066" y="5458901"/>
            <a:ext cx="2703730" cy="454350"/>
            <a:chOff x="176271" y="2195102"/>
            <a:chExt cx="11839458" cy="1589733"/>
          </a:xfrm>
        </p:grpSpPr>
        <p:grpSp>
          <p:nvGrpSpPr>
            <p:cNvPr id="139" name="Group 6"/>
            <p:cNvGrpSpPr/>
            <p:nvPr/>
          </p:nvGrpSpPr>
          <p:grpSpPr>
            <a:xfrm>
              <a:off x="2641580" y="2583242"/>
              <a:ext cx="1982911" cy="1201593"/>
              <a:chOff x="2641579" y="3151113"/>
              <a:chExt cx="1982911" cy="1201594"/>
            </a:xfrm>
          </p:grpSpPr>
          <p:pic>
            <p:nvPicPr>
              <p:cNvPr id="152" name="Immagine 70"/>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4191916" y="3151113"/>
                <a:ext cx="432574" cy="1201594"/>
              </a:xfrm>
              <a:prstGeom prst="rect">
                <a:avLst/>
              </a:prstGeom>
            </p:spPr>
          </p:pic>
          <p:pic>
            <p:nvPicPr>
              <p:cNvPr id="153" name="Immagine 70"/>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3404402" y="3151113"/>
                <a:ext cx="432574" cy="1201594"/>
              </a:xfrm>
              <a:prstGeom prst="rect">
                <a:avLst/>
              </a:prstGeom>
            </p:spPr>
          </p:pic>
          <p:pic>
            <p:nvPicPr>
              <p:cNvPr id="154" name="Immagine 70"/>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2641579" y="3151113"/>
                <a:ext cx="432574" cy="1201594"/>
              </a:xfrm>
              <a:prstGeom prst="rect">
                <a:avLst/>
              </a:prstGeom>
            </p:spPr>
          </p:pic>
        </p:grpSp>
        <p:grpSp>
          <p:nvGrpSpPr>
            <p:cNvPr id="140" name="Group 10"/>
            <p:cNvGrpSpPr/>
            <p:nvPr/>
          </p:nvGrpSpPr>
          <p:grpSpPr>
            <a:xfrm>
              <a:off x="7277991" y="2583242"/>
              <a:ext cx="1195397" cy="1201593"/>
              <a:chOff x="6343215" y="3101938"/>
              <a:chExt cx="1195397" cy="1201594"/>
            </a:xfrm>
          </p:grpSpPr>
          <p:pic>
            <p:nvPicPr>
              <p:cNvPr id="150" name="Immagine 70"/>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7106038" y="3101938"/>
                <a:ext cx="432574" cy="1201594"/>
              </a:xfrm>
              <a:prstGeom prst="rect">
                <a:avLst/>
              </a:prstGeom>
            </p:spPr>
          </p:pic>
          <p:pic>
            <p:nvPicPr>
              <p:cNvPr id="151" name="Immagine 70"/>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6343215" y="3101938"/>
                <a:ext cx="432574" cy="1201594"/>
              </a:xfrm>
              <a:prstGeom prst="rect">
                <a:avLst/>
              </a:prstGeom>
            </p:spPr>
          </p:pic>
        </p:grpSp>
        <p:grpSp>
          <p:nvGrpSpPr>
            <p:cNvPr id="141" name="Group 13"/>
            <p:cNvGrpSpPr/>
            <p:nvPr/>
          </p:nvGrpSpPr>
          <p:grpSpPr>
            <a:xfrm>
              <a:off x="9341796" y="2583242"/>
              <a:ext cx="1195397" cy="1201593"/>
              <a:chOff x="6343215" y="3101938"/>
              <a:chExt cx="1195397" cy="1201594"/>
            </a:xfrm>
          </p:grpSpPr>
          <p:pic>
            <p:nvPicPr>
              <p:cNvPr id="148" name="Immagine 70"/>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7106038" y="3101938"/>
                <a:ext cx="432574" cy="1201594"/>
              </a:xfrm>
              <a:prstGeom prst="rect">
                <a:avLst/>
              </a:prstGeom>
            </p:spPr>
          </p:pic>
          <p:pic>
            <p:nvPicPr>
              <p:cNvPr id="149" name="Immagine 70"/>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6343215" y="3101938"/>
                <a:ext cx="432574" cy="1201594"/>
              </a:xfrm>
              <a:prstGeom prst="rect">
                <a:avLst/>
              </a:prstGeom>
            </p:spPr>
          </p:pic>
        </p:grpSp>
        <p:pic>
          <p:nvPicPr>
            <p:cNvPr id="142" name="Picture 85"/>
            <p:cNvPicPr>
              <a:picLocks noChangeAspect="1"/>
            </p:cNvPicPr>
            <p:nvPr/>
          </p:nvPicPr>
          <p:blipFill rotWithShape="1">
            <a:blip r:embed="rId4"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4139189" y="2404675"/>
              <a:ext cx="509453" cy="369105"/>
            </a:xfrm>
            <a:prstGeom prst="rect">
              <a:avLst/>
            </a:prstGeom>
          </p:spPr>
        </p:pic>
        <p:pic>
          <p:nvPicPr>
            <p:cNvPr id="143" name="Picture 86"/>
            <p:cNvPicPr>
              <a:picLocks noChangeAspect="1"/>
            </p:cNvPicPr>
            <p:nvPr/>
          </p:nvPicPr>
          <p:blipFill rotWithShape="1">
            <a:blip r:embed="rId4"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7224496" y="2404675"/>
              <a:ext cx="509453" cy="369105"/>
            </a:xfrm>
            <a:prstGeom prst="rect">
              <a:avLst/>
            </a:prstGeom>
          </p:spPr>
        </p:pic>
        <p:pic>
          <p:nvPicPr>
            <p:cNvPr id="144" name="Picture 87"/>
            <p:cNvPicPr>
              <a:picLocks noChangeAspect="1"/>
            </p:cNvPicPr>
            <p:nvPr/>
          </p:nvPicPr>
          <p:blipFill rotWithShape="1">
            <a:blip r:embed="rId4"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0050961" y="2404675"/>
              <a:ext cx="509453" cy="369105"/>
            </a:xfrm>
            <a:prstGeom prst="rect">
              <a:avLst/>
            </a:prstGeom>
          </p:spPr>
        </p:pic>
        <p:grpSp>
          <p:nvGrpSpPr>
            <p:cNvPr id="145" name="Group 164"/>
            <p:cNvGrpSpPr/>
            <p:nvPr/>
          </p:nvGrpSpPr>
          <p:grpSpPr>
            <a:xfrm>
              <a:off x="176271" y="2195102"/>
              <a:ext cx="11839458" cy="1500747"/>
              <a:chOff x="176271" y="2001013"/>
              <a:chExt cx="11839458" cy="1694835"/>
            </a:xfrm>
          </p:grpSpPr>
          <p:pic>
            <p:nvPicPr>
              <p:cNvPr id="146" name="Picture 159"/>
              <p:cNvPicPr>
                <a:picLocks noChangeAspect="1"/>
              </p:cNvPicPr>
              <p:nvPr/>
            </p:nvPicPr>
            <p:blipFill>
              <a:blip r:embed="rId5" cstate="email">
                <a:biLevel thresh="25000"/>
                <a:extLst>
                  <a:ext uri="{28A0092B-C50C-407E-A947-70E740481C1C}">
                    <a14:useLocalDpi xmlns:a14="http://schemas.microsoft.com/office/drawing/2010/main"/>
                  </a:ext>
                </a:extLst>
              </a:blip>
              <a:stretch>
                <a:fillRect/>
              </a:stretch>
            </p:blipFill>
            <p:spPr>
              <a:xfrm>
                <a:off x="176271" y="2001013"/>
                <a:ext cx="11839458" cy="1694835"/>
              </a:xfrm>
              <a:prstGeom prst="rect">
                <a:avLst/>
              </a:prstGeom>
            </p:spPr>
          </p:pic>
          <p:sp>
            <p:nvSpPr>
              <p:cNvPr id="147" name="Freeform 160"/>
              <p:cNvSpPr/>
              <p:nvPr/>
            </p:nvSpPr>
            <p:spPr>
              <a:xfrm>
                <a:off x="1955801" y="2744912"/>
                <a:ext cx="8724900" cy="950000"/>
              </a:xfrm>
              <a:custGeom>
                <a:avLst/>
                <a:gdLst>
                  <a:gd name="connsiteX0" fmla="*/ 0 w 3290888"/>
                  <a:gd name="connsiteY0" fmla="*/ 889287 h 1042849"/>
                  <a:gd name="connsiteX1" fmla="*/ 304800 w 3290888"/>
                  <a:gd name="connsiteY1" fmla="*/ 984537 h 1042849"/>
                  <a:gd name="connsiteX2" fmla="*/ 766763 w 3290888"/>
                  <a:gd name="connsiteY2" fmla="*/ 108237 h 1042849"/>
                  <a:gd name="connsiteX3" fmla="*/ 1185863 w 3290888"/>
                  <a:gd name="connsiteY3" fmla="*/ 255874 h 1042849"/>
                  <a:gd name="connsiteX4" fmla="*/ 1585913 w 3290888"/>
                  <a:gd name="connsiteY4" fmla="*/ 36799 h 1042849"/>
                  <a:gd name="connsiteX5" fmla="*/ 1957388 w 3290888"/>
                  <a:gd name="connsiteY5" fmla="*/ 193962 h 1042849"/>
                  <a:gd name="connsiteX6" fmla="*/ 2366963 w 3290888"/>
                  <a:gd name="connsiteY6" fmla="*/ 32037 h 1042849"/>
                  <a:gd name="connsiteX7" fmla="*/ 3062288 w 3290888"/>
                  <a:gd name="connsiteY7" fmla="*/ 951199 h 1042849"/>
                  <a:gd name="connsiteX8" fmla="*/ 3290888 w 3290888"/>
                  <a:gd name="connsiteY8" fmla="*/ 884524 h 1042849"/>
                  <a:gd name="connsiteX0" fmla="*/ 0 w 3290888"/>
                  <a:gd name="connsiteY0" fmla="*/ 889287 h 1020377"/>
                  <a:gd name="connsiteX1" fmla="*/ 381000 w 3290888"/>
                  <a:gd name="connsiteY1" fmla="*/ 605295 h 1020377"/>
                  <a:gd name="connsiteX2" fmla="*/ 766763 w 3290888"/>
                  <a:gd name="connsiteY2" fmla="*/ 108237 h 1020377"/>
                  <a:gd name="connsiteX3" fmla="*/ 1185863 w 3290888"/>
                  <a:gd name="connsiteY3" fmla="*/ 255874 h 1020377"/>
                  <a:gd name="connsiteX4" fmla="*/ 1585913 w 3290888"/>
                  <a:gd name="connsiteY4" fmla="*/ 36799 h 1020377"/>
                  <a:gd name="connsiteX5" fmla="*/ 1957388 w 3290888"/>
                  <a:gd name="connsiteY5" fmla="*/ 193962 h 1020377"/>
                  <a:gd name="connsiteX6" fmla="*/ 2366963 w 3290888"/>
                  <a:gd name="connsiteY6" fmla="*/ 32037 h 1020377"/>
                  <a:gd name="connsiteX7" fmla="*/ 3062288 w 3290888"/>
                  <a:gd name="connsiteY7" fmla="*/ 951199 h 1020377"/>
                  <a:gd name="connsiteX8" fmla="*/ 3290888 w 3290888"/>
                  <a:gd name="connsiteY8" fmla="*/ 884524 h 1020377"/>
                  <a:gd name="connsiteX0" fmla="*/ 0 w 3262313"/>
                  <a:gd name="connsiteY0" fmla="*/ 780932 h 1020377"/>
                  <a:gd name="connsiteX1" fmla="*/ 352425 w 3262313"/>
                  <a:gd name="connsiteY1" fmla="*/ 605295 h 1020377"/>
                  <a:gd name="connsiteX2" fmla="*/ 738188 w 3262313"/>
                  <a:gd name="connsiteY2" fmla="*/ 108237 h 1020377"/>
                  <a:gd name="connsiteX3" fmla="*/ 1157288 w 3262313"/>
                  <a:gd name="connsiteY3" fmla="*/ 255874 h 1020377"/>
                  <a:gd name="connsiteX4" fmla="*/ 1557338 w 3262313"/>
                  <a:gd name="connsiteY4" fmla="*/ 36799 h 1020377"/>
                  <a:gd name="connsiteX5" fmla="*/ 1928813 w 3262313"/>
                  <a:gd name="connsiteY5" fmla="*/ 193962 h 1020377"/>
                  <a:gd name="connsiteX6" fmla="*/ 2338388 w 3262313"/>
                  <a:gd name="connsiteY6" fmla="*/ 32037 h 1020377"/>
                  <a:gd name="connsiteX7" fmla="*/ 3033713 w 3262313"/>
                  <a:gd name="connsiteY7" fmla="*/ 951199 h 1020377"/>
                  <a:gd name="connsiteX8" fmla="*/ 3262313 w 3262313"/>
                  <a:gd name="connsiteY8" fmla="*/ 884524 h 1020377"/>
                  <a:gd name="connsiteX0" fmla="*/ 0 w 3262313"/>
                  <a:gd name="connsiteY0" fmla="*/ 780932 h 1020377"/>
                  <a:gd name="connsiteX1" fmla="*/ 304800 w 3262313"/>
                  <a:gd name="connsiteY1" fmla="*/ 529447 h 1020377"/>
                  <a:gd name="connsiteX2" fmla="*/ 738188 w 3262313"/>
                  <a:gd name="connsiteY2" fmla="*/ 108237 h 1020377"/>
                  <a:gd name="connsiteX3" fmla="*/ 1157288 w 3262313"/>
                  <a:gd name="connsiteY3" fmla="*/ 255874 h 1020377"/>
                  <a:gd name="connsiteX4" fmla="*/ 1557338 w 3262313"/>
                  <a:gd name="connsiteY4" fmla="*/ 36799 h 1020377"/>
                  <a:gd name="connsiteX5" fmla="*/ 1928813 w 3262313"/>
                  <a:gd name="connsiteY5" fmla="*/ 193962 h 1020377"/>
                  <a:gd name="connsiteX6" fmla="*/ 2338388 w 3262313"/>
                  <a:gd name="connsiteY6" fmla="*/ 32037 h 1020377"/>
                  <a:gd name="connsiteX7" fmla="*/ 3033713 w 3262313"/>
                  <a:gd name="connsiteY7" fmla="*/ 951199 h 1020377"/>
                  <a:gd name="connsiteX8" fmla="*/ 3262313 w 3262313"/>
                  <a:gd name="connsiteY8" fmla="*/ 884524 h 1020377"/>
                  <a:gd name="connsiteX0" fmla="*/ 0 w 3319463"/>
                  <a:gd name="connsiteY0" fmla="*/ 845945 h 1020377"/>
                  <a:gd name="connsiteX1" fmla="*/ 361950 w 3319463"/>
                  <a:gd name="connsiteY1" fmla="*/ 529447 h 1020377"/>
                  <a:gd name="connsiteX2" fmla="*/ 795338 w 3319463"/>
                  <a:gd name="connsiteY2" fmla="*/ 108237 h 1020377"/>
                  <a:gd name="connsiteX3" fmla="*/ 1214438 w 3319463"/>
                  <a:gd name="connsiteY3" fmla="*/ 255874 h 1020377"/>
                  <a:gd name="connsiteX4" fmla="*/ 1614488 w 3319463"/>
                  <a:gd name="connsiteY4" fmla="*/ 36799 h 1020377"/>
                  <a:gd name="connsiteX5" fmla="*/ 1985963 w 3319463"/>
                  <a:gd name="connsiteY5" fmla="*/ 193962 h 1020377"/>
                  <a:gd name="connsiteX6" fmla="*/ 2395538 w 3319463"/>
                  <a:gd name="connsiteY6" fmla="*/ 32037 h 1020377"/>
                  <a:gd name="connsiteX7" fmla="*/ 3090863 w 3319463"/>
                  <a:gd name="connsiteY7" fmla="*/ 951199 h 1020377"/>
                  <a:gd name="connsiteX8" fmla="*/ 3319463 w 3319463"/>
                  <a:gd name="connsiteY8" fmla="*/ 884524 h 1020377"/>
                  <a:gd name="connsiteX0" fmla="*/ 0 w 3319463"/>
                  <a:gd name="connsiteY0" fmla="*/ 833410 h 912825"/>
                  <a:gd name="connsiteX1" fmla="*/ 361950 w 3319463"/>
                  <a:gd name="connsiteY1" fmla="*/ 516912 h 912825"/>
                  <a:gd name="connsiteX2" fmla="*/ 795338 w 3319463"/>
                  <a:gd name="connsiteY2" fmla="*/ 95702 h 912825"/>
                  <a:gd name="connsiteX3" fmla="*/ 1214438 w 3319463"/>
                  <a:gd name="connsiteY3" fmla="*/ 243339 h 912825"/>
                  <a:gd name="connsiteX4" fmla="*/ 1614488 w 3319463"/>
                  <a:gd name="connsiteY4" fmla="*/ 24264 h 912825"/>
                  <a:gd name="connsiteX5" fmla="*/ 1985963 w 3319463"/>
                  <a:gd name="connsiteY5" fmla="*/ 181427 h 912825"/>
                  <a:gd name="connsiteX6" fmla="*/ 2395538 w 3319463"/>
                  <a:gd name="connsiteY6" fmla="*/ 19502 h 912825"/>
                  <a:gd name="connsiteX7" fmla="*/ 2938463 w 3319463"/>
                  <a:gd name="connsiteY7" fmla="*/ 721955 h 912825"/>
                  <a:gd name="connsiteX8" fmla="*/ 3319463 w 3319463"/>
                  <a:gd name="connsiteY8" fmla="*/ 871989 h 912825"/>
                  <a:gd name="connsiteX0" fmla="*/ 0 w 3205163"/>
                  <a:gd name="connsiteY0" fmla="*/ 833410 h 857883"/>
                  <a:gd name="connsiteX1" fmla="*/ 361950 w 3205163"/>
                  <a:gd name="connsiteY1" fmla="*/ 516912 h 857883"/>
                  <a:gd name="connsiteX2" fmla="*/ 795338 w 3205163"/>
                  <a:gd name="connsiteY2" fmla="*/ 95702 h 857883"/>
                  <a:gd name="connsiteX3" fmla="*/ 1214438 w 3205163"/>
                  <a:gd name="connsiteY3" fmla="*/ 243339 h 857883"/>
                  <a:gd name="connsiteX4" fmla="*/ 1614488 w 3205163"/>
                  <a:gd name="connsiteY4" fmla="*/ 24264 h 857883"/>
                  <a:gd name="connsiteX5" fmla="*/ 1985963 w 3205163"/>
                  <a:gd name="connsiteY5" fmla="*/ 181427 h 857883"/>
                  <a:gd name="connsiteX6" fmla="*/ 2395538 w 3205163"/>
                  <a:gd name="connsiteY6" fmla="*/ 19502 h 857883"/>
                  <a:gd name="connsiteX7" fmla="*/ 2938463 w 3205163"/>
                  <a:gd name="connsiteY7" fmla="*/ 721955 h 857883"/>
                  <a:gd name="connsiteX8" fmla="*/ 3205163 w 3205163"/>
                  <a:gd name="connsiteY8" fmla="*/ 796141 h 857883"/>
                  <a:gd name="connsiteX0" fmla="*/ 0 w 3205163"/>
                  <a:gd name="connsiteY0" fmla="*/ 831076 h 855549"/>
                  <a:gd name="connsiteX1" fmla="*/ 361950 w 3205163"/>
                  <a:gd name="connsiteY1" fmla="*/ 514578 h 855549"/>
                  <a:gd name="connsiteX2" fmla="*/ 795338 w 3205163"/>
                  <a:gd name="connsiteY2" fmla="*/ 93368 h 855549"/>
                  <a:gd name="connsiteX3" fmla="*/ 1214438 w 3205163"/>
                  <a:gd name="connsiteY3" fmla="*/ 241005 h 855549"/>
                  <a:gd name="connsiteX4" fmla="*/ 1614488 w 3205163"/>
                  <a:gd name="connsiteY4" fmla="*/ 21930 h 855549"/>
                  <a:gd name="connsiteX5" fmla="*/ 1985963 w 3205163"/>
                  <a:gd name="connsiteY5" fmla="*/ 179093 h 855549"/>
                  <a:gd name="connsiteX6" fmla="*/ 2395538 w 3205163"/>
                  <a:gd name="connsiteY6" fmla="*/ 17168 h 855549"/>
                  <a:gd name="connsiteX7" fmla="*/ 2900363 w 3205163"/>
                  <a:gd name="connsiteY7" fmla="*/ 676279 h 855549"/>
                  <a:gd name="connsiteX8" fmla="*/ 3205163 w 3205163"/>
                  <a:gd name="connsiteY8" fmla="*/ 793807 h 855549"/>
                  <a:gd name="connsiteX0" fmla="*/ 0 w 6029325"/>
                  <a:gd name="connsiteY0" fmla="*/ 831076 h 855549"/>
                  <a:gd name="connsiteX1" fmla="*/ 361950 w 6029325"/>
                  <a:gd name="connsiteY1" fmla="*/ 514578 h 855549"/>
                  <a:gd name="connsiteX2" fmla="*/ 795338 w 6029325"/>
                  <a:gd name="connsiteY2" fmla="*/ 93368 h 855549"/>
                  <a:gd name="connsiteX3" fmla="*/ 1214438 w 6029325"/>
                  <a:gd name="connsiteY3" fmla="*/ 241005 h 855549"/>
                  <a:gd name="connsiteX4" fmla="*/ 1614488 w 6029325"/>
                  <a:gd name="connsiteY4" fmla="*/ 21930 h 855549"/>
                  <a:gd name="connsiteX5" fmla="*/ 1985963 w 6029325"/>
                  <a:gd name="connsiteY5" fmla="*/ 179093 h 855549"/>
                  <a:gd name="connsiteX6" fmla="*/ 2395538 w 6029325"/>
                  <a:gd name="connsiteY6" fmla="*/ 17168 h 855549"/>
                  <a:gd name="connsiteX7" fmla="*/ 2900363 w 6029325"/>
                  <a:gd name="connsiteY7" fmla="*/ 676279 h 855549"/>
                  <a:gd name="connsiteX8" fmla="*/ 6029325 w 6029325"/>
                  <a:gd name="connsiteY8" fmla="*/ 647529 h 855549"/>
                  <a:gd name="connsiteX0" fmla="*/ 0 w 8724900"/>
                  <a:gd name="connsiteY0" fmla="*/ 831076 h 861403"/>
                  <a:gd name="connsiteX1" fmla="*/ 361950 w 8724900"/>
                  <a:gd name="connsiteY1" fmla="*/ 514578 h 861403"/>
                  <a:gd name="connsiteX2" fmla="*/ 795338 w 8724900"/>
                  <a:gd name="connsiteY2" fmla="*/ 93368 h 861403"/>
                  <a:gd name="connsiteX3" fmla="*/ 1214438 w 8724900"/>
                  <a:gd name="connsiteY3" fmla="*/ 241005 h 861403"/>
                  <a:gd name="connsiteX4" fmla="*/ 1614488 w 8724900"/>
                  <a:gd name="connsiteY4" fmla="*/ 21930 h 861403"/>
                  <a:gd name="connsiteX5" fmla="*/ 1985963 w 8724900"/>
                  <a:gd name="connsiteY5" fmla="*/ 179093 h 861403"/>
                  <a:gd name="connsiteX6" fmla="*/ 2395538 w 8724900"/>
                  <a:gd name="connsiteY6" fmla="*/ 17168 h 861403"/>
                  <a:gd name="connsiteX7" fmla="*/ 2900363 w 8724900"/>
                  <a:gd name="connsiteY7" fmla="*/ 676279 h 861403"/>
                  <a:gd name="connsiteX8" fmla="*/ 8724900 w 8724900"/>
                  <a:gd name="connsiteY8" fmla="*/ 820896 h 861403"/>
                  <a:gd name="connsiteX0" fmla="*/ 0 w 8724900"/>
                  <a:gd name="connsiteY0" fmla="*/ 1018491 h 1042964"/>
                  <a:gd name="connsiteX1" fmla="*/ 361950 w 8724900"/>
                  <a:gd name="connsiteY1" fmla="*/ 701993 h 1042964"/>
                  <a:gd name="connsiteX2" fmla="*/ 795338 w 8724900"/>
                  <a:gd name="connsiteY2" fmla="*/ 280783 h 1042964"/>
                  <a:gd name="connsiteX3" fmla="*/ 1214438 w 8724900"/>
                  <a:gd name="connsiteY3" fmla="*/ 428420 h 1042964"/>
                  <a:gd name="connsiteX4" fmla="*/ 1614488 w 8724900"/>
                  <a:gd name="connsiteY4" fmla="*/ 209345 h 1042964"/>
                  <a:gd name="connsiteX5" fmla="*/ 1985963 w 8724900"/>
                  <a:gd name="connsiteY5" fmla="*/ 366508 h 1042964"/>
                  <a:gd name="connsiteX6" fmla="*/ 2395538 w 8724900"/>
                  <a:gd name="connsiteY6" fmla="*/ 204583 h 1042964"/>
                  <a:gd name="connsiteX7" fmla="*/ 2900363 w 8724900"/>
                  <a:gd name="connsiteY7" fmla="*/ 863694 h 1042964"/>
                  <a:gd name="connsiteX8" fmla="*/ 7921624 w 8724900"/>
                  <a:gd name="connsiteY8" fmla="*/ 501 h 1042964"/>
                  <a:gd name="connsiteX9" fmla="*/ 8724900 w 8724900"/>
                  <a:gd name="connsiteY9" fmla="*/ 1008311 h 1042964"/>
                  <a:gd name="connsiteX0" fmla="*/ 0 w 8724900"/>
                  <a:gd name="connsiteY0" fmla="*/ 1067536 h 1092009"/>
                  <a:gd name="connsiteX1" fmla="*/ 361950 w 8724900"/>
                  <a:gd name="connsiteY1" fmla="*/ 751038 h 1092009"/>
                  <a:gd name="connsiteX2" fmla="*/ 795338 w 8724900"/>
                  <a:gd name="connsiteY2" fmla="*/ 329828 h 1092009"/>
                  <a:gd name="connsiteX3" fmla="*/ 1214438 w 8724900"/>
                  <a:gd name="connsiteY3" fmla="*/ 477465 h 1092009"/>
                  <a:gd name="connsiteX4" fmla="*/ 1614488 w 8724900"/>
                  <a:gd name="connsiteY4" fmla="*/ 258390 h 1092009"/>
                  <a:gd name="connsiteX5" fmla="*/ 1985963 w 8724900"/>
                  <a:gd name="connsiteY5" fmla="*/ 415553 h 1092009"/>
                  <a:gd name="connsiteX6" fmla="*/ 2395538 w 8724900"/>
                  <a:gd name="connsiteY6" fmla="*/ 253628 h 1092009"/>
                  <a:gd name="connsiteX7" fmla="*/ 2900363 w 8724900"/>
                  <a:gd name="connsiteY7" fmla="*/ 912739 h 1092009"/>
                  <a:gd name="connsiteX8" fmla="*/ 7331074 w 8724900"/>
                  <a:gd name="connsiteY8" fmla="*/ 293344 h 1092009"/>
                  <a:gd name="connsiteX9" fmla="*/ 7921624 w 8724900"/>
                  <a:gd name="connsiteY9" fmla="*/ 49546 h 1092009"/>
                  <a:gd name="connsiteX10" fmla="*/ 8724900 w 8724900"/>
                  <a:gd name="connsiteY10" fmla="*/ 1057356 h 1092009"/>
                  <a:gd name="connsiteX0" fmla="*/ 0 w 8825236"/>
                  <a:gd name="connsiteY0" fmla="*/ 915554 h 940027"/>
                  <a:gd name="connsiteX1" fmla="*/ 361950 w 8825236"/>
                  <a:gd name="connsiteY1" fmla="*/ 599056 h 940027"/>
                  <a:gd name="connsiteX2" fmla="*/ 795338 w 8825236"/>
                  <a:gd name="connsiteY2" fmla="*/ 177846 h 940027"/>
                  <a:gd name="connsiteX3" fmla="*/ 1214438 w 8825236"/>
                  <a:gd name="connsiteY3" fmla="*/ 325483 h 940027"/>
                  <a:gd name="connsiteX4" fmla="*/ 1614488 w 8825236"/>
                  <a:gd name="connsiteY4" fmla="*/ 106408 h 940027"/>
                  <a:gd name="connsiteX5" fmla="*/ 1985963 w 8825236"/>
                  <a:gd name="connsiteY5" fmla="*/ 263571 h 940027"/>
                  <a:gd name="connsiteX6" fmla="*/ 2395538 w 8825236"/>
                  <a:gd name="connsiteY6" fmla="*/ 101646 h 940027"/>
                  <a:gd name="connsiteX7" fmla="*/ 2900363 w 8825236"/>
                  <a:gd name="connsiteY7" fmla="*/ 760757 h 940027"/>
                  <a:gd name="connsiteX8" fmla="*/ 7331074 w 8825236"/>
                  <a:gd name="connsiteY8" fmla="*/ 141362 h 940027"/>
                  <a:gd name="connsiteX9" fmla="*/ 8264524 w 8825236"/>
                  <a:gd name="connsiteY9" fmla="*/ 92603 h 940027"/>
                  <a:gd name="connsiteX10" fmla="*/ 8724900 w 8825236"/>
                  <a:gd name="connsiteY10" fmla="*/ 905374 h 940027"/>
                  <a:gd name="connsiteX0" fmla="*/ 0 w 8724900"/>
                  <a:gd name="connsiteY0" fmla="*/ 915554 h 940027"/>
                  <a:gd name="connsiteX1" fmla="*/ 361950 w 8724900"/>
                  <a:gd name="connsiteY1" fmla="*/ 599056 h 940027"/>
                  <a:gd name="connsiteX2" fmla="*/ 795338 w 8724900"/>
                  <a:gd name="connsiteY2" fmla="*/ 177846 h 940027"/>
                  <a:gd name="connsiteX3" fmla="*/ 1214438 w 8724900"/>
                  <a:gd name="connsiteY3" fmla="*/ 325483 h 940027"/>
                  <a:gd name="connsiteX4" fmla="*/ 1614488 w 8724900"/>
                  <a:gd name="connsiteY4" fmla="*/ 106408 h 940027"/>
                  <a:gd name="connsiteX5" fmla="*/ 1985963 w 8724900"/>
                  <a:gd name="connsiteY5" fmla="*/ 263571 h 940027"/>
                  <a:gd name="connsiteX6" fmla="*/ 2395538 w 8724900"/>
                  <a:gd name="connsiteY6" fmla="*/ 101646 h 940027"/>
                  <a:gd name="connsiteX7" fmla="*/ 2900363 w 8724900"/>
                  <a:gd name="connsiteY7" fmla="*/ 760757 h 940027"/>
                  <a:gd name="connsiteX8" fmla="*/ 7331074 w 8724900"/>
                  <a:gd name="connsiteY8" fmla="*/ 141362 h 940027"/>
                  <a:gd name="connsiteX9" fmla="*/ 8264524 w 8724900"/>
                  <a:gd name="connsiteY9" fmla="*/ 92603 h 940027"/>
                  <a:gd name="connsiteX10" fmla="*/ 8724900 w 8724900"/>
                  <a:gd name="connsiteY10" fmla="*/ 905374 h 940027"/>
                  <a:gd name="connsiteX0" fmla="*/ 0 w 8724900"/>
                  <a:gd name="connsiteY0" fmla="*/ 948719 h 973192"/>
                  <a:gd name="connsiteX1" fmla="*/ 361950 w 8724900"/>
                  <a:gd name="connsiteY1" fmla="*/ 632221 h 973192"/>
                  <a:gd name="connsiteX2" fmla="*/ 795338 w 8724900"/>
                  <a:gd name="connsiteY2" fmla="*/ 211011 h 973192"/>
                  <a:gd name="connsiteX3" fmla="*/ 1214438 w 8724900"/>
                  <a:gd name="connsiteY3" fmla="*/ 358648 h 973192"/>
                  <a:gd name="connsiteX4" fmla="*/ 1614488 w 8724900"/>
                  <a:gd name="connsiteY4" fmla="*/ 139573 h 973192"/>
                  <a:gd name="connsiteX5" fmla="*/ 1985963 w 8724900"/>
                  <a:gd name="connsiteY5" fmla="*/ 296736 h 973192"/>
                  <a:gd name="connsiteX6" fmla="*/ 2395538 w 8724900"/>
                  <a:gd name="connsiteY6" fmla="*/ 134811 h 973192"/>
                  <a:gd name="connsiteX7" fmla="*/ 2900363 w 8724900"/>
                  <a:gd name="connsiteY7" fmla="*/ 793922 h 973192"/>
                  <a:gd name="connsiteX8" fmla="*/ 7331074 w 8724900"/>
                  <a:gd name="connsiteY8" fmla="*/ 174527 h 973192"/>
                  <a:gd name="connsiteX9" fmla="*/ 8407399 w 8724900"/>
                  <a:gd name="connsiteY9" fmla="*/ 77009 h 973192"/>
                  <a:gd name="connsiteX10" fmla="*/ 8724900 w 8724900"/>
                  <a:gd name="connsiteY10" fmla="*/ 938539 h 973192"/>
                  <a:gd name="connsiteX0" fmla="*/ 0 w 8724900"/>
                  <a:gd name="connsiteY0" fmla="*/ 951805 h 976278"/>
                  <a:gd name="connsiteX1" fmla="*/ 361950 w 8724900"/>
                  <a:gd name="connsiteY1" fmla="*/ 635307 h 976278"/>
                  <a:gd name="connsiteX2" fmla="*/ 795338 w 8724900"/>
                  <a:gd name="connsiteY2" fmla="*/ 214097 h 976278"/>
                  <a:gd name="connsiteX3" fmla="*/ 1214438 w 8724900"/>
                  <a:gd name="connsiteY3" fmla="*/ 361734 h 976278"/>
                  <a:gd name="connsiteX4" fmla="*/ 1614488 w 8724900"/>
                  <a:gd name="connsiteY4" fmla="*/ 142659 h 976278"/>
                  <a:gd name="connsiteX5" fmla="*/ 1985963 w 8724900"/>
                  <a:gd name="connsiteY5" fmla="*/ 299822 h 976278"/>
                  <a:gd name="connsiteX6" fmla="*/ 2395538 w 8724900"/>
                  <a:gd name="connsiteY6" fmla="*/ 137897 h 976278"/>
                  <a:gd name="connsiteX7" fmla="*/ 2900363 w 8724900"/>
                  <a:gd name="connsiteY7" fmla="*/ 797008 h 976278"/>
                  <a:gd name="connsiteX8" fmla="*/ 7878762 w 8724900"/>
                  <a:gd name="connsiteY8" fmla="*/ 166777 h 976278"/>
                  <a:gd name="connsiteX9" fmla="*/ 8407399 w 8724900"/>
                  <a:gd name="connsiteY9" fmla="*/ 80095 h 976278"/>
                  <a:gd name="connsiteX10" fmla="*/ 8724900 w 8724900"/>
                  <a:gd name="connsiteY10" fmla="*/ 941625 h 976278"/>
                  <a:gd name="connsiteX0" fmla="*/ 0 w 8724900"/>
                  <a:gd name="connsiteY0" fmla="*/ 1000658 h 1025131"/>
                  <a:gd name="connsiteX1" fmla="*/ 361950 w 8724900"/>
                  <a:gd name="connsiteY1" fmla="*/ 684160 h 1025131"/>
                  <a:gd name="connsiteX2" fmla="*/ 795338 w 8724900"/>
                  <a:gd name="connsiteY2" fmla="*/ 262950 h 1025131"/>
                  <a:gd name="connsiteX3" fmla="*/ 1214438 w 8724900"/>
                  <a:gd name="connsiteY3" fmla="*/ 410587 h 1025131"/>
                  <a:gd name="connsiteX4" fmla="*/ 1614488 w 8724900"/>
                  <a:gd name="connsiteY4" fmla="*/ 191512 h 1025131"/>
                  <a:gd name="connsiteX5" fmla="*/ 1985963 w 8724900"/>
                  <a:gd name="connsiteY5" fmla="*/ 348675 h 1025131"/>
                  <a:gd name="connsiteX6" fmla="*/ 2395538 w 8724900"/>
                  <a:gd name="connsiteY6" fmla="*/ 186750 h 1025131"/>
                  <a:gd name="connsiteX7" fmla="*/ 2900363 w 8724900"/>
                  <a:gd name="connsiteY7" fmla="*/ 845861 h 1025131"/>
                  <a:gd name="connsiteX8" fmla="*/ 7550149 w 8724900"/>
                  <a:gd name="connsiteY8" fmla="*/ 20593 h 1025131"/>
                  <a:gd name="connsiteX9" fmla="*/ 7878762 w 8724900"/>
                  <a:gd name="connsiteY9" fmla="*/ 215630 h 1025131"/>
                  <a:gd name="connsiteX10" fmla="*/ 8407399 w 8724900"/>
                  <a:gd name="connsiteY10" fmla="*/ 128948 h 1025131"/>
                  <a:gd name="connsiteX11" fmla="*/ 8724900 w 8724900"/>
                  <a:gd name="connsiteY11" fmla="*/ 990478 h 1025131"/>
                  <a:gd name="connsiteX0" fmla="*/ 0 w 8724900"/>
                  <a:gd name="connsiteY0" fmla="*/ 980190 h 1119449"/>
                  <a:gd name="connsiteX1" fmla="*/ 361950 w 8724900"/>
                  <a:gd name="connsiteY1" fmla="*/ 663692 h 1119449"/>
                  <a:gd name="connsiteX2" fmla="*/ 795338 w 8724900"/>
                  <a:gd name="connsiteY2" fmla="*/ 242482 h 1119449"/>
                  <a:gd name="connsiteX3" fmla="*/ 1214438 w 8724900"/>
                  <a:gd name="connsiteY3" fmla="*/ 390119 h 1119449"/>
                  <a:gd name="connsiteX4" fmla="*/ 1614488 w 8724900"/>
                  <a:gd name="connsiteY4" fmla="*/ 171044 h 1119449"/>
                  <a:gd name="connsiteX5" fmla="*/ 1985963 w 8724900"/>
                  <a:gd name="connsiteY5" fmla="*/ 328207 h 1119449"/>
                  <a:gd name="connsiteX6" fmla="*/ 2395538 w 8724900"/>
                  <a:gd name="connsiteY6" fmla="*/ 166282 h 1119449"/>
                  <a:gd name="connsiteX7" fmla="*/ 2900363 w 8724900"/>
                  <a:gd name="connsiteY7" fmla="*/ 825393 h 1119449"/>
                  <a:gd name="connsiteX8" fmla="*/ 6978649 w 8724900"/>
                  <a:gd name="connsiteY8" fmla="*/ 1078254 h 1119449"/>
                  <a:gd name="connsiteX9" fmla="*/ 7550149 w 8724900"/>
                  <a:gd name="connsiteY9" fmla="*/ 125 h 1119449"/>
                  <a:gd name="connsiteX10" fmla="*/ 7878762 w 8724900"/>
                  <a:gd name="connsiteY10" fmla="*/ 195162 h 1119449"/>
                  <a:gd name="connsiteX11" fmla="*/ 8407399 w 8724900"/>
                  <a:gd name="connsiteY11" fmla="*/ 108480 h 1119449"/>
                  <a:gd name="connsiteX12" fmla="*/ 8724900 w 8724900"/>
                  <a:gd name="connsiteY12" fmla="*/ 970010 h 1119449"/>
                  <a:gd name="connsiteX0" fmla="*/ 0 w 8724900"/>
                  <a:gd name="connsiteY0" fmla="*/ 980196 h 1097994"/>
                  <a:gd name="connsiteX1" fmla="*/ 361950 w 8724900"/>
                  <a:gd name="connsiteY1" fmla="*/ 663698 h 1097994"/>
                  <a:gd name="connsiteX2" fmla="*/ 795338 w 8724900"/>
                  <a:gd name="connsiteY2" fmla="*/ 242488 h 1097994"/>
                  <a:gd name="connsiteX3" fmla="*/ 1214438 w 8724900"/>
                  <a:gd name="connsiteY3" fmla="*/ 390125 h 1097994"/>
                  <a:gd name="connsiteX4" fmla="*/ 1614488 w 8724900"/>
                  <a:gd name="connsiteY4" fmla="*/ 171050 h 1097994"/>
                  <a:gd name="connsiteX5" fmla="*/ 1985963 w 8724900"/>
                  <a:gd name="connsiteY5" fmla="*/ 328213 h 1097994"/>
                  <a:gd name="connsiteX6" fmla="*/ 2395538 w 8724900"/>
                  <a:gd name="connsiteY6" fmla="*/ 166288 h 1097994"/>
                  <a:gd name="connsiteX7" fmla="*/ 2900363 w 8724900"/>
                  <a:gd name="connsiteY7" fmla="*/ 825399 h 1097994"/>
                  <a:gd name="connsiteX8" fmla="*/ 6264274 w 8724900"/>
                  <a:gd name="connsiteY8" fmla="*/ 21802 h 1097994"/>
                  <a:gd name="connsiteX9" fmla="*/ 6978649 w 8724900"/>
                  <a:gd name="connsiteY9" fmla="*/ 1078260 h 1097994"/>
                  <a:gd name="connsiteX10" fmla="*/ 7550149 w 8724900"/>
                  <a:gd name="connsiteY10" fmla="*/ 131 h 1097994"/>
                  <a:gd name="connsiteX11" fmla="*/ 7878762 w 8724900"/>
                  <a:gd name="connsiteY11" fmla="*/ 195168 h 1097994"/>
                  <a:gd name="connsiteX12" fmla="*/ 8407399 w 8724900"/>
                  <a:gd name="connsiteY12" fmla="*/ 108486 h 1097994"/>
                  <a:gd name="connsiteX13" fmla="*/ 8724900 w 8724900"/>
                  <a:gd name="connsiteY13" fmla="*/ 970016 h 1097994"/>
                  <a:gd name="connsiteX0" fmla="*/ 0 w 8724900"/>
                  <a:gd name="connsiteY0" fmla="*/ 1026668 h 1146481"/>
                  <a:gd name="connsiteX1" fmla="*/ 361950 w 8724900"/>
                  <a:gd name="connsiteY1" fmla="*/ 710170 h 1146481"/>
                  <a:gd name="connsiteX2" fmla="*/ 795338 w 8724900"/>
                  <a:gd name="connsiteY2" fmla="*/ 288960 h 1146481"/>
                  <a:gd name="connsiteX3" fmla="*/ 1214438 w 8724900"/>
                  <a:gd name="connsiteY3" fmla="*/ 436597 h 1146481"/>
                  <a:gd name="connsiteX4" fmla="*/ 1614488 w 8724900"/>
                  <a:gd name="connsiteY4" fmla="*/ 217522 h 1146481"/>
                  <a:gd name="connsiteX5" fmla="*/ 1985963 w 8724900"/>
                  <a:gd name="connsiteY5" fmla="*/ 374685 h 1146481"/>
                  <a:gd name="connsiteX6" fmla="*/ 2395538 w 8724900"/>
                  <a:gd name="connsiteY6" fmla="*/ 212760 h 1146481"/>
                  <a:gd name="connsiteX7" fmla="*/ 2900363 w 8724900"/>
                  <a:gd name="connsiteY7" fmla="*/ 871871 h 1146481"/>
                  <a:gd name="connsiteX8" fmla="*/ 5883274 w 8724900"/>
                  <a:gd name="connsiteY8" fmla="*/ 214554 h 1146481"/>
                  <a:gd name="connsiteX9" fmla="*/ 6264274 w 8724900"/>
                  <a:gd name="connsiteY9" fmla="*/ 68274 h 1146481"/>
                  <a:gd name="connsiteX10" fmla="*/ 6978649 w 8724900"/>
                  <a:gd name="connsiteY10" fmla="*/ 1124732 h 1146481"/>
                  <a:gd name="connsiteX11" fmla="*/ 7550149 w 8724900"/>
                  <a:gd name="connsiteY11" fmla="*/ 46603 h 1146481"/>
                  <a:gd name="connsiteX12" fmla="*/ 7878762 w 8724900"/>
                  <a:gd name="connsiteY12" fmla="*/ 241640 h 1146481"/>
                  <a:gd name="connsiteX13" fmla="*/ 8407399 w 8724900"/>
                  <a:gd name="connsiteY13" fmla="*/ 154958 h 1146481"/>
                  <a:gd name="connsiteX14" fmla="*/ 8724900 w 8724900"/>
                  <a:gd name="connsiteY14" fmla="*/ 1016488 h 1146481"/>
                  <a:gd name="connsiteX0" fmla="*/ 0 w 8724900"/>
                  <a:gd name="connsiteY0" fmla="*/ 1094529 h 1212974"/>
                  <a:gd name="connsiteX1" fmla="*/ 361950 w 8724900"/>
                  <a:gd name="connsiteY1" fmla="*/ 778031 h 1212974"/>
                  <a:gd name="connsiteX2" fmla="*/ 795338 w 8724900"/>
                  <a:gd name="connsiteY2" fmla="*/ 356821 h 1212974"/>
                  <a:gd name="connsiteX3" fmla="*/ 1214438 w 8724900"/>
                  <a:gd name="connsiteY3" fmla="*/ 504458 h 1212974"/>
                  <a:gd name="connsiteX4" fmla="*/ 1614488 w 8724900"/>
                  <a:gd name="connsiteY4" fmla="*/ 285383 h 1212974"/>
                  <a:gd name="connsiteX5" fmla="*/ 1985963 w 8724900"/>
                  <a:gd name="connsiteY5" fmla="*/ 442546 h 1212974"/>
                  <a:gd name="connsiteX6" fmla="*/ 2395538 w 8724900"/>
                  <a:gd name="connsiteY6" fmla="*/ 280621 h 1212974"/>
                  <a:gd name="connsiteX7" fmla="*/ 2900363 w 8724900"/>
                  <a:gd name="connsiteY7" fmla="*/ 939732 h 1212974"/>
                  <a:gd name="connsiteX8" fmla="*/ 5883274 w 8724900"/>
                  <a:gd name="connsiteY8" fmla="*/ 282415 h 1212974"/>
                  <a:gd name="connsiteX9" fmla="*/ 6388099 w 8724900"/>
                  <a:gd name="connsiteY9" fmla="*/ 54869 h 1212974"/>
                  <a:gd name="connsiteX10" fmla="*/ 6978649 w 8724900"/>
                  <a:gd name="connsiteY10" fmla="*/ 1192593 h 1212974"/>
                  <a:gd name="connsiteX11" fmla="*/ 7550149 w 8724900"/>
                  <a:gd name="connsiteY11" fmla="*/ 114464 h 1212974"/>
                  <a:gd name="connsiteX12" fmla="*/ 7878762 w 8724900"/>
                  <a:gd name="connsiteY12" fmla="*/ 309501 h 1212974"/>
                  <a:gd name="connsiteX13" fmla="*/ 8407399 w 8724900"/>
                  <a:gd name="connsiteY13" fmla="*/ 222819 h 1212974"/>
                  <a:gd name="connsiteX14" fmla="*/ 8724900 w 8724900"/>
                  <a:gd name="connsiteY14" fmla="*/ 1084349 h 1212974"/>
                  <a:gd name="connsiteX0" fmla="*/ 0 w 8724900"/>
                  <a:gd name="connsiteY0" fmla="*/ 1144649 h 1263094"/>
                  <a:gd name="connsiteX1" fmla="*/ 361950 w 8724900"/>
                  <a:gd name="connsiteY1" fmla="*/ 828151 h 1263094"/>
                  <a:gd name="connsiteX2" fmla="*/ 795338 w 8724900"/>
                  <a:gd name="connsiteY2" fmla="*/ 406941 h 1263094"/>
                  <a:gd name="connsiteX3" fmla="*/ 1214438 w 8724900"/>
                  <a:gd name="connsiteY3" fmla="*/ 554578 h 1263094"/>
                  <a:gd name="connsiteX4" fmla="*/ 1614488 w 8724900"/>
                  <a:gd name="connsiteY4" fmla="*/ 335503 h 1263094"/>
                  <a:gd name="connsiteX5" fmla="*/ 1985963 w 8724900"/>
                  <a:gd name="connsiteY5" fmla="*/ 492666 h 1263094"/>
                  <a:gd name="connsiteX6" fmla="*/ 2395538 w 8724900"/>
                  <a:gd name="connsiteY6" fmla="*/ 330741 h 1263094"/>
                  <a:gd name="connsiteX7" fmla="*/ 2900363 w 8724900"/>
                  <a:gd name="connsiteY7" fmla="*/ 989852 h 1263094"/>
                  <a:gd name="connsiteX8" fmla="*/ 5883274 w 8724900"/>
                  <a:gd name="connsiteY8" fmla="*/ 332535 h 1263094"/>
                  <a:gd name="connsiteX9" fmla="*/ 6388099 w 8724900"/>
                  <a:gd name="connsiteY9" fmla="*/ 104989 h 1263094"/>
                  <a:gd name="connsiteX10" fmla="*/ 6978649 w 8724900"/>
                  <a:gd name="connsiteY10" fmla="*/ 1242713 h 1263094"/>
                  <a:gd name="connsiteX11" fmla="*/ 7550149 w 8724900"/>
                  <a:gd name="connsiteY11" fmla="*/ 164584 h 1263094"/>
                  <a:gd name="connsiteX12" fmla="*/ 7878762 w 8724900"/>
                  <a:gd name="connsiteY12" fmla="*/ 359621 h 1263094"/>
                  <a:gd name="connsiteX13" fmla="*/ 8407399 w 8724900"/>
                  <a:gd name="connsiteY13" fmla="*/ 272939 h 1263094"/>
                  <a:gd name="connsiteX14" fmla="*/ 8724900 w 8724900"/>
                  <a:gd name="connsiteY14" fmla="*/ 1134469 h 1263094"/>
                  <a:gd name="connsiteX0" fmla="*/ 0 w 8724900"/>
                  <a:gd name="connsiteY0" fmla="*/ 1122588 h 1241033"/>
                  <a:gd name="connsiteX1" fmla="*/ 361950 w 8724900"/>
                  <a:gd name="connsiteY1" fmla="*/ 806090 h 1241033"/>
                  <a:gd name="connsiteX2" fmla="*/ 795338 w 8724900"/>
                  <a:gd name="connsiteY2" fmla="*/ 384880 h 1241033"/>
                  <a:gd name="connsiteX3" fmla="*/ 1214438 w 8724900"/>
                  <a:gd name="connsiteY3" fmla="*/ 532517 h 1241033"/>
                  <a:gd name="connsiteX4" fmla="*/ 1614488 w 8724900"/>
                  <a:gd name="connsiteY4" fmla="*/ 313442 h 1241033"/>
                  <a:gd name="connsiteX5" fmla="*/ 1985963 w 8724900"/>
                  <a:gd name="connsiteY5" fmla="*/ 470605 h 1241033"/>
                  <a:gd name="connsiteX6" fmla="*/ 2395538 w 8724900"/>
                  <a:gd name="connsiteY6" fmla="*/ 308680 h 1241033"/>
                  <a:gd name="connsiteX7" fmla="*/ 2900363 w 8724900"/>
                  <a:gd name="connsiteY7" fmla="*/ 967791 h 1241033"/>
                  <a:gd name="connsiteX8" fmla="*/ 5911849 w 8724900"/>
                  <a:gd name="connsiteY8" fmla="*/ 473006 h 1241033"/>
                  <a:gd name="connsiteX9" fmla="*/ 6388099 w 8724900"/>
                  <a:gd name="connsiteY9" fmla="*/ 82928 h 1241033"/>
                  <a:gd name="connsiteX10" fmla="*/ 6978649 w 8724900"/>
                  <a:gd name="connsiteY10" fmla="*/ 1220652 h 1241033"/>
                  <a:gd name="connsiteX11" fmla="*/ 7550149 w 8724900"/>
                  <a:gd name="connsiteY11" fmla="*/ 142523 h 1241033"/>
                  <a:gd name="connsiteX12" fmla="*/ 7878762 w 8724900"/>
                  <a:gd name="connsiteY12" fmla="*/ 337560 h 1241033"/>
                  <a:gd name="connsiteX13" fmla="*/ 8407399 w 8724900"/>
                  <a:gd name="connsiteY13" fmla="*/ 250878 h 1241033"/>
                  <a:gd name="connsiteX14" fmla="*/ 8724900 w 8724900"/>
                  <a:gd name="connsiteY14" fmla="*/ 1112408 h 1241033"/>
                  <a:gd name="connsiteX0" fmla="*/ 0 w 8724900"/>
                  <a:gd name="connsiteY0" fmla="*/ 1118601 h 1237046"/>
                  <a:gd name="connsiteX1" fmla="*/ 361950 w 8724900"/>
                  <a:gd name="connsiteY1" fmla="*/ 802103 h 1237046"/>
                  <a:gd name="connsiteX2" fmla="*/ 795338 w 8724900"/>
                  <a:gd name="connsiteY2" fmla="*/ 380893 h 1237046"/>
                  <a:gd name="connsiteX3" fmla="*/ 1214438 w 8724900"/>
                  <a:gd name="connsiteY3" fmla="*/ 528530 h 1237046"/>
                  <a:gd name="connsiteX4" fmla="*/ 1614488 w 8724900"/>
                  <a:gd name="connsiteY4" fmla="*/ 309455 h 1237046"/>
                  <a:gd name="connsiteX5" fmla="*/ 1985963 w 8724900"/>
                  <a:gd name="connsiteY5" fmla="*/ 466618 h 1237046"/>
                  <a:gd name="connsiteX6" fmla="*/ 2395538 w 8724900"/>
                  <a:gd name="connsiteY6" fmla="*/ 304693 h 1237046"/>
                  <a:gd name="connsiteX7" fmla="*/ 2900363 w 8724900"/>
                  <a:gd name="connsiteY7" fmla="*/ 963804 h 1237046"/>
                  <a:gd name="connsiteX8" fmla="*/ 5411787 w 8724900"/>
                  <a:gd name="connsiteY8" fmla="*/ 171042 h 1237046"/>
                  <a:gd name="connsiteX9" fmla="*/ 5911849 w 8724900"/>
                  <a:gd name="connsiteY9" fmla="*/ 469019 h 1237046"/>
                  <a:gd name="connsiteX10" fmla="*/ 6388099 w 8724900"/>
                  <a:gd name="connsiteY10" fmla="*/ 78941 h 1237046"/>
                  <a:gd name="connsiteX11" fmla="*/ 6978649 w 8724900"/>
                  <a:gd name="connsiteY11" fmla="*/ 1216665 h 1237046"/>
                  <a:gd name="connsiteX12" fmla="*/ 7550149 w 8724900"/>
                  <a:gd name="connsiteY12" fmla="*/ 138536 h 1237046"/>
                  <a:gd name="connsiteX13" fmla="*/ 7878762 w 8724900"/>
                  <a:gd name="connsiteY13" fmla="*/ 333573 h 1237046"/>
                  <a:gd name="connsiteX14" fmla="*/ 8407399 w 8724900"/>
                  <a:gd name="connsiteY14" fmla="*/ 246891 h 1237046"/>
                  <a:gd name="connsiteX15" fmla="*/ 8724900 w 8724900"/>
                  <a:gd name="connsiteY15" fmla="*/ 1108421 h 1237046"/>
                  <a:gd name="connsiteX0" fmla="*/ 0 w 8724900"/>
                  <a:gd name="connsiteY0" fmla="*/ 1118601 h 1237046"/>
                  <a:gd name="connsiteX1" fmla="*/ 361950 w 8724900"/>
                  <a:gd name="connsiteY1" fmla="*/ 802103 h 1237046"/>
                  <a:gd name="connsiteX2" fmla="*/ 795338 w 8724900"/>
                  <a:gd name="connsiteY2" fmla="*/ 380893 h 1237046"/>
                  <a:gd name="connsiteX3" fmla="*/ 1214438 w 8724900"/>
                  <a:gd name="connsiteY3" fmla="*/ 528530 h 1237046"/>
                  <a:gd name="connsiteX4" fmla="*/ 1614488 w 8724900"/>
                  <a:gd name="connsiteY4" fmla="*/ 309455 h 1237046"/>
                  <a:gd name="connsiteX5" fmla="*/ 1985963 w 8724900"/>
                  <a:gd name="connsiteY5" fmla="*/ 466618 h 1237046"/>
                  <a:gd name="connsiteX6" fmla="*/ 2395538 w 8724900"/>
                  <a:gd name="connsiteY6" fmla="*/ 304693 h 1237046"/>
                  <a:gd name="connsiteX7" fmla="*/ 2900363 w 8724900"/>
                  <a:gd name="connsiteY7" fmla="*/ 963804 h 1237046"/>
                  <a:gd name="connsiteX8" fmla="*/ 5049837 w 8724900"/>
                  <a:gd name="connsiteY8" fmla="*/ 1124563 h 1237046"/>
                  <a:gd name="connsiteX9" fmla="*/ 5411787 w 8724900"/>
                  <a:gd name="connsiteY9" fmla="*/ 171042 h 1237046"/>
                  <a:gd name="connsiteX10" fmla="*/ 5911849 w 8724900"/>
                  <a:gd name="connsiteY10" fmla="*/ 469019 h 1237046"/>
                  <a:gd name="connsiteX11" fmla="*/ 6388099 w 8724900"/>
                  <a:gd name="connsiteY11" fmla="*/ 78941 h 1237046"/>
                  <a:gd name="connsiteX12" fmla="*/ 6978649 w 8724900"/>
                  <a:gd name="connsiteY12" fmla="*/ 1216665 h 1237046"/>
                  <a:gd name="connsiteX13" fmla="*/ 7550149 w 8724900"/>
                  <a:gd name="connsiteY13" fmla="*/ 138536 h 1237046"/>
                  <a:gd name="connsiteX14" fmla="*/ 7878762 w 8724900"/>
                  <a:gd name="connsiteY14" fmla="*/ 333573 h 1237046"/>
                  <a:gd name="connsiteX15" fmla="*/ 8407399 w 8724900"/>
                  <a:gd name="connsiteY15" fmla="*/ 246891 h 1237046"/>
                  <a:gd name="connsiteX16" fmla="*/ 8724900 w 8724900"/>
                  <a:gd name="connsiteY16" fmla="*/ 1108421 h 1237046"/>
                  <a:gd name="connsiteX0" fmla="*/ 0 w 8724900"/>
                  <a:gd name="connsiteY0" fmla="*/ 1118601 h 1237046"/>
                  <a:gd name="connsiteX1" fmla="*/ 361950 w 8724900"/>
                  <a:gd name="connsiteY1" fmla="*/ 802103 h 1237046"/>
                  <a:gd name="connsiteX2" fmla="*/ 795338 w 8724900"/>
                  <a:gd name="connsiteY2" fmla="*/ 380893 h 1237046"/>
                  <a:gd name="connsiteX3" fmla="*/ 1214438 w 8724900"/>
                  <a:gd name="connsiteY3" fmla="*/ 528530 h 1237046"/>
                  <a:gd name="connsiteX4" fmla="*/ 1614488 w 8724900"/>
                  <a:gd name="connsiteY4" fmla="*/ 309455 h 1237046"/>
                  <a:gd name="connsiteX5" fmla="*/ 1985963 w 8724900"/>
                  <a:gd name="connsiteY5" fmla="*/ 466618 h 1237046"/>
                  <a:gd name="connsiteX6" fmla="*/ 2395538 w 8724900"/>
                  <a:gd name="connsiteY6" fmla="*/ 304693 h 1237046"/>
                  <a:gd name="connsiteX7" fmla="*/ 3024188 w 8724900"/>
                  <a:gd name="connsiteY7" fmla="*/ 1093830 h 1237046"/>
                  <a:gd name="connsiteX8" fmla="*/ 5049837 w 8724900"/>
                  <a:gd name="connsiteY8" fmla="*/ 1124563 h 1237046"/>
                  <a:gd name="connsiteX9" fmla="*/ 5411787 w 8724900"/>
                  <a:gd name="connsiteY9" fmla="*/ 171042 h 1237046"/>
                  <a:gd name="connsiteX10" fmla="*/ 5911849 w 8724900"/>
                  <a:gd name="connsiteY10" fmla="*/ 469019 h 1237046"/>
                  <a:gd name="connsiteX11" fmla="*/ 6388099 w 8724900"/>
                  <a:gd name="connsiteY11" fmla="*/ 78941 h 1237046"/>
                  <a:gd name="connsiteX12" fmla="*/ 6978649 w 8724900"/>
                  <a:gd name="connsiteY12" fmla="*/ 1216665 h 1237046"/>
                  <a:gd name="connsiteX13" fmla="*/ 7550149 w 8724900"/>
                  <a:gd name="connsiteY13" fmla="*/ 138536 h 1237046"/>
                  <a:gd name="connsiteX14" fmla="*/ 7878762 w 8724900"/>
                  <a:gd name="connsiteY14" fmla="*/ 333573 h 1237046"/>
                  <a:gd name="connsiteX15" fmla="*/ 8407399 w 8724900"/>
                  <a:gd name="connsiteY15" fmla="*/ 246891 h 1237046"/>
                  <a:gd name="connsiteX16" fmla="*/ 8724900 w 8724900"/>
                  <a:gd name="connsiteY16" fmla="*/ 1108421 h 1237046"/>
                  <a:gd name="connsiteX0" fmla="*/ 0 w 8724900"/>
                  <a:gd name="connsiteY0" fmla="*/ 1118601 h 1237046"/>
                  <a:gd name="connsiteX1" fmla="*/ 361950 w 8724900"/>
                  <a:gd name="connsiteY1" fmla="*/ 802103 h 1237046"/>
                  <a:gd name="connsiteX2" fmla="*/ 795338 w 8724900"/>
                  <a:gd name="connsiteY2" fmla="*/ 380893 h 1237046"/>
                  <a:gd name="connsiteX3" fmla="*/ 1214438 w 8724900"/>
                  <a:gd name="connsiteY3" fmla="*/ 528530 h 1237046"/>
                  <a:gd name="connsiteX4" fmla="*/ 1614488 w 8724900"/>
                  <a:gd name="connsiteY4" fmla="*/ 309455 h 1237046"/>
                  <a:gd name="connsiteX5" fmla="*/ 1985963 w 8724900"/>
                  <a:gd name="connsiteY5" fmla="*/ 466618 h 1237046"/>
                  <a:gd name="connsiteX6" fmla="*/ 2395538 w 8724900"/>
                  <a:gd name="connsiteY6" fmla="*/ 304693 h 1237046"/>
                  <a:gd name="connsiteX7" fmla="*/ 3024188 w 8724900"/>
                  <a:gd name="connsiteY7" fmla="*/ 1093830 h 1237046"/>
                  <a:gd name="connsiteX8" fmla="*/ 5068887 w 8724900"/>
                  <a:gd name="connsiteY8" fmla="*/ 1059550 h 1237046"/>
                  <a:gd name="connsiteX9" fmla="*/ 5411787 w 8724900"/>
                  <a:gd name="connsiteY9" fmla="*/ 171042 h 1237046"/>
                  <a:gd name="connsiteX10" fmla="*/ 5911849 w 8724900"/>
                  <a:gd name="connsiteY10" fmla="*/ 469019 h 1237046"/>
                  <a:gd name="connsiteX11" fmla="*/ 6388099 w 8724900"/>
                  <a:gd name="connsiteY11" fmla="*/ 78941 h 1237046"/>
                  <a:gd name="connsiteX12" fmla="*/ 6978649 w 8724900"/>
                  <a:gd name="connsiteY12" fmla="*/ 1216665 h 1237046"/>
                  <a:gd name="connsiteX13" fmla="*/ 7550149 w 8724900"/>
                  <a:gd name="connsiteY13" fmla="*/ 138536 h 1237046"/>
                  <a:gd name="connsiteX14" fmla="*/ 7878762 w 8724900"/>
                  <a:gd name="connsiteY14" fmla="*/ 333573 h 1237046"/>
                  <a:gd name="connsiteX15" fmla="*/ 8407399 w 8724900"/>
                  <a:gd name="connsiteY15" fmla="*/ 246891 h 1237046"/>
                  <a:gd name="connsiteX16" fmla="*/ 8724900 w 8724900"/>
                  <a:gd name="connsiteY16" fmla="*/ 1108421 h 1237046"/>
                  <a:gd name="connsiteX0" fmla="*/ 0 w 8724900"/>
                  <a:gd name="connsiteY0" fmla="*/ 1118601 h 1237046"/>
                  <a:gd name="connsiteX1" fmla="*/ 361950 w 8724900"/>
                  <a:gd name="connsiteY1" fmla="*/ 802103 h 1237046"/>
                  <a:gd name="connsiteX2" fmla="*/ 795338 w 8724900"/>
                  <a:gd name="connsiteY2" fmla="*/ 380893 h 1237046"/>
                  <a:gd name="connsiteX3" fmla="*/ 1214438 w 8724900"/>
                  <a:gd name="connsiteY3" fmla="*/ 528530 h 1237046"/>
                  <a:gd name="connsiteX4" fmla="*/ 1614488 w 8724900"/>
                  <a:gd name="connsiteY4" fmla="*/ 309455 h 1237046"/>
                  <a:gd name="connsiteX5" fmla="*/ 1985963 w 8724900"/>
                  <a:gd name="connsiteY5" fmla="*/ 466618 h 1237046"/>
                  <a:gd name="connsiteX6" fmla="*/ 2395538 w 8724900"/>
                  <a:gd name="connsiteY6" fmla="*/ 304693 h 1237046"/>
                  <a:gd name="connsiteX7" fmla="*/ 3024188 w 8724900"/>
                  <a:gd name="connsiteY7" fmla="*/ 1093830 h 1237046"/>
                  <a:gd name="connsiteX8" fmla="*/ 4173537 w 8724900"/>
                  <a:gd name="connsiteY8" fmla="*/ 1135399 h 1237046"/>
                  <a:gd name="connsiteX9" fmla="*/ 5068887 w 8724900"/>
                  <a:gd name="connsiteY9" fmla="*/ 1059550 h 1237046"/>
                  <a:gd name="connsiteX10" fmla="*/ 5411787 w 8724900"/>
                  <a:gd name="connsiteY10" fmla="*/ 171042 h 1237046"/>
                  <a:gd name="connsiteX11" fmla="*/ 5911849 w 8724900"/>
                  <a:gd name="connsiteY11" fmla="*/ 469019 h 1237046"/>
                  <a:gd name="connsiteX12" fmla="*/ 6388099 w 8724900"/>
                  <a:gd name="connsiteY12" fmla="*/ 78941 h 1237046"/>
                  <a:gd name="connsiteX13" fmla="*/ 6978649 w 8724900"/>
                  <a:gd name="connsiteY13" fmla="*/ 1216665 h 1237046"/>
                  <a:gd name="connsiteX14" fmla="*/ 7550149 w 8724900"/>
                  <a:gd name="connsiteY14" fmla="*/ 138536 h 1237046"/>
                  <a:gd name="connsiteX15" fmla="*/ 7878762 w 8724900"/>
                  <a:gd name="connsiteY15" fmla="*/ 333573 h 1237046"/>
                  <a:gd name="connsiteX16" fmla="*/ 8407399 w 8724900"/>
                  <a:gd name="connsiteY16" fmla="*/ 246891 h 1237046"/>
                  <a:gd name="connsiteX17" fmla="*/ 8724900 w 8724900"/>
                  <a:gd name="connsiteY17" fmla="*/ 1108421 h 1237046"/>
                  <a:gd name="connsiteX0" fmla="*/ 0 w 8724900"/>
                  <a:gd name="connsiteY0" fmla="*/ 1118601 h 1237046"/>
                  <a:gd name="connsiteX1" fmla="*/ 361950 w 8724900"/>
                  <a:gd name="connsiteY1" fmla="*/ 802103 h 1237046"/>
                  <a:gd name="connsiteX2" fmla="*/ 795338 w 8724900"/>
                  <a:gd name="connsiteY2" fmla="*/ 380893 h 1237046"/>
                  <a:gd name="connsiteX3" fmla="*/ 1214438 w 8724900"/>
                  <a:gd name="connsiteY3" fmla="*/ 528530 h 1237046"/>
                  <a:gd name="connsiteX4" fmla="*/ 1614488 w 8724900"/>
                  <a:gd name="connsiteY4" fmla="*/ 309455 h 1237046"/>
                  <a:gd name="connsiteX5" fmla="*/ 1985963 w 8724900"/>
                  <a:gd name="connsiteY5" fmla="*/ 466618 h 1237046"/>
                  <a:gd name="connsiteX6" fmla="*/ 2395538 w 8724900"/>
                  <a:gd name="connsiteY6" fmla="*/ 304693 h 1237046"/>
                  <a:gd name="connsiteX7" fmla="*/ 3024188 w 8724900"/>
                  <a:gd name="connsiteY7" fmla="*/ 1093830 h 1237046"/>
                  <a:gd name="connsiteX8" fmla="*/ 4173537 w 8724900"/>
                  <a:gd name="connsiteY8" fmla="*/ 1135399 h 1237046"/>
                  <a:gd name="connsiteX9" fmla="*/ 5068887 w 8724900"/>
                  <a:gd name="connsiteY9" fmla="*/ 1059550 h 1237046"/>
                  <a:gd name="connsiteX10" fmla="*/ 5487987 w 8724900"/>
                  <a:gd name="connsiteY10" fmla="*/ 133119 h 1237046"/>
                  <a:gd name="connsiteX11" fmla="*/ 5911849 w 8724900"/>
                  <a:gd name="connsiteY11" fmla="*/ 469019 h 1237046"/>
                  <a:gd name="connsiteX12" fmla="*/ 6388099 w 8724900"/>
                  <a:gd name="connsiteY12" fmla="*/ 78941 h 1237046"/>
                  <a:gd name="connsiteX13" fmla="*/ 6978649 w 8724900"/>
                  <a:gd name="connsiteY13" fmla="*/ 1216665 h 1237046"/>
                  <a:gd name="connsiteX14" fmla="*/ 7550149 w 8724900"/>
                  <a:gd name="connsiteY14" fmla="*/ 138536 h 1237046"/>
                  <a:gd name="connsiteX15" fmla="*/ 7878762 w 8724900"/>
                  <a:gd name="connsiteY15" fmla="*/ 333573 h 1237046"/>
                  <a:gd name="connsiteX16" fmla="*/ 8407399 w 8724900"/>
                  <a:gd name="connsiteY16" fmla="*/ 246891 h 1237046"/>
                  <a:gd name="connsiteX17" fmla="*/ 8724900 w 8724900"/>
                  <a:gd name="connsiteY17" fmla="*/ 1108421 h 1237046"/>
                  <a:gd name="connsiteX0" fmla="*/ 0 w 8724900"/>
                  <a:gd name="connsiteY0" fmla="*/ 1118601 h 1237046"/>
                  <a:gd name="connsiteX1" fmla="*/ 361950 w 8724900"/>
                  <a:gd name="connsiteY1" fmla="*/ 802103 h 1237046"/>
                  <a:gd name="connsiteX2" fmla="*/ 795338 w 8724900"/>
                  <a:gd name="connsiteY2" fmla="*/ 380893 h 1237046"/>
                  <a:gd name="connsiteX3" fmla="*/ 1214438 w 8724900"/>
                  <a:gd name="connsiteY3" fmla="*/ 528530 h 1237046"/>
                  <a:gd name="connsiteX4" fmla="*/ 1614488 w 8724900"/>
                  <a:gd name="connsiteY4" fmla="*/ 309455 h 1237046"/>
                  <a:gd name="connsiteX5" fmla="*/ 1985963 w 8724900"/>
                  <a:gd name="connsiteY5" fmla="*/ 466618 h 1237046"/>
                  <a:gd name="connsiteX6" fmla="*/ 2395538 w 8724900"/>
                  <a:gd name="connsiteY6" fmla="*/ 304693 h 1237046"/>
                  <a:gd name="connsiteX7" fmla="*/ 3024188 w 8724900"/>
                  <a:gd name="connsiteY7" fmla="*/ 1093830 h 1237046"/>
                  <a:gd name="connsiteX8" fmla="*/ 4173537 w 8724900"/>
                  <a:gd name="connsiteY8" fmla="*/ 1135399 h 1237046"/>
                  <a:gd name="connsiteX9" fmla="*/ 5068887 w 8724900"/>
                  <a:gd name="connsiteY9" fmla="*/ 1059550 h 1237046"/>
                  <a:gd name="connsiteX10" fmla="*/ 5487987 w 8724900"/>
                  <a:gd name="connsiteY10" fmla="*/ 133119 h 1237046"/>
                  <a:gd name="connsiteX11" fmla="*/ 5911849 w 8724900"/>
                  <a:gd name="connsiteY11" fmla="*/ 469019 h 1237046"/>
                  <a:gd name="connsiteX12" fmla="*/ 6388099 w 8724900"/>
                  <a:gd name="connsiteY12" fmla="*/ 78941 h 1237046"/>
                  <a:gd name="connsiteX13" fmla="*/ 6978649 w 8724900"/>
                  <a:gd name="connsiteY13" fmla="*/ 1216665 h 1237046"/>
                  <a:gd name="connsiteX14" fmla="*/ 7550149 w 8724900"/>
                  <a:gd name="connsiteY14" fmla="*/ 138536 h 1237046"/>
                  <a:gd name="connsiteX15" fmla="*/ 7878762 w 8724900"/>
                  <a:gd name="connsiteY15" fmla="*/ 333573 h 1237046"/>
                  <a:gd name="connsiteX16" fmla="*/ 8407399 w 8724900"/>
                  <a:gd name="connsiteY16" fmla="*/ 246891 h 1237046"/>
                  <a:gd name="connsiteX17" fmla="*/ 8724900 w 8724900"/>
                  <a:gd name="connsiteY17" fmla="*/ 1108421 h 1237046"/>
                  <a:gd name="connsiteX0" fmla="*/ 0 w 8724900"/>
                  <a:gd name="connsiteY0" fmla="*/ 1110520 h 1228965"/>
                  <a:gd name="connsiteX1" fmla="*/ 361950 w 8724900"/>
                  <a:gd name="connsiteY1" fmla="*/ 794022 h 1228965"/>
                  <a:gd name="connsiteX2" fmla="*/ 795338 w 8724900"/>
                  <a:gd name="connsiteY2" fmla="*/ 372812 h 1228965"/>
                  <a:gd name="connsiteX3" fmla="*/ 1214438 w 8724900"/>
                  <a:gd name="connsiteY3" fmla="*/ 520449 h 1228965"/>
                  <a:gd name="connsiteX4" fmla="*/ 1614488 w 8724900"/>
                  <a:gd name="connsiteY4" fmla="*/ 301374 h 1228965"/>
                  <a:gd name="connsiteX5" fmla="*/ 1985963 w 8724900"/>
                  <a:gd name="connsiteY5" fmla="*/ 458537 h 1228965"/>
                  <a:gd name="connsiteX6" fmla="*/ 2395538 w 8724900"/>
                  <a:gd name="connsiteY6" fmla="*/ 296612 h 1228965"/>
                  <a:gd name="connsiteX7" fmla="*/ 3024188 w 8724900"/>
                  <a:gd name="connsiteY7" fmla="*/ 1085749 h 1228965"/>
                  <a:gd name="connsiteX8" fmla="*/ 4173537 w 8724900"/>
                  <a:gd name="connsiteY8" fmla="*/ 1127318 h 1228965"/>
                  <a:gd name="connsiteX9" fmla="*/ 5068887 w 8724900"/>
                  <a:gd name="connsiteY9" fmla="*/ 1051469 h 1228965"/>
                  <a:gd name="connsiteX10" fmla="*/ 5487987 w 8724900"/>
                  <a:gd name="connsiteY10" fmla="*/ 125038 h 1228965"/>
                  <a:gd name="connsiteX11" fmla="*/ 5911849 w 8724900"/>
                  <a:gd name="connsiteY11" fmla="*/ 460938 h 1228965"/>
                  <a:gd name="connsiteX12" fmla="*/ 6388099 w 8724900"/>
                  <a:gd name="connsiteY12" fmla="*/ 70860 h 1228965"/>
                  <a:gd name="connsiteX13" fmla="*/ 6978649 w 8724900"/>
                  <a:gd name="connsiteY13" fmla="*/ 1208584 h 1228965"/>
                  <a:gd name="connsiteX14" fmla="*/ 7550149 w 8724900"/>
                  <a:gd name="connsiteY14" fmla="*/ 130455 h 1228965"/>
                  <a:gd name="connsiteX15" fmla="*/ 7878762 w 8724900"/>
                  <a:gd name="connsiteY15" fmla="*/ 325492 h 1228965"/>
                  <a:gd name="connsiteX16" fmla="*/ 8407399 w 8724900"/>
                  <a:gd name="connsiteY16" fmla="*/ 238810 h 1228965"/>
                  <a:gd name="connsiteX17" fmla="*/ 8724900 w 8724900"/>
                  <a:gd name="connsiteY17" fmla="*/ 1100340 h 1228965"/>
                  <a:gd name="connsiteX0" fmla="*/ 0 w 8724900"/>
                  <a:gd name="connsiteY0" fmla="*/ 1044329 h 1162774"/>
                  <a:gd name="connsiteX1" fmla="*/ 361950 w 8724900"/>
                  <a:gd name="connsiteY1" fmla="*/ 727831 h 1162774"/>
                  <a:gd name="connsiteX2" fmla="*/ 795338 w 8724900"/>
                  <a:gd name="connsiteY2" fmla="*/ 306621 h 1162774"/>
                  <a:gd name="connsiteX3" fmla="*/ 1214438 w 8724900"/>
                  <a:gd name="connsiteY3" fmla="*/ 454258 h 1162774"/>
                  <a:gd name="connsiteX4" fmla="*/ 1614488 w 8724900"/>
                  <a:gd name="connsiteY4" fmla="*/ 235183 h 1162774"/>
                  <a:gd name="connsiteX5" fmla="*/ 1985963 w 8724900"/>
                  <a:gd name="connsiteY5" fmla="*/ 392346 h 1162774"/>
                  <a:gd name="connsiteX6" fmla="*/ 2395538 w 8724900"/>
                  <a:gd name="connsiteY6" fmla="*/ 230421 h 1162774"/>
                  <a:gd name="connsiteX7" fmla="*/ 3024188 w 8724900"/>
                  <a:gd name="connsiteY7" fmla="*/ 1019558 h 1162774"/>
                  <a:gd name="connsiteX8" fmla="*/ 4173537 w 8724900"/>
                  <a:gd name="connsiteY8" fmla="*/ 1061127 h 1162774"/>
                  <a:gd name="connsiteX9" fmla="*/ 5068887 w 8724900"/>
                  <a:gd name="connsiteY9" fmla="*/ 985278 h 1162774"/>
                  <a:gd name="connsiteX10" fmla="*/ 5487987 w 8724900"/>
                  <a:gd name="connsiteY10" fmla="*/ 58847 h 1162774"/>
                  <a:gd name="connsiteX11" fmla="*/ 5911849 w 8724900"/>
                  <a:gd name="connsiteY11" fmla="*/ 394747 h 1162774"/>
                  <a:gd name="connsiteX12" fmla="*/ 6388099 w 8724900"/>
                  <a:gd name="connsiteY12" fmla="*/ 4669 h 1162774"/>
                  <a:gd name="connsiteX13" fmla="*/ 6978649 w 8724900"/>
                  <a:gd name="connsiteY13" fmla="*/ 1142393 h 1162774"/>
                  <a:gd name="connsiteX14" fmla="*/ 7550149 w 8724900"/>
                  <a:gd name="connsiteY14" fmla="*/ 64264 h 1162774"/>
                  <a:gd name="connsiteX15" fmla="*/ 7878762 w 8724900"/>
                  <a:gd name="connsiteY15" fmla="*/ 259301 h 1162774"/>
                  <a:gd name="connsiteX16" fmla="*/ 8407399 w 8724900"/>
                  <a:gd name="connsiteY16" fmla="*/ 172619 h 1162774"/>
                  <a:gd name="connsiteX17" fmla="*/ 8724900 w 8724900"/>
                  <a:gd name="connsiteY17" fmla="*/ 1034149 h 1162774"/>
                  <a:gd name="connsiteX0" fmla="*/ 0 w 8724900"/>
                  <a:gd name="connsiteY0" fmla="*/ 1044329 h 1161374"/>
                  <a:gd name="connsiteX1" fmla="*/ 361950 w 8724900"/>
                  <a:gd name="connsiteY1" fmla="*/ 727831 h 1161374"/>
                  <a:gd name="connsiteX2" fmla="*/ 795338 w 8724900"/>
                  <a:gd name="connsiteY2" fmla="*/ 306621 h 1161374"/>
                  <a:gd name="connsiteX3" fmla="*/ 1214438 w 8724900"/>
                  <a:gd name="connsiteY3" fmla="*/ 454258 h 1161374"/>
                  <a:gd name="connsiteX4" fmla="*/ 1614488 w 8724900"/>
                  <a:gd name="connsiteY4" fmla="*/ 235183 h 1161374"/>
                  <a:gd name="connsiteX5" fmla="*/ 1985963 w 8724900"/>
                  <a:gd name="connsiteY5" fmla="*/ 392346 h 1161374"/>
                  <a:gd name="connsiteX6" fmla="*/ 2395538 w 8724900"/>
                  <a:gd name="connsiteY6" fmla="*/ 230421 h 1161374"/>
                  <a:gd name="connsiteX7" fmla="*/ 3024188 w 8724900"/>
                  <a:gd name="connsiteY7" fmla="*/ 1019558 h 1161374"/>
                  <a:gd name="connsiteX8" fmla="*/ 4173537 w 8724900"/>
                  <a:gd name="connsiteY8" fmla="*/ 1061127 h 1161374"/>
                  <a:gd name="connsiteX9" fmla="*/ 5068887 w 8724900"/>
                  <a:gd name="connsiteY9" fmla="*/ 985278 h 1161374"/>
                  <a:gd name="connsiteX10" fmla="*/ 5487987 w 8724900"/>
                  <a:gd name="connsiteY10" fmla="*/ 58847 h 1161374"/>
                  <a:gd name="connsiteX11" fmla="*/ 5911849 w 8724900"/>
                  <a:gd name="connsiteY11" fmla="*/ 394747 h 1161374"/>
                  <a:gd name="connsiteX12" fmla="*/ 6388099 w 8724900"/>
                  <a:gd name="connsiteY12" fmla="*/ 4669 h 1161374"/>
                  <a:gd name="connsiteX13" fmla="*/ 6978649 w 8724900"/>
                  <a:gd name="connsiteY13" fmla="*/ 1142393 h 1161374"/>
                  <a:gd name="connsiteX14" fmla="*/ 7550149 w 8724900"/>
                  <a:gd name="connsiteY14" fmla="*/ 64264 h 1161374"/>
                  <a:gd name="connsiteX15" fmla="*/ 7878762 w 8724900"/>
                  <a:gd name="connsiteY15" fmla="*/ 259301 h 1161374"/>
                  <a:gd name="connsiteX16" fmla="*/ 8407399 w 8724900"/>
                  <a:gd name="connsiteY16" fmla="*/ 172619 h 1161374"/>
                  <a:gd name="connsiteX17" fmla="*/ 8724900 w 8724900"/>
                  <a:gd name="connsiteY17" fmla="*/ 1034149 h 1161374"/>
                  <a:gd name="connsiteX0" fmla="*/ 0 w 8724900"/>
                  <a:gd name="connsiteY0" fmla="*/ 1081915 h 1198454"/>
                  <a:gd name="connsiteX1" fmla="*/ 361950 w 8724900"/>
                  <a:gd name="connsiteY1" fmla="*/ 765417 h 1198454"/>
                  <a:gd name="connsiteX2" fmla="*/ 795338 w 8724900"/>
                  <a:gd name="connsiteY2" fmla="*/ 344207 h 1198454"/>
                  <a:gd name="connsiteX3" fmla="*/ 1214438 w 8724900"/>
                  <a:gd name="connsiteY3" fmla="*/ 491844 h 1198454"/>
                  <a:gd name="connsiteX4" fmla="*/ 1614488 w 8724900"/>
                  <a:gd name="connsiteY4" fmla="*/ 272769 h 1198454"/>
                  <a:gd name="connsiteX5" fmla="*/ 1985963 w 8724900"/>
                  <a:gd name="connsiteY5" fmla="*/ 429932 h 1198454"/>
                  <a:gd name="connsiteX6" fmla="*/ 2395538 w 8724900"/>
                  <a:gd name="connsiteY6" fmla="*/ 268007 h 1198454"/>
                  <a:gd name="connsiteX7" fmla="*/ 3024188 w 8724900"/>
                  <a:gd name="connsiteY7" fmla="*/ 1057144 h 1198454"/>
                  <a:gd name="connsiteX8" fmla="*/ 4173537 w 8724900"/>
                  <a:gd name="connsiteY8" fmla="*/ 1098713 h 1198454"/>
                  <a:gd name="connsiteX9" fmla="*/ 5068887 w 8724900"/>
                  <a:gd name="connsiteY9" fmla="*/ 1022864 h 1198454"/>
                  <a:gd name="connsiteX10" fmla="*/ 5487987 w 8724900"/>
                  <a:gd name="connsiteY10" fmla="*/ 96433 h 1198454"/>
                  <a:gd name="connsiteX11" fmla="*/ 5911849 w 8724900"/>
                  <a:gd name="connsiteY11" fmla="*/ 432333 h 1198454"/>
                  <a:gd name="connsiteX12" fmla="*/ 6259512 w 8724900"/>
                  <a:gd name="connsiteY12" fmla="*/ 4331 h 1198454"/>
                  <a:gd name="connsiteX13" fmla="*/ 6978649 w 8724900"/>
                  <a:gd name="connsiteY13" fmla="*/ 1179979 h 1198454"/>
                  <a:gd name="connsiteX14" fmla="*/ 7550149 w 8724900"/>
                  <a:gd name="connsiteY14" fmla="*/ 101850 h 1198454"/>
                  <a:gd name="connsiteX15" fmla="*/ 7878762 w 8724900"/>
                  <a:gd name="connsiteY15" fmla="*/ 296887 h 1198454"/>
                  <a:gd name="connsiteX16" fmla="*/ 8407399 w 8724900"/>
                  <a:gd name="connsiteY16" fmla="*/ 210205 h 1198454"/>
                  <a:gd name="connsiteX17" fmla="*/ 8724900 w 8724900"/>
                  <a:gd name="connsiteY17" fmla="*/ 1071735 h 1198454"/>
                  <a:gd name="connsiteX0" fmla="*/ 0 w 8724900"/>
                  <a:gd name="connsiteY0" fmla="*/ 1077584 h 1194123"/>
                  <a:gd name="connsiteX1" fmla="*/ 361950 w 8724900"/>
                  <a:gd name="connsiteY1" fmla="*/ 761086 h 1194123"/>
                  <a:gd name="connsiteX2" fmla="*/ 795338 w 8724900"/>
                  <a:gd name="connsiteY2" fmla="*/ 339876 h 1194123"/>
                  <a:gd name="connsiteX3" fmla="*/ 1214438 w 8724900"/>
                  <a:gd name="connsiteY3" fmla="*/ 487513 h 1194123"/>
                  <a:gd name="connsiteX4" fmla="*/ 1614488 w 8724900"/>
                  <a:gd name="connsiteY4" fmla="*/ 268438 h 1194123"/>
                  <a:gd name="connsiteX5" fmla="*/ 1985963 w 8724900"/>
                  <a:gd name="connsiteY5" fmla="*/ 425601 h 1194123"/>
                  <a:gd name="connsiteX6" fmla="*/ 2395538 w 8724900"/>
                  <a:gd name="connsiteY6" fmla="*/ 263676 h 1194123"/>
                  <a:gd name="connsiteX7" fmla="*/ 3024188 w 8724900"/>
                  <a:gd name="connsiteY7" fmla="*/ 1052813 h 1194123"/>
                  <a:gd name="connsiteX8" fmla="*/ 4173537 w 8724900"/>
                  <a:gd name="connsiteY8" fmla="*/ 1094382 h 1194123"/>
                  <a:gd name="connsiteX9" fmla="*/ 5068887 w 8724900"/>
                  <a:gd name="connsiteY9" fmla="*/ 1018533 h 1194123"/>
                  <a:gd name="connsiteX10" fmla="*/ 5487987 w 8724900"/>
                  <a:gd name="connsiteY10" fmla="*/ 92102 h 1194123"/>
                  <a:gd name="connsiteX11" fmla="*/ 5911849 w 8724900"/>
                  <a:gd name="connsiteY11" fmla="*/ 428002 h 1194123"/>
                  <a:gd name="connsiteX12" fmla="*/ 6259512 w 8724900"/>
                  <a:gd name="connsiteY12" fmla="*/ 0 h 1194123"/>
                  <a:gd name="connsiteX13" fmla="*/ 6978649 w 8724900"/>
                  <a:gd name="connsiteY13" fmla="*/ 1175648 h 1194123"/>
                  <a:gd name="connsiteX14" fmla="*/ 7550149 w 8724900"/>
                  <a:gd name="connsiteY14" fmla="*/ 97519 h 1194123"/>
                  <a:gd name="connsiteX15" fmla="*/ 7878762 w 8724900"/>
                  <a:gd name="connsiteY15" fmla="*/ 292556 h 1194123"/>
                  <a:gd name="connsiteX16" fmla="*/ 8407399 w 8724900"/>
                  <a:gd name="connsiteY16" fmla="*/ 205874 h 1194123"/>
                  <a:gd name="connsiteX17" fmla="*/ 8724900 w 8724900"/>
                  <a:gd name="connsiteY17" fmla="*/ 1067404 h 1194123"/>
                  <a:gd name="connsiteX0" fmla="*/ 0 w 8724900"/>
                  <a:gd name="connsiteY0" fmla="*/ 1077584 h 1194123"/>
                  <a:gd name="connsiteX1" fmla="*/ 361950 w 8724900"/>
                  <a:gd name="connsiteY1" fmla="*/ 761086 h 1194123"/>
                  <a:gd name="connsiteX2" fmla="*/ 795338 w 8724900"/>
                  <a:gd name="connsiteY2" fmla="*/ 339876 h 1194123"/>
                  <a:gd name="connsiteX3" fmla="*/ 1214438 w 8724900"/>
                  <a:gd name="connsiteY3" fmla="*/ 487513 h 1194123"/>
                  <a:gd name="connsiteX4" fmla="*/ 1614488 w 8724900"/>
                  <a:gd name="connsiteY4" fmla="*/ 268438 h 1194123"/>
                  <a:gd name="connsiteX5" fmla="*/ 1985963 w 8724900"/>
                  <a:gd name="connsiteY5" fmla="*/ 425601 h 1194123"/>
                  <a:gd name="connsiteX6" fmla="*/ 2395538 w 8724900"/>
                  <a:gd name="connsiteY6" fmla="*/ 263676 h 1194123"/>
                  <a:gd name="connsiteX7" fmla="*/ 3024188 w 8724900"/>
                  <a:gd name="connsiteY7" fmla="*/ 1052813 h 1194123"/>
                  <a:gd name="connsiteX8" fmla="*/ 4173537 w 8724900"/>
                  <a:gd name="connsiteY8" fmla="*/ 1094382 h 1194123"/>
                  <a:gd name="connsiteX9" fmla="*/ 5068887 w 8724900"/>
                  <a:gd name="connsiteY9" fmla="*/ 1018533 h 1194123"/>
                  <a:gd name="connsiteX10" fmla="*/ 5487987 w 8724900"/>
                  <a:gd name="connsiteY10" fmla="*/ 92102 h 1194123"/>
                  <a:gd name="connsiteX11" fmla="*/ 5907087 w 8724900"/>
                  <a:gd name="connsiteY11" fmla="*/ 297976 h 1194123"/>
                  <a:gd name="connsiteX12" fmla="*/ 6259512 w 8724900"/>
                  <a:gd name="connsiteY12" fmla="*/ 0 h 1194123"/>
                  <a:gd name="connsiteX13" fmla="*/ 6978649 w 8724900"/>
                  <a:gd name="connsiteY13" fmla="*/ 1175648 h 1194123"/>
                  <a:gd name="connsiteX14" fmla="*/ 7550149 w 8724900"/>
                  <a:gd name="connsiteY14" fmla="*/ 97519 h 1194123"/>
                  <a:gd name="connsiteX15" fmla="*/ 7878762 w 8724900"/>
                  <a:gd name="connsiteY15" fmla="*/ 292556 h 1194123"/>
                  <a:gd name="connsiteX16" fmla="*/ 8407399 w 8724900"/>
                  <a:gd name="connsiteY16" fmla="*/ 205874 h 1194123"/>
                  <a:gd name="connsiteX17" fmla="*/ 8724900 w 8724900"/>
                  <a:gd name="connsiteY17" fmla="*/ 1067404 h 1194123"/>
                  <a:gd name="connsiteX0" fmla="*/ 0 w 8724900"/>
                  <a:gd name="connsiteY0" fmla="*/ 985855 h 1104003"/>
                  <a:gd name="connsiteX1" fmla="*/ 361950 w 8724900"/>
                  <a:gd name="connsiteY1" fmla="*/ 669357 h 1104003"/>
                  <a:gd name="connsiteX2" fmla="*/ 795338 w 8724900"/>
                  <a:gd name="connsiteY2" fmla="*/ 248147 h 1104003"/>
                  <a:gd name="connsiteX3" fmla="*/ 1214438 w 8724900"/>
                  <a:gd name="connsiteY3" fmla="*/ 395784 h 1104003"/>
                  <a:gd name="connsiteX4" fmla="*/ 1614488 w 8724900"/>
                  <a:gd name="connsiteY4" fmla="*/ 176709 h 1104003"/>
                  <a:gd name="connsiteX5" fmla="*/ 1985963 w 8724900"/>
                  <a:gd name="connsiteY5" fmla="*/ 333872 h 1104003"/>
                  <a:gd name="connsiteX6" fmla="*/ 2395538 w 8724900"/>
                  <a:gd name="connsiteY6" fmla="*/ 171947 h 1104003"/>
                  <a:gd name="connsiteX7" fmla="*/ 3024188 w 8724900"/>
                  <a:gd name="connsiteY7" fmla="*/ 961084 h 1104003"/>
                  <a:gd name="connsiteX8" fmla="*/ 4173537 w 8724900"/>
                  <a:gd name="connsiteY8" fmla="*/ 1002653 h 1104003"/>
                  <a:gd name="connsiteX9" fmla="*/ 5068887 w 8724900"/>
                  <a:gd name="connsiteY9" fmla="*/ 926804 h 1104003"/>
                  <a:gd name="connsiteX10" fmla="*/ 5487987 w 8724900"/>
                  <a:gd name="connsiteY10" fmla="*/ 373 h 1104003"/>
                  <a:gd name="connsiteX11" fmla="*/ 5907087 w 8724900"/>
                  <a:gd name="connsiteY11" fmla="*/ 206247 h 1104003"/>
                  <a:gd name="connsiteX12" fmla="*/ 6254749 w 8724900"/>
                  <a:gd name="connsiteY12" fmla="*/ 22044 h 1104003"/>
                  <a:gd name="connsiteX13" fmla="*/ 6978649 w 8724900"/>
                  <a:gd name="connsiteY13" fmla="*/ 1083919 h 1104003"/>
                  <a:gd name="connsiteX14" fmla="*/ 7550149 w 8724900"/>
                  <a:gd name="connsiteY14" fmla="*/ 5790 h 1104003"/>
                  <a:gd name="connsiteX15" fmla="*/ 7878762 w 8724900"/>
                  <a:gd name="connsiteY15" fmla="*/ 200827 h 1104003"/>
                  <a:gd name="connsiteX16" fmla="*/ 8407399 w 8724900"/>
                  <a:gd name="connsiteY16" fmla="*/ 114145 h 1104003"/>
                  <a:gd name="connsiteX17" fmla="*/ 8724900 w 8724900"/>
                  <a:gd name="connsiteY17" fmla="*/ 975675 h 1104003"/>
                  <a:gd name="connsiteX0" fmla="*/ 0 w 8724900"/>
                  <a:gd name="connsiteY0" fmla="*/ 985855 h 1104002"/>
                  <a:gd name="connsiteX1" fmla="*/ 361950 w 8724900"/>
                  <a:gd name="connsiteY1" fmla="*/ 669357 h 1104002"/>
                  <a:gd name="connsiteX2" fmla="*/ 795338 w 8724900"/>
                  <a:gd name="connsiteY2" fmla="*/ 248147 h 1104002"/>
                  <a:gd name="connsiteX3" fmla="*/ 1214438 w 8724900"/>
                  <a:gd name="connsiteY3" fmla="*/ 395784 h 1104002"/>
                  <a:gd name="connsiteX4" fmla="*/ 1614488 w 8724900"/>
                  <a:gd name="connsiteY4" fmla="*/ 176709 h 1104002"/>
                  <a:gd name="connsiteX5" fmla="*/ 1985963 w 8724900"/>
                  <a:gd name="connsiteY5" fmla="*/ 333872 h 1104002"/>
                  <a:gd name="connsiteX6" fmla="*/ 2395538 w 8724900"/>
                  <a:gd name="connsiteY6" fmla="*/ 171947 h 1104002"/>
                  <a:gd name="connsiteX7" fmla="*/ 3024188 w 8724900"/>
                  <a:gd name="connsiteY7" fmla="*/ 961084 h 1104002"/>
                  <a:gd name="connsiteX8" fmla="*/ 4173537 w 8724900"/>
                  <a:gd name="connsiteY8" fmla="*/ 1002653 h 1104002"/>
                  <a:gd name="connsiteX9" fmla="*/ 5068887 w 8724900"/>
                  <a:gd name="connsiteY9" fmla="*/ 926804 h 1104002"/>
                  <a:gd name="connsiteX10" fmla="*/ 5487987 w 8724900"/>
                  <a:gd name="connsiteY10" fmla="*/ 373 h 1104002"/>
                  <a:gd name="connsiteX11" fmla="*/ 5907087 w 8724900"/>
                  <a:gd name="connsiteY11" fmla="*/ 206247 h 1104002"/>
                  <a:gd name="connsiteX12" fmla="*/ 6254749 w 8724900"/>
                  <a:gd name="connsiteY12" fmla="*/ 22044 h 1104002"/>
                  <a:gd name="connsiteX13" fmla="*/ 6978649 w 8724900"/>
                  <a:gd name="connsiteY13" fmla="*/ 1083919 h 1104002"/>
                  <a:gd name="connsiteX14" fmla="*/ 7550149 w 8724900"/>
                  <a:gd name="connsiteY14" fmla="*/ 5790 h 1104002"/>
                  <a:gd name="connsiteX15" fmla="*/ 7878762 w 8724900"/>
                  <a:gd name="connsiteY15" fmla="*/ 200827 h 1104002"/>
                  <a:gd name="connsiteX16" fmla="*/ 8407399 w 8724900"/>
                  <a:gd name="connsiteY16" fmla="*/ 114145 h 1104002"/>
                  <a:gd name="connsiteX17" fmla="*/ 8724900 w 8724900"/>
                  <a:gd name="connsiteY17" fmla="*/ 975675 h 1104002"/>
                  <a:gd name="connsiteX0" fmla="*/ 0 w 8724900"/>
                  <a:gd name="connsiteY0" fmla="*/ 985855 h 1102781"/>
                  <a:gd name="connsiteX1" fmla="*/ 361950 w 8724900"/>
                  <a:gd name="connsiteY1" fmla="*/ 669357 h 1102781"/>
                  <a:gd name="connsiteX2" fmla="*/ 795338 w 8724900"/>
                  <a:gd name="connsiteY2" fmla="*/ 248147 h 1102781"/>
                  <a:gd name="connsiteX3" fmla="*/ 1214438 w 8724900"/>
                  <a:gd name="connsiteY3" fmla="*/ 395784 h 1102781"/>
                  <a:gd name="connsiteX4" fmla="*/ 1614488 w 8724900"/>
                  <a:gd name="connsiteY4" fmla="*/ 176709 h 1102781"/>
                  <a:gd name="connsiteX5" fmla="*/ 1985963 w 8724900"/>
                  <a:gd name="connsiteY5" fmla="*/ 333872 h 1102781"/>
                  <a:gd name="connsiteX6" fmla="*/ 2395538 w 8724900"/>
                  <a:gd name="connsiteY6" fmla="*/ 171947 h 1102781"/>
                  <a:gd name="connsiteX7" fmla="*/ 3024188 w 8724900"/>
                  <a:gd name="connsiteY7" fmla="*/ 961084 h 1102781"/>
                  <a:gd name="connsiteX8" fmla="*/ 4173537 w 8724900"/>
                  <a:gd name="connsiteY8" fmla="*/ 1002653 h 1102781"/>
                  <a:gd name="connsiteX9" fmla="*/ 5068887 w 8724900"/>
                  <a:gd name="connsiteY9" fmla="*/ 926804 h 1102781"/>
                  <a:gd name="connsiteX10" fmla="*/ 5487987 w 8724900"/>
                  <a:gd name="connsiteY10" fmla="*/ 373 h 1102781"/>
                  <a:gd name="connsiteX11" fmla="*/ 5907087 w 8724900"/>
                  <a:gd name="connsiteY11" fmla="*/ 206247 h 1102781"/>
                  <a:gd name="connsiteX12" fmla="*/ 6254749 w 8724900"/>
                  <a:gd name="connsiteY12" fmla="*/ 22044 h 1102781"/>
                  <a:gd name="connsiteX13" fmla="*/ 6978649 w 8724900"/>
                  <a:gd name="connsiteY13" fmla="*/ 1083919 h 1102781"/>
                  <a:gd name="connsiteX14" fmla="*/ 7550149 w 8724900"/>
                  <a:gd name="connsiteY14" fmla="*/ 5790 h 1102781"/>
                  <a:gd name="connsiteX15" fmla="*/ 7878762 w 8724900"/>
                  <a:gd name="connsiteY15" fmla="*/ 200827 h 1102781"/>
                  <a:gd name="connsiteX16" fmla="*/ 8407399 w 8724900"/>
                  <a:gd name="connsiteY16" fmla="*/ 114145 h 1102781"/>
                  <a:gd name="connsiteX17" fmla="*/ 8724900 w 8724900"/>
                  <a:gd name="connsiteY17" fmla="*/ 975675 h 1102781"/>
                  <a:gd name="connsiteX0" fmla="*/ 0 w 8724900"/>
                  <a:gd name="connsiteY0" fmla="*/ 985855 h 1042394"/>
                  <a:gd name="connsiteX1" fmla="*/ 361950 w 8724900"/>
                  <a:gd name="connsiteY1" fmla="*/ 669357 h 1042394"/>
                  <a:gd name="connsiteX2" fmla="*/ 795338 w 8724900"/>
                  <a:gd name="connsiteY2" fmla="*/ 248147 h 1042394"/>
                  <a:gd name="connsiteX3" fmla="*/ 1214438 w 8724900"/>
                  <a:gd name="connsiteY3" fmla="*/ 395784 h 1042394"/>
                  <a:gd name="connsiteX4" fmla="*/ 1614488 w 8724900"/>
                  <a:gd name="connsiteY4" fmla="*/ 176709 h 1042394"/>
                  <a:gd name="connsiteX5" fmla="*/ 1985963 w 8724900"/>
                  <a:gd name="connsiteY5" fmla="*/ 333872 h 1042394"/>
                  <a:gd name="connsiteX6" fmla="*/ 2395538 w 8724900"/>
                  <a:gd name="connsiteY6" fmla="*/ 171947 h 1042394"/>
                  <a:gd name="connsiteX7" fmla="*/ 3024188 w 8724900"/>
                  <a:gd name="connsiteY7" fmla="*/ 961084 h 1042394"/>
                  <a:gd name="connsiteX8" fmla="*/ 4173537 w 8724900"/>
                  <a:gd name="connsiteY8" fmla="*/ 1002653 h 1042394"/>
                  <a:gd name="connsiteX9" fmla="*/ 5068887 w 8724900"/>
                  <a:gd name="connsiteY9" fmla="*/ 926804 h 1042394"/>
                  <a:gd name="connsiteX10" fmla="*/ 5487987 w 8724900"/>
                  <a:gd name="connsiteY10" fmla="*/ 373 h 1042394"/>
                  <a:gd name="connsiteX11" fmla="*/ 5907087 w 8724900"/>
                  <a:gd name="connsiteY11" fmla="*/ 206247 h 1042394"/>
                  <a:gd name="connsiteX12" fmla="*/ 6254749 w 8724900"/>
                  <a:gd name="connsiteY12" fmla="*/ 22044 h 1042394"/>
                  <a:gd name="connsiteX13" fmla="*/ 6956209 w 8724900"/>
                  <a:gd name="connsiteY13" fmla="*/ 1022662 h 1042394"/>
                  <a:gd name="connsiteX14" fmla="*/ 7550149 w 8724900"/>
                  <a:gd name="connsiteY14" fmla="*/ 5790 h 1042394"/>
                  <a:gd name="connsiteX15" fmla="*/ 7878762 w 8724900"/>
                  <a:gd name="connsiteY15" fmla="*/ 200827 h 1042394"/>
                  <a:gd name="connsiteX16" fmla="*/ 8407399 w 8724900"/>
                  <a:gd name="connsiteY16" fmla="*/ 114145 h 1042394"/>
                  <a:gd name="connsiteX17" fmla="*/ 8724900 w 8724900"/>
                  <a:gd name="connsiteY17" fmla="*/ 975675 h 1042394"/>
                  <a:gd name="connsiteX0" fmla="*/ 0 w 8724900"/>
                  <a:gd name="connsiteY0" fmla="*/ 985855 h 1042394"/>
                  <a:gd name="connsiteX1" fmla="*/ 361950 w 8724900"/>
                  <a:gd name="connsiteY1" fmla="*/ 669357 h 1042394"/>
                  <a:gd name="connsiteX2" fmla="*/ 795338 w 8724900"/>
                  <a:gd name="connsiteY2" fmla="*/ 248147 h 1042394"/>
                  <a:gd name="connsiteX3" fmla="*/ 1214438 w 8724900"/>
                  <a:gd name="connsiteY3" fmla="*/ 395784 h 1042394"/>
                  <a:gd name="connsiteX4" fmla="*/ 1614488 w 8724900"/>
                  <a:gd name="connsiteY4" fmla="*/ 176709 h 1042394"/>
                  <a:gd name="connsiteX5" fmla="*/ 1985963 w 8724900"/>
                  <a:gd name="connsiteY5" fmla="*/ 333872 h 1042394"/>
                  <a:gd name="connsiteX6" fmla="*/ 2395538 w 8724900"/>
                  <a:gd name="connsiteY6" fmla="*/ 171947 h 1042394"/>
                  <a:gd name="connsiteX7" fmla="*/ 3024188 w 8724900"/>
                  <a:gd name="connsiteY7" fmla="*/ 961084 h 1042394"/>
                  <a:gd name="connsiteX8" fmla="*/ 4173537 w 8724900"/>
                  <a:gd name="connsiteY8" fmla="*/ 1002653 h 1042394"/>
                  <a:gd name="connsiteX9" fmla="*/ 5068887 w 8724900"/>
                  <a:gd name="connsiteY9" fmla="*/ 926804 h 1042394"/>
                  <a:gd name="connsiteX10" fmla="*/ 5487987 w 8724900"/>
                  <a:gd name="connsiteY10" fmla="*/ 373 h 1042394"/>
                  <a:gd name="connsiteX11" fmla="*/ 5907087 w 8724900"/>
                  <a:gd name="connsiteY11" fmla="*/ 206247 h 1042394"/>
                  <a:gd name="connsiteX12" fmla="*/ 6254749 w 8724900"/>
                  <a:gd name="connsiteY12" fmla="*/ 22044 h 1042394"/>
                  <a:gd name="connsiteX13" fmla="*/ 6956209 w 8724900"/>
                  <a:gd name="connsiteY13" fmla="*/ 1022662 h 1042394"/>
                  <a:gd name="connsiteX14" fmla="*/ 7550149 w 8724900"/>
                  <a:gd name="connsiteY14" fmla="*/ 5790 h 1042394"/>
                  <a:gd name="connsiteX15" fmla="*/ 7878762 w 8724900"/>
                  <a:gd name="connsiteY15" fmla="*/ 200827 h 1042394"/>
                  <a:gd name="connsiteX16" fmla="*/ 8407399 w 8724900"/>
                  <a:gd name="connsiteY16" fmla="*/ 114145 h 1042394"/>
                  <a:gd name="connsiteX17" fmla="*/ 8724900 w 8724900"/>
                  <a:gd name="connsiteY17" fmla="*/ 975675 h 1042394"/>
                  <a:gd name="connsiteX0" fmla="*/ 0 w 8724900"/>
                  <a:gd name="connsiteY0" fmla="*/ 985855 h 1037370"/>
                  <a:gd name="connsiteX1" fmla="*/ 361950 w 8724900"/>
                  <a:gd name="connsiteY1" fmla="*/ 669357 h 1037370"/>
                  <a:gd name="connsiteX2" fmla="*/ 795338 w 8724900"/>
                  <a:gd name="connsiteY2" fmla="*/ 248147 h 1037370"/>
                  <a:gd name="connsiteX3" fmla="*/ 1214438 w 8724900"/>
                  <a:gd name="connsiteY3" fmla="*/ 395784 h 1037370"/>
                  <a:gd name="connsiteX4" fmla="*/ 1614488 w 8724900"/>
                  <a:gd name="connsiteY4" fmla="*/ 176709 h 1037370"/>
                  <a:gd name="connsiteX5" fmla="*/ 1985963 w 8724900"/>
                  <a:gd name="connsiteY5" fmla="*/ 333872 h 1037370"/>
                  <a:gd name="connsiteX6" fmla="*/ 2395538 w 8724900"/>
                  <a:gd name="connsiteY6" fmla="*/ 171947 h 1037370"/>
                  <a:gd name="connsiteX7" fmla="*/ 3024188 w 8724900"/>
                  <a:gd name="connsiteY7" fmla="*/ 961084 h 1037370"/>
                  <a:gd name="connsiteX8" fmla="*/ 4173537 w 8724900"/>
                  <a:gd name="connsiteY8" fmla="*/ 1002653 h 1037370"/>
                  <a:gd name="connsiteX9" fmla="*/ 5068887 w 8724900"/>
                  <a:gd name="connsiteY9" fmla="*/ 926804 h 1037370"/>
                  <a:gd name="connsiteX10" fmla="*/ 5487987 w 8724900"/>
                  <a:gd name="connsiteY10" fmla="*/ 373 h 1037370"/>
                  <a:gd name="connsiteX11" fmla="*/ 5907087 w 8724900"/>
                  <a:gd name="connsiteY11" fmla="*/ 206247 h 1037370"/>
                  <a:gd name="connsiteX12" fmla="*/ 6254749 w 8724900"/>
                  <a:gd name="connsiteY12" fmla="*/ 22044 h 1037370"/>
                  <a:gd name="connsiteX13" fmla="*/ 6956209 w 8724900"/>
                  <a:gd name="connsiteY13" fmla="*/ 1022662 h 1037370"/>
                  <a:gd name="connsiteX14" fmla="*/ 7550149 w 8724900"/>
                  <a:gd name="connsiteY14" fmla="*/ 5790 h 1037370"/>
                  <a:gd name="connsiteX15" fmla="*/ 7878762 w 8724900"/>
                  <a:gd name="connsiteY15" fmla="*/ 200827 h 1037370"/>
                  <a:gd name="connsiteX16" fmla="*/ 8407399 w 8724900"/>
                  <a:gd name="connsiteY16" fmla="*/ 114145 h 1037370"/>
                  <a:gd name="connsiteX17" fmla="*/ 8724900 w 8724900"/>
                  <a:gd name="connsiteY17" fmla="*/ 975675 h 1037370"/>
                  <a:gd name="connsiteX0" fmla="*/ 0 w 8724900"/>
                  <a:gd name="connsiteY0" fmla="*/ 985855 h 1037370"/>
                  <a:gd name="connsiteX1" fmla="*/ 361950 w 8724900"/>
                  <a:gd name="connsiteY1" fmla="*/ 669357 h 1037370"/>
                  <a:gd name="connsiteX2" fmla="*/ 795338 w 8724900"/>
                  <a:gd name="connsiteY2" fmla="*/ 248147 h 1037370"/>
                  <a:gd name="connsiteX3" fmla="*/ 1214438 w 8724900"/>
                  <a:gd name="connsiteY3" fmla="*/ 395784 h 1037370"/>
                  <a:gd name="connsiteX4" fmla="*/ 1614488 w 8724900"/>
                  <a:gd name="connsiteY4" fmla="*/ 176709 h 1037370"/>
                  <a:gd name="connsiteX5" fmla="*/ 1985963 w 8724900"/>
                  <a:gd name="connsiteY5" fmla="*/ 333872 h 1037370"/>
                  <a:gd name="connsiteX6" fmla="*/ 2395538 w 8724900"/>
                  <a:gd name="connsiteY6" fmla="*/ 171947 h 1037370"/>
                  <a:gd name="connsiteX7" fmla="*/ 3024188 w 8724900"/>
                  <a:gd name="connsiteY7" fmla="*/ 961084 h 1037370"/>
                  <a:gd name="connsiteX8" fmla="*/ 4173537 w 8724900"/>
                  <a:gd name="connsiteY8" fmla="*/ 1002653 h 1037370"/>
                  <a:gd name="connsiteX9" fmla="*/ 5068887 w 8724900"/>
                  <a:gd name="connsiteY9" fmla="*/ 926804 h 1037370"/>
                  <a:gd name="connsiteX10" fmla="*/ 5487987 w 8724900"/>
                  <a:gd name="connsiteY10" fmla="*/ 373 h 1037370"/>
                  <a:gd name="connsiteX11" fmla="*/ 5907087 w 8724900"/>
                  <a:gd name="connsiteY11" fmla="*/ 206247 h 1037370"/>
                  <a:gd name="connsiteX12" fmla="*/ 6254749 w 8724900"/>
                  <a:gd name="connsiteY12" fmla="*/ 22044 h 1037370"/>
                  <a:gd name="connsiteX13" fmla="*/ 6956209 w 8724900"/>
                  <a:gd name="connsiteY13" fmla="*/ 1022662 h 1037370"/>
                  <a:gd name="connsiteX14" fmla="*/ 7550149 w 8724900"/>
                  <a:gd name="connsiteY14" fmla="*/ 5790 h 1037370"/>
                  <a:gd name="connsiteX15" fmla="*/ 7878762 w 8724900"/>
                  <a:gd name="connsiteY15" fmla="*/ 200827 h 1037370"/>
                  <a:gd name="connsiteX16" fmla="*/ 8407399 w 8724900"/>
                  <a:gd name="connsiteY16" fmla="*/ 114145 h 1037370"/>
                  <a:gd name="connsiteX17" fmla="*/ 8724900 w 8724900"/>
                  <a:gd name="connsiteY17" fmla="*/ 975675 h 10373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8724900" h="1037370">
                    <a:moveTo>
                      <a:pt x="0" y="985855"/>
                    </a:moveTo>
                    <a:cubicBezTo>
                      <a:pt x="88503" y="1098567"/>
                      <a:pt x="229394" y="792308"/>
                      <a:pt x="361950" y="669357"/>
                    </a:cubicBezTo>
                    <a:cubicBezTo>
                      <a:pt x="494506" y="546406"/>
                      <a:pt x="653257" y="293743"/>
                      <a:pt x="795338" y="248147"/>
                    </a:cubicBezTo>
                    <a:cubicBezTo>
                      <a:pt x="937419" y="202552"/>
                      <a:pt x="1077913" y="407690"/>
                      <a:pt x="1214438" y="395784"/>
                    </a:cubicBezTo>
                    <a:cubicBezTo>
                      <a:pt x="1350963" y="383878"/>
                      <a:pt x="1485901" y="187028"/>
                      <a:pt x="1614488" y="176709"/>
                    </a:cubicBezTo>
                    <a:cubicBezTo>
                      <a:pt x="1743076" y="166390"/>
                      <a:pt x="1855788" y="334666"/>
                      <a:pt x="1985963" y="333872"/>
                    </a:cubicBezTo>
                    <a:cubicBezTo>
                      <a:pt x="2116138" y="333078"/>
                      <a:pt x="2222501" y="67412"/>
                      <a:pt x="2395538" y="171947"/>
                    </a:cubicBezTo>
                    <a:cubicBezTo>
                      <a:pt x="2568575" y="276482"/>
                      <a:pt x="2727855" y="822633"/>
                      <a:pt x="3024188" y="961084"/>
                    </a:cubicBezTo>
                    <a:cubicBezTo>
                      <a:pt x="3320521" y="1099535"/>
                      <a:pt x="3832754" y="1008366"/>
                      <a:pt x="4173537" y="1002653"/>
                    </a:cubicBezTo>
                    <a:cubicBezTo>
                      <a:pt x="4514320" y="996940"/>
                      <a:pt x="4861718" y="1092045"/>
                      <a:pt x="5068887" y="926804"/>
                    </a:cubicBezTo>
                    <a:cubicBezTo>
                      <a:pt x="5276056" y="761563"/>
                      <a:pt x="5299075" y="-19492"/>
                      <a:pt x="5487987" y="373"/>
                    </a:cubicBezTo>
                    <a:cubicBezTo>
                      <a:pt x="5676899" y="20238"/>
                      <a:pt x="5544343" y="195411"/>
                      <a:pt x="5907087" y="206247"/>
                    </a:cubicBezTo>
                    <a:cubicBezTo>
                      <a:pt x="6174580" y="211665"/>
                      <a:pt x="6059486" y="37396"/>
                      <a:pt x="6254749" y="22044"/>
                    </a:cubicBezTo>
                    <a:cubicBezTo>
                      <a:pt x="6516686" y="6694"/>
                      <a:pt x="6526396" y="1142191"/>
                      <a:pt x="6956209" y="1022662"/>
                    </a:cubicBezTo>
                    <a:cubicBezTo>
                      <a:pt x="7414070" y="1148162"/>
                      <a:pt x="7383462" y="-6851"/>
                      <a:pt x="7550149" y="5790"/>
                    </a:cubicBezTo>
                    <a:cubicBezTo>
                      <a:pt x="7716836" y="18431"/>
                      <a:pt x="7688262" y="233333"/>
                      <a:pt x="7878762" y="200827"/>
                    </a:cubicBezTo>
                    <a:cubicBezTo>
                      <a:pt x="8069262" y="168321"/>
                      <a:pt x="8167951" y="-43891"/>
                      <a:pt x="8407399" y="114145"/>
                    </a:cubicBezTo>
                    <a:cubicBezTo>
                      <a:pt x="8716168" y="977997"/>
                      <a:pt x="8629915" y="981074"/>
                      <a:pt x="8724900" y="975675"/>
                    </a:cubicBezTo>
                  </a:path>
                </a:pathLst>
              </a:custGeom>
              <a:noFill/>
              <a:ln w="19050">
                <a:solidFill>
                  <a:srgbClr val="5737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grpSp>
      </p:grpSp>
      <p:sp>
        <p:nvSpPr>
          <p:cNvPr id="136" name="TextBox 161"/>
          <p:cNvSpPr txBox="1"/>
          <p:nvPr/>
        </p:nvSpPr>
        <p:spPr>
          <a:xfrm>
            <a:off x="8601596" y="5979357"/>
            <a:ext cx="782201" cy="130323"/>
          </a:xfrm>
          <a:prstGeom prst="rect">
            <a:avLst/>
          </a:prstGeom>
          <a:solidFill>
            <a:schemeClr val="bg1">
              <a:alpha val="69804"/>
            </a:schemeClr>
          </a:solidFill>
        </p:spPr>
        <p:txBody>
          <a:bodyPr wrap="square" lIns="0" tIns="0" rIns="0" bIns="0" rtlCol="0" anchor="ctr">
            <a:noAutofit/>
          </a:bodyPr>
          <a:lstStyle/>
          <a:p>
            <a:pPr algn="ctr"/>
            <a:r>
              <a:rPr lang="it-IT" sz="800" b="1" dirty="0" err="1">
                <a:solidFill>
                  <a:srgbClr val="5737FF"/>
                </a:solidFill>
              </a:rPr>
              <a:t>Residential</a:t>
            </a:r>
            <a:endParaRPr lang="it-IT" sz="800" b="1" dirty="0">
              <a:solidFill>
                <a:srgbClr val="5737FF"/>
              </a:solidFill>
            </a:endParaRPr>
          </a:p>
        </p:txBody>
      </p:sp>
      <p:sp>
        <p:nvSpPr>
          <p:cNvPr id="137" name="TextBox 162"/>
          <p:cNvSpPr txBox="1"/>
          <p:nvPr/>
        </p:nvSpPr>
        <p:spPr>
          <a:xfrm>
            <a:off x="9669820" y="5967348"/>
            <a:ext cx="782201" cy="130323"/>
          </a:xfrm>
          <a:prstGeom prst="rect">
            <a:avLst/>
          </a:prstGeom>
          <a:solidFill>
            <a:schemeClr val="bg1">
              <a:alpha val="69804"/>
            </a:schemeClr>
          </a:solidFill>
        </p:spPr>
        <p:txBody>
          <a:bodyPr wrap="square" lIns="0" tIns="0" rIns="0" bIns="0" rtlCol="0" anchor="ctr">
            <a:noAutofit/>
          </a:bodyPr>
          <a:lstStyle/>
          <a:p>
            <a:pPr algn="ctr"/>
            <a:r>
              <a:rPr lang="it-IT" sz="800" b="1" dirty="0">
                <a:solidFill>
                  <a:srgbClr val="5737FF"/>
                </a:solidFill>
              </a:rPr>
              <a:t>Enterprise</a:t>
            </a:r>
          </a:p>
        </p:txBody>
      </p:sp>
      <p:sp>
        <p:nvSpPr>
          <p:cNvPr id="138" name="TextBox 163"/>
          <p:cNvSpPr txBox="1"/>
          <p:nvPr/>
        </p:nvSpPr>
        <p:spPr>
          <a:xfrm>
            <a:off x="7613166" y="6067467"/>
            <a:ext cx="818296" cy="84426"/>
          </a:xfrm>
          <a:prstGeom prst="rect">
            <a:avLst/>
          </a:prstGeom>
          <a:solidFill>
            <a:schemeClr val="bg1">
              <a:alpha val="69804"/>
            </a:schemeClr>
          </a:solidFill>
        </p:spPr>
        <p:txBody>
          <a:bodyPr wrap="square" lIns="0" tIns="0" rIns="0" bIns="0" rtlCol="0" anchor="ctr">
            <a:noAutofit/>
          </a:bodyPr>
          <a:lstStyle/>
          <a:p>
            <a:pPr algn="ctr"/>
            <a:r>
              <a:rPr lang="it-IT" sz="800" b="1" dirty="0">
                <a:solidFill>
                  <a:srgbClr val="5737FF"/>
                </a:solidFill>
              </a:rPr>
              <a:t>Central Office (</a:t>
            </a:r>
            <a:r>
              <a:rPr lang="it-IT" sz="800" b="1" dirty="0" err="1">
                <a:solidFill>
                  <a:srgbClr val="5737FF"/>
                </a:solidFill>
              </a:rPr>
              <a:t>meet</a:t>
            </a:r>
            <a:r>
              <a:rPr lang="it-IT" sz="800" b="1" dirty="0">
                <a:solidFill>
                  <a:srgbClr val="5737FF"/>
                </a:solidFill>
              </a:rPr>
              <a:t> me room)</a:t>
            </a:r>
          </a:p>
        </p:txBody>
      </p:sp>
      <p:grpSp>
        <p:nvGrpSpPr>
          <p:cNvPr id="155" name="Gruppo 154"/>
          <p:cNvGrpSpPr/>
          <p:nvPr/>
        </p:nvGrpSpPr>
        <p:grpSpPr>
          <a:xfrm>
            <a:off x="10436524" y="5258360"/>
            <a:ext cx="1468822" cy="1177163"/>
            <a:chOff x="8361553" y="2648750"/>
            <a:chExt cx="3678049" cy="2837166"/>
          </a:xfrm>
        </p:grpSpPr>
        <p:pic>
          <p:nvPicPr>
            <p:cNvPr id="156" name="Picture 176"/>
            <p:cNvPicPr>
              <a:picLocks noChangeAspect="1"/>
            </p:cNvPicPr>
            <p:nvPr/>
          </p:nvPicPr>
          <p:blipFill rotWithShape="1">
            <a:blip r:embed="rId6" cstate="email">
              <a:duotone>
                <a:schemeClr val="accent2">
                  <a:shade val="45000"/>
                  <a:satMod val="135000"/>
                </a:schemeClr>
                <a:prstClr val="white"/>
              </a:duotone>
              <a:extLst>
                <a:ext uri="{28A0092B-C50C-407E-A947-70E740481C1C}">
                  <a14:useLocalDpi xmlns:a14="http://schemas.microsoft.com/office/drawing/2010/main"/>
                </a:ext>
              </a:extLst>
            </a:blip>
            <a:srcRect/>
            <a:stretch/>
          </p:blipFill>
          <p:spPr>
            <a:xfrm>
              <a:off x="8361553" y="2665959"/>
              <a:ext cx="1868297" cy="2819957"/>
            </a:xfrm>
            <a:prstGeom prst="rect">
              <a:avLst/>
            </a:prstGeom>
          </p:spPr>
        </p:pic>
        <p:sp>
          <p:nvSpPr>
            <p:cNvPr id="157" name="Star: 5 Points 2">
              <a:extLst>
                <a:ext uri="{FF2B5EF4-FFF2-40B4-BE49-F238E27FC236}">
                  <a16:creationId xmlns="" xmlns:a16="http://schemas.microsoft.com/office/drawing/2014/main" id="{51F70B55-6A59-48AA-8EA5-C9BE15372207}"/>
                </a:ext>
              </a:extLst>
            </p:cNvPr>
            <p:cNvSpPr/>
            <p:nvPr/>
          </p:nvSpPr>
          <p:spPr>
            <a:xfrm>
              <a:off x="9645982" y="4904546"/>
              <a:ext cx="131361" cy="137283"/>
            </a:xfrm>
            <a:prstGeom prst="star5">
              <a:avLst/>
            </a:prstGeom>
            <a:solidFill>
              <a:schemeClr val="accent3"/>
            </a:solidFill>
            <a:ln>
              <a:solidFill>
                <a:schemeClr val="accent3"/>
              </a:solidFill>
            </a:ln>
          </p:spPr>
          <p:style>
            <a:lnRef idx="2">
              <a:schemeClr val="accent4"/>
            </a:lnRef>
            <a:fillRef idx="1">
              <a:schemeClr val="lt1"/>
            </a:fillRef>
            <a:effectRef idx="0">
              <a:schemeClr val="accent4"/>
            </a:effectRef>
            <a:fontRef idx="minor">
              <a:schemeClr val="dk1"/>
            </a:fontRef>
          </p:style>
          <p:txBody>
            <a:bodyPr lIns="72000" tIns="36000" rIns="72000" bIns="36000" rtlCol="0" anchor="ctr"/>
            <a:lstStyle/>
            <a:p>
              <a:pPr algn="ctr"/>
              <a:endParaRPr lang="en-US" sz="2000" dirty="0" err="1"/>
            </a:p>
          </p:txBody>
        </p:sp>
        <p:sp>
          <p:nvSpPr>
            <p:cNvPr id="158" name="Star: 5 Points 2">
              <a:extLst>
                <a:ext uri="{FF2B5EF4-FFF2-40B4-BE49-F238E27FC236}">
                  <a16:creationId xmlns="" xmlns:a16="http://schemas.microsoft.com/office/drawing/2014/main" id="{51F70B55-6A59-48AA-8EA5-C9BE15372207}"/>
                </a:ext>
              </a:extLst>
            </p:cNvPr>
            <p:cNvSpPr/>
            <p:nvPr/>
          </p:nvSpPr>
          <p:spPr>
            <a:xfrm>
              <a:off x="9357505" y="4882321"/>
              <a:ext cx="131361" cy="137283"/>
            </a:xfrm>
            <a:prstGeom prst="star5">
              <a:avLst/>
            </a:prstGeom>
            <a:solidFill>
              <a:schemeClr val="accent3"/>
            </a:solidFill>
            <a:ln>
              <a:solidFill>
                <a:schemeClr val="accent3"/>
              </a:solidFill>
            </a:ln>
          </p:spPr>
          <p:style>
            <a:lnRef idx="2">
              <a:schemeClr val="accent4"/>
            </a:lnRef>
            <a:fillRef idx="1">
              <a:schemeClr val="lt1"/>
            </a:fillRef>
            <a:effectRef idx="0">
              <a:schemeClr val="accent4"/>
            </a:effectRef>
            <a:fontRef idx="minor">
              <a:schemeClr val="dk1"/>
            </a:fontRef>
          </p:style>
          <p:txBody>
            <a:bodyPr lIns="72000" tIns="36000" rIns="72000" bIns="36000" rtlCol="0" anchor="ctr"/>
            <a:lstStyle/>
            <a:p>
              <a:pPr algn="ctr"/>
              <a:endParaRPr lang="en-US" sz="2000" dirty="0" err="1"/>
            </a:p>
          </p:txBody>
        </p:sp>
        <p:sp>
          <p:nvSpPr>
            <p:cNvPr id="159" name="Star: 5 Points 2">
              <a:extLst>
                <a:ext uri="{FF2B5EF4-FFF2-40B4-BE49-F238E27FC236}">
                  <a16:creationId xmlns="" xmlns:a16="http://schemas.microsoft.com/office/drawing/2014/main" id="{51F70B55-6A59-48AA-8EA5-C9BE15372207}"/>
                </a:ext>
              </a:extLst>
            </p:cNvPr>
            <p:cNvSpPr/>
            <p:nvPr/>
          </p:nvSpPr>
          <p:spPr>
            <a:xfrm>
              <a:off x="9187558" y="3755911"/>
              <a:ext cx="131361" cy="137283"/>
            </a:xfrm>
            <a:prstGeom prst="star5">
              <a:avLst/>
            </a:prstGeom>
            <a:solidFill>
              <a:schemeClr val="accent3"/>
            </a:solidFill>
            <a:ln>
              <a:solidFill>
                <a:schemeClr val="accent3"/>
              </a:solidFill>
            </a:ln>
          </p:spPr>
          <p:style>
            <a:lnRef idx="2">
              <a:schemeClr val="accent4"/>
            </a:lnRef>
            <a:fillRef idx="1">
              <a:schemeClr val="lt1"/>
            </a:fillRef>
            <a:effectRef idx="0">
              <a:schemeClr val="accent4"/>
            </a:effectRef>
            <a:fontRef idx="minor">
              <a:schemeClr val="dk1"/>
            </a:fontRef>
          </p:style>
          <p:txBody>
            <a:bodyPr lIns="72000" tIns="36000" rIns="72000" bIns="36000" rtlCol="0" anchor="ctr"/>
            <a:lstStyle/>
            <a:p>
              <a:pPr algn="ctr"/>
              <a:endParaRPr lang="en-US" sz="2000" dirty="0" err="1"/>
            </a:p>
          </p:txBody>
        </p:sp>
        <p:sp>
          <p:nvSpPr>
            <p:cNvPr id="160" name="Star: 5 Points 2">
              <a:extLst>
                <a:ext uri="{FF2B5EF4-FFF2-40B4-BE49-F238E27FC236}">
                  <a16:creationId xmlns="" xmlns:a16="http://schemas.microsoft.com/office/drawing/2014/main" id="{51F70B55-6A59-48AA-8EA5-C9BE15372207}"/>
                </a:ext>
              </a:extLst>
            </p:cNvPr>
            <p:cNvSpPr/>
            <p:nvPr/>
          </p:nvSpPr>
          <p:spPr>
            <a:xfrm>
              <a:off x="9109875" y="4107538"/>
              <a:ext cx="131362" cy="137283"/>
            </a:xfrm>
            <a:prstGeom prst="star5">
              <a:avLst/>
            </a:prstGeom>
            <a:solidFill>
              <a:schemeClr val="accent3"/>
            </a:solidFill>
            <a:ln>
              <a:solidFill>
                <a:schemeClr val="accent3"/>
              </a:solidFill>
            </a:ln>
          </p:spPr>
          <p:style>
            <a:lnRef idx="2">
              <a:schemeClr val="accent4"/>
            </a:lnRef>
            <a:fillRef idx="1">
              <a:schemeClr val="lt1"/>
            </a:fillRef>
            <a:effectRef idx="0">
              <a:schemeClr val="accent4"/>
            </a:effectRef>
            <a:fontRef idx="minor">
              <a:schemeClr val="dk1"/>
            </a:fontRef>
          </p:style>
          <p:txBody>
            <a:bodyPr lIns="72000" tIns="36000" rIns="72000" bIns="36000" rtlCol="0" anchor="ctr"/>
            <a:lstStyle/>
            <a:p>
              <a:pPr algn="ctr"/>
              <a:endParaRPr lang="en-US" sz="2000" dirty="0" err="1"/>
            </a:p>
          </p:txBody>
        </p:sp>
        <p:pic>
          <p:nvPicPr>
            <p:cNvPr id="161" name="Picture 193"/>
            <p:cNvPicPr>
              <a:picLocks noChangeAspect="1"/>
            </p:cNvPicPr>
            <p:nvPr/>
          </p:nvPicPr>
          <p:blipFill>
            <a:blip r:embed="rId7" cstate="email">
              <a:lum bright="70000" contrast="-70000"/>
              <a:extLst>
                <a:ext uri="{28A0092B-C50C-407E-A947-70E740481C1C}">
                  <a14:useLocalDpi xmlns:a14="http://schemas.microsoft.com/office/drawing/2010/main"/>
                </a:ext>
              </a:extLst>
            </a:blip>
            <a:stretch>
              <a:fillRect/>
            </a:stretch>
          </p:blipFill>
          <p:spPr>
            <a:xfrm>
              <a:off x="11031720" y="3220735"/>
              <a:ext cx="1007882" cy="1290829"/>
            </a:xfrm>
            <a:prstGeom prst="rect">
              <a:avLst/>
            </a:prstGeom>
          </p:spPr>
        </p:pic>
        <p:pic>
          <p:nvPicPr>
            <p:cNvPr id="162" name="Picture 194"/>
            <p:cNvPicPr>
              <a:picLocks noChangeAspect="1"/>
            </p:cNvPicPr>
            <p:nvPr/>
          </p:nvPicPr>
          <p:blipFill>
            <a:blip r:embed="rId8" cstate="email">
              <a:clrChange>
                <a:clrFrom>
                  <a:srgbClr val="FFFFFF"/>
                </a:clrFrom>
                <a:clrTo>
                  <a:srgbClr val="FFFFFF">
                    <a:alpha val="0"/>
                  </a:srgbClr>
                </a:clrTo>
              </a:clrChange>
              <a:lum bright="70000" contrast="-70000"/>
              <a:extLst>
                <a:ext uri="{28A0092B-C50C-407E-A947-70E740481C1C}">
                  <a14:useLocalDpi xmlns:a14="http://schemas.microsoft.com/office/drawing/2010/main"/>
                </a:ext>
              </a:extLst>
            </a:blip>
            <a:stretch>
              <a:fillRect/>
            </a:stretch>
          </p:blipFill>
          <p:spPr>
            <a:xfrm>
              <a:off x="9839902" y="2648750"/>
              <a:ext cx="1255492" cy="1363672"/>
            </a:xfrm>
            <a:prstGeom prst="rect">
              <a:avLst/>
            </a:prstGeom>
          </p:spPr>
        </p:pic>
        <p:sp>
          <p:nvSpPr>
            <p:cNvPr id="163" name="Star: 5 Points 2">
              <a:extLst>
                <a:ext uri="{FF2B5EF4-FFF2-40B4-BE49-F238E27FC236}">
                  <a16:creationId xmlns="" xmlns:a16="http://schemas.microsoft.com/office/drawing/2014/main" id="{51F70B55-6A59-48AA-8EA5-C9BE15372207}"/>
                </a:ext>
              </a:extLst>
            </p:cNvPr>
            <p:cNvSpPr/>
            <p:nvPr/>
          </p:nvSpPr>
          <p:spPr>
            <a:xfrm>
              <a:off x="10222289" y="3574724"/>
              <a:ext cx="131361" cy="137283"/>
            </a:xfrm>
            <a:prstGeom prst="star5">
              <a:avLst/>
            </a:prstGeom>
            <a:solidFill>
              <a:schemeClr val="accent2"/>
            </a:solidFill>
            <a:ln>
              <a:solidFill>
                <a:schemeClr val="accent2"/>
              </a:solidFill>
            </a:ln>
          </p:spPr>
          <p:style>
            <a:lnRef idx="2">
              <a:schemeClr val="accent4"/>
            </a:lnRef>
            <a:fillRef idx="1">
              <a:schemeClr val="lt1"/>
            </a:fillRef>
            <a:effectRef idx="0">
              <a:schemeClr val="accent4"/>
            </a:effectRef>
            <a:fontRef idx="minor">
              <a:schemeClr val="dk1"/>
            </a:fontRef>
          </p:style>
          <p:txBody>
            <a:bodyPr lIns="72000" tIns="36000" rIns="72000" bIns="36000" rtlCol="0" anchor="ctr"/>
            <a:lstStyle/>
            <a:p>
              <a:pPr algn="ctr"/>
              <a:endParaRPr lang="en-US" sz="2000" dirty="0" err="1"/>
            </a:p>
          </p:txBody>
        </p:sp>
        <p:sp>
          <p:nvSpPr>
            <p:cNvPr id="164" name="Star: 5 Points 2">
              <a:extLst>
                <a:ext uri="{FF2B5EF4-FFF2-40B4-BE49-F238E27FC236}">
                  <a16:creationId xmlns="" xmlns:a16="http://schemas.microsoft.com/office/drawing/2014/main" id="{51F70B55-6A59-48AA-8EA5-C9BE15372207}"/>
                </a:ext>
              </a:extLst>
            </p:cNvPr>
            <p:cNvSpPr/>
            <p:nvPr/>
          </p:nvSpPr>
          <p:spPr>
            <a:xfrm>
              <a:off x="11435167" y="3830794"/>
              <a:ext cx="131361" cy="137283"/>
            </a:xfrm>
            <a:prstGeom prst="star5">
              <a:avLst/>
            </a:prstGeom>
            <a:solidFill>
              <a:schemeClr val="accent2"/>
            </a:solidFill>
            <a:ln>
              <a:solidFill>
                <a:schemeClr val="accent2"/>
              </a:solidFill>
            </a:ln>
          </p:spPr>
          <p:style>
            <a:lnRef idx="2">
              <a:schemeClr val="accent4"/>
            </a:lnRef>
            <a:fillRef idx="1">
              <a:schemeClr val="lt1"/>
            </a:fillRef>
            <a:effectRef idx="0">
              <a:schemeClr val="accent4"/>
            </a:effectRef>
            <a:fontRef idx="minor">
              <a:schemeClr val="dk1"/>
            </a:fontRef>
          </p:style>
          <p:txBody>
            <a:bodyPr lIns="72000" tIns="36000" rIns="72000" bIns="36000" rtlCol="0" anchor="ctr"/>
            <a:lstStyle/>
            <a:p>
              <a:pPr algn="ctr"/>
              <a:endParaRPr lang="en-US" sz="2000" dirty="0" err="1"/>
            </a:p>
          </p:txBody>
        </p:sp>
      </p:grpSp>
      <p:pic>
        <p:nvPicPr>
          <p:cNvPr id="64" name="Immagine 63"/>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8045651" y="1648372"/>
            <a:ext cx="568463" cy="1539344"/>
          </a:xfrm>
          <a:prstGeom prst="rect">
            <a:avLst/>
          </a:prstGeom>
        </p:spPr>
      </p:pic>
      <p:pic>
        <p:nvPicPr>
          <p:cNvPr id="69" name="Immagine 68" descr="palo_juice2.png"/>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8980482" y="1632369"/>
            <a:ext cx="869429" cy="1629640"/>
          </a:xfrm>
          <a:prstGeom prst="rect">
            <a:avLst/>
          </a:prstGeom>
        </p:spPr>
      </p:pic>
      <p:pic>
        <p:nvPicPr>
          <p:cNvPr id="70" name="Immagine 69" descr="palo_juice2.png"/>
          <p:cNvPicPr>
            <a:picLocks noChangeAspect="1"/>
          </p:cNvPicPr>
          <p:nvPr/>
        </p:nvPicPr>
        <p:blipFill rotWithShape="1">
          <a:blip r:embed="rId11">
            <a:extLst>
              <a:ext uri="{28A0092B-C50C-407E-A947-70E740481C1C}">
                <a14:useLocalDpi xmlns:a14="http://schemas.microsoft.com/office/drawing/2010/main" val="0"/>
              </a:ext>
            </a:extLst>
          </a:blip>
          <a:srcRect/>
          <a:stretch/>
        </p:blipFill>
        <p:spPr>
          <a:xfrm>
            <a:off x="9865450" y="2154190"/>
            <a:ext cx="890083" cy="747040"/>
          </a:xfrm>
          <a:prstGeom prst="ellipse">
            <a:avLst/>
          </a:prstGeom>
        </p:spPr>
      </p:pic>
      <p:sp>
        <p:nvSpPr>
          <p:cNvPr id="71" name="Ovale 70"/>
          <p:cNvSpPr/>
          <p:nvPr/>
        </p:nvSpPr>
        <p:spPr>
          <a:xfrm>
            <a:off x="9504217" y="2859071"/>
            <a:ext cx="308769" cy="308769"/>
          </a:xfrm>
          <a:prstGeom prst="ellipse">
            <a:avLst/>
          </a:prstGeom>
          <a:noFill/>
          <a:ln w="28575" cmpd="sng">
            <a:solidFill>
              <a:srgbClr val="5737FF"/>
            </a:solid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algn="ctr"/>
            <a:endParaRPr lang="it-IT" sz="2000" dirty="0" err="1"/>
          </a:p>
        </p:txBody>
      </p:sp>
      <p:cxnSp>
        <p:nvCxnSpPr>
          <p:cNvPr id="75" name="Connettore 1 74"/>
          <p:cNvCxnSpPr>
            <a:endCxn id="76" idx="3"/>
          </p:cNvCxnSpPr>
          <p:nvPr/>
        </p:nvCxnSpPr>
        <p:spPr>
          <a:xfrm flipV="1">
            <a:off x="9807160" y="2791545"/>
            <a:ext cx="306431" cy="178208"/>
          </a:xfrm>
          <a:prstGeom prst="line">
            <a:avLst/>
          </a:prstGeom>
          <a:ln w="19050" cmpd="sng">
            <a:solidFill>
              <a:srgbClr val="5737FF"/>
            </a:solidFill>
            <a:prstDash val="sysDash"/>
          </a:ln>
        </p:spPr>
        <p:style>
          <a:lnRef idx="1">
            <a:schemeClr val="accent1"/>
          </a:lnRef>
          <a:fillRef idx="0">
            <a:schemeClr val="accent1"/>
          </a:fillRef>
          <a:effectRef idx="0">
            <a:schemeClr val="accent1"/>
          </a:effectRef>
          <a:fontRef idx="minor">
            <a:schemeClr val="tx1"/>
          </a:fontRef>
        </p:style>
      </p:cxnSp>
      <p:sp>
        <p:nvSpPr>
          <p:cNvPr id="76" name="Ovale 75"/>
          <p:cNvSpPr/>
          <p:nvPr/>
        </p:nvSpPr>
        <p:spPr>
          <a:xfrm>
            <a:off x="10005238" y="2160018"/>
            <a:ext cx="739880" cy="739880"/>
          </a:xfrm>
          <a:prstGeom prst="ellipse">
            <a:avLst/>
          </a:prstGeom>
          <a:noFill/>
          <a:ln w="28575" cmpd="sng">
            <a:solidFill>
              <a:srgbClr val="5737FF"/>
            </a:solid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algn="ctr"/>
            <a:endParaRPr lang="it-IT" sz="2000" dirty="0" err="1"/>
          </a:p>
        </p:txBody>
      </p:sp>
      <p:pic>
        <p:nvPicPr>
          <p:cNvPr id="77" name="Immagine 76"/>
          <p:cNvPicPr>
            <a:picLocks noChangeAspect="1"/>
          </p:cNvPicPr>
          <p:nvPr/>
        </p:nvPicPr>
        <p:blipFill>
          <a:blip r:embed="rId12"/>
          <a:stretch>
            <a:fillRect/>
          </a:stretch>
        </p:blipFill>
        <p:spPr>
          <a:xfrm>
            <a:off x="777424" y="746982"/>
            <a:ext cx="679032" cy="651126"/>
          </a:xfrm>
          <a:prstGeom prst="rect">
            <a:avLst/>
          </a:prstGeom>
        </p:spPr>
      </p:pic>
      <p:pic>
        <p:nvPicPr>
          <p:cNvPr id="14" name="Immagine 13"/>
          <p:cNvPicPr>
            <a:picLocks noChangeAspect="1"/>
          </p:cNvPicPr>
          <p:nvPr/>
        </p:nvPicPr>
        <p:blipFill>
          <a:blip r:embed="rId13"/>
          <a:stretch>
            <a:fillRect/>
          </a:stretch>
        </p:blipFill>
        <p:spPr>
          <a:xfrm>
            <a:off x="7768554" y="3701149"/>
            <a:ext cx="1094772" cy="992427"/>
          </a:xfrm>
          <a:prstGeom prst="rect">
            <a:avLst/>
          </a:prstGeom>
        </p:spPr>
      </p:pic>
      <p:pic>
        <p:nvPicPr>
          <p:cNvPr id="15" name="Immagine 14"/>
          <p:cNvPicPr>
            <a:picLocks noChangeAspect="1"/>
          </p:cNvPicPr>
          <p:nvPr/>
        </p:nvPicPr>
        <p:blipFill rotWithShape="1">
          <a:blip r:embed="rId14"/>
          <a:srcRect r="36922"/>
          <a:stretch/>
        </p:blipFill>
        <p:spPr>
          <a:xfrm>
            <a:off x="9713302" y="3809276"/>
            <a:ext cx="1269226" cy="807801"/>
          </a:xfrm>
          <a:prstGeom prst="rect">
            <a:avLst/>
          </a:prstGeom>
        </p:spPr>
      </p:pic>
      <p:sp>
        <p:nvSpPr>
          <p:cNvPr id="66" name="Titolo 30"/>
          <p:cNvSpPr>
            <a:spLocks noGrp="1"/>
          </p:cNvSpPr>
          <p:nvPr>
            <p:ph type="title"/>
          </p:nvPr>
        </p:nvSpPr>
        <p:spPr>
          <a:xfrm>
            <a:off x="1629269" y="699607"/>
            <a:ext cx="7616826" cy="490342"/>
          </a:xfrm>
        </p:spPr>
        <p:txBody>
          <a:bodyPr/>
          <a:lstStyle/>
          <a:p>
            <a:r>
              <a:rPr lang="en-US" b="1" dirty="0">
                <a:solidFill>
                  <a:srgbClr val="5737FF"/>
                </a:solidFill>
              </a:rPr>
              <a:t>e-City</a:t>
            </a:r>
          </a:p>
        </p:txBody>
      </p:sp>
      <p:sp>
        <p:nvSpPr>
          <p:cNvPr id="67" name="Segnaposto testo 32"/>
          <p:cNvSpPr>
            <a:spLocks noGrp="1"/>
          </p:cNvSpPr>
          <p:nvPr>
            <p:ph type="body" sz="quarter" idx="13"/>
          </p:nvPr>
        </p:nvSpPr>
        <p:spPr>
          <a:xfrm>
            <a:off x="1629268" y="1114852"/>
            <a:ext cx="7616827" cy="344228"/>
          </a:xfrm>
        </p:spPr>
        <p:txBody>
          <a:bodyPr/>
          <a:lstStyle/>
          <a:p>
            <a:r>
              <a:rPr lang="it-IT" dirty="0">
                <a:solidFill>
                  <a:srgbClr val="5737FF"/>
                </a:solidFill>
              </a:rPr>
              <a:t>Portfolio of </a:t>
            </a:r>
            <a:r>
              <a:rPr lang="it-IT" dirty="0" err="1">
                <a:solidFill>
                  <a:srgbClr val="5737FF"/>
                </a:solidFill>
              </a:rPr>
              <a:t>solutions</a:t>
            </a:r>
            <a:endParaRPr lang="it-IT" dirty="0">
              <a:solidFill>
                <a:srgbClr val="5737FF"/>
              </a:solidFill>
            </a:endParaRPr>
          </a:p>
        </p:txBody>
      </p:sp>
      <p:pic>
        <p:nvPicPr>
          <p:cNvPr id="4" name="Immagine 3"/>
          <p:cNvPicPr>
            <a:picLocks noChangeAspect="1"/>
          </p:cNvPicPr>
          <p:nvPr/>
        </p:nvPicPr>
        <p:blipFill>
          <a:blip r:embed="rId15" cstate="print">
            <a:extLst>
              <a:ext uri="{28A0092B-C50C-407E-A947-70E740481C1C}">
                <a14:useLocalDpi xmlns:a14="http://schemas.microsoft.com/office/drawing/2010/main" val="0"/>
              </a:ext>
            </a:extLst>
          </a:blip>
          <a:stretch>
            <a:fillRect/>
          </a:stretch>
        </p:blipFill>
        <p:spPr>
          <a:xfrm>
            <a:off x="8755733" y="1643568"/>
            <a:ext cx="536092" cy="1538097"/>
          </a:xfrm>
          <a:prstGeom prst="rect">
            <a:avLst/>
          </a:prstGeom>
        </p:spPr>
      </p:pic>
      <p:sp>
        <p:nvSpPr>
          <p:cNvPr id="63" name="Rettangolo 62"/>
          <p:cNvSpPr/>
          <p:nvPr/>
        </p:nvSpPr>
        <p:spPr>
          <a:xfrm>
            <a:off x="1734686" y="2425101"/>
            <a:ext cx="5272281" cy="502702"/>
          </a:xfrm>
          <a:prstGeom prst="rect">
            <a:avLst/>
          </a:prstGeom>
        </p:spPr>
        <p:txBody>
          <a:bodyPr wrap="square">
            <a:spAutoFit/>
          </a:bodyPr>
          <a:lstStyle/>
          <a:p>
            <a:pPr algn="just">
              <a:lnSpc>
                <a:spcPts val="1600"/>
              </a:lnSpc>
              <a:spcAft>
                <a:spcPts val="1200"/>
              </a:spcAft>
            </a:pPr>
            <a:r>
              <a:rPr lang="en-US" sz="1200" b="1" dirty="0">
                <a:solidFill>
                  <a:srgbClr val="5737FF"/>
                </a:solidFill>
              </a:rPr>
              <a:t>Artistic lighting</a:t>
            </a:r>
            <a:r>
              <a:rPr lang="en-US" sz="1200" dirty="0">
                <a:solidFill>
                  <a:schemeClr val="accent2"/>
                </a:solidFill>
              </a:rPr>
              <a:t>: </a:t>
            </a:r>
            <a:r>
              <a:rPr lang="en-US" sz="1200" dirty="0">
                <a:solidFill>
                  <a:srgbClr val="000000"/>
                </a:solidFill>
              </a:rPr>
              <a:t>portfolio of solutions targeting architectural “attractions” driving both artistic/decorative enhancement and energy </a:t>
            </a:r>
            <a:r>
              <a:rPr lang="en-US" sz="1200" dirty="0" smtClean="0">
                <a:solidFill>
                  <a:srgbClr val="000000"/>
                </a:solidFill>
              </a:rPr>
              <a:t>savings</a:t>
            </a:r>
            <a:r>
              <a:rPr lang="en-US" sz="1200" b="1" i="1" dirty="0" smtClean="0">
                <a:solidFill>
                  <a:srgbClr val="5737FF"/>
                </a:solidFill>
              </a:rPr>
              <a:t> </a:t>
            </a:r>
            <a:endParaRPr lang="en-US" sz="1200" b="1" i="1" dirty="0">
              <a:solidFill>
                <a:srgbClr val="5737FF"/>
              </a:solidFill>
            </a:endParaRPr>
          </a:p>
        </p:txBody>
      </p:sp>
      <p:sp>
        <p:nvSpPr>
          <p:cNvPr id="65" name="Rettangolo 64"/>
          <p:cNvSpPr/>
          <p:nvPr/>
        </p:nvSpPr>
        <p:spPr>
          <a:xfrm>
            <a:off x="1734686" y="1779565"/>
            <a:ext cx="5383762" cy="502702"/>
          </a:xfrm>
          <a:prstGeom prst="rect">
            <a:avLst/>
          </a:prstGeom>
        </p:spPr>
        <p:txBody>
          <a:bodyPr wrap="square">
            <a:spAutoFit/>
          </a:bodyPr>
          <a:lstStyle/>
          <a:p>
            <a:pPr algn="just">
              <a:lnSpc>
                <a:spcPts val="1600"/>
              </a:lnSpc>
              <a:spcAft>
                <a:spcPts val="1200"/>
              </a:spcAft>
            </a:pPr>
            <a:r>
              <a:rPr lang="en-US" sz="1200" dirty="0">
                <a:solidFill>
                  <a:srgbClr val="000000"/>
                </a:solidFill>
              </a:rPr>
              <a:t>e-City counts more than </a:t>
            </a:r>
            <a:r>
              <a:rPr lang="en-US" sz="1200" b="1" dirty="0">
                <a:solidFill>
                  <a:srgbClr val="000000"/>
                </a:solidFill>
              </a:rPr>
              <a:t>2.5 </a:t>
            </a:r>
            <a:r>
              <a:rPr lang="en-US" sz="1200" b="1" dirty="0" err="1">
                <a:solidFill>
                  <a:srgbClr val="000000"/>
                </a:solidFill>
              </a:rPr>
              <a:t>mn</a:t>
            </a:r>
            <a:r>
              <a:rPr lang="en-US" sz="1200" b="1" dirty="0">
                <a:solidFill>
                  <a:srgbClr val="000000"/>
                </a:solidFill>
              </a:rPr>
              <a:t> </a:t>
            </a:r>
            <a:r>
              <a:rPr lang="en-US" sz="1200" dirty="0">
                <a:solidFill>
                  <a:srgbClr val="000000"/>
                </a:solidFill>
              </a:rPr>
              <a:t>of </a:t>
            </a:r>
            <a:r>
              <a:rPr lang="en-US" sz="1200" b="1" dirty="0">
                <a:solidFill>
                  <a:srgbClr val="000000"/>
                </a:solidFill>
              </a:rPr>
              <a:t>lighting points worldwide</a:t>
            </a:r>
            <a:r>
              <a:rPr lang="en-US" sz="1200" dirty="0">
                <a:solidFill>
                  <a:srgbClr val="000000"/>
                </a:solidFill>
              </a:rPr>
              <a:t>. In Italy </a:t>
            </a:r>
            <a:r>
              <a:rPr lang="en-US" sz="1200" dirty="0" smtClean="0">
                <a:solidFill>
                  <a:srgbClr val="000000"/>
                </a:solidFill>
              </a:rPr>
              <a:t>about </a:t>
            </a:r>
            <a:r>
              <a:rPr lang="pl-PL" sz="1200" dirty="0" smtClean="0">
                <a:solidFill>
                  <a:srgbClr val="000000"/>
                </a:solidFill>
              </a:rPr>
              <a:t>1</a:t>
            </a:r>
            <a:r>
              <a:rPr lang="it-IT" sz="1200" dirty="0" smtClean="0">
                <a:solidFill>
                  <a:srgbClr val="000000"/>
                </a:solidFill>
              </a:rPr>
              <a:t>,700,000</a:t>
            </a:r>
            <a:r>
              <a:rPr lang="it-IT" sz="1200" dirty="0">
                <a:solidFill>
                  <a:srgbClr val="000000"/>
                </a:solidFill>
              </a:rPr>
              <a:t>;</a:t>
            </a:r>
            <a:r>
              <a:rPr lang="it-IT" sz="1200" dirty="0" smtClean="0">
                <a:solidFill>
                  <a:srgbClr val="000000"/>
                </a:solidFill>
              </a:rPr>
              <a:t> </a:t>
            </a:r>
            <a:r>
              <a:rPr lang="it-IT" sz="1200" dirty="0">
                <a:solidFill>
                  <a:srgbClr val="000000"/>
                </a:solidFill>
              </a:rPr>
              <a:t>in </a:t>
            </a:r>
            <a:r>
              <a:rPr lang="pl-PL" sz="1200" dirty="0">
                <a:solidFill>
                  <a:srgbClr val="000000"/>
                </a:solidFill>
              </a:rPr>
              <a:t>Chile </a:t>
            </a:r>
            <a:r>
              <a:rPr lang="it-IT" sz="1200" dirty="0" smtClean="0"/>
              <a:t>280,000</a:t>
            </a:r>
            <a:r>
              <a:rPr lang="it-IT" sz="1200" dirty="0"/>
              <a:t>;</a:t>
            </a:r>
            <a:r>
              <a:rPr lang="it-IT" sz="1200" dirty="0" smtClean="0"/>
              <a:t> </a:t>
            </a:r>
            <a:r>
              <a:rPr lang="it-IT" sz="1200" dirty="0"/>
              <a:t>in Colombia </a:t>
            </a:r>
            <a:r>
              <a:rPr lang="it-IT" sz="1200" dirty="0" smtClean="0"/>
              <a:t>410,000 </a:t>
            </a:r>
            <a:r>
              <a:rPr lang="it-IT" sz="1200" dirty="0"/>
              <a:t>and </a:t>
            </a:r>
            <a:r>
              <a:rPr lang="it-IT" sz="1200" dirty="0">
                <a:solidFill>
                  <a:srgbClr val="000000"/>
                </a:solidFill>
              </a:rPr>
              <a:t>in </a:t>
            </a:r>
            <a:r>
              <a:rPr lang="it-IT" sz="1200" dirty="0" err="1">
                <a:solidFill>
                  <a:srgbClr val="000000"/>
                </a:solidFill>
              </a:rPr>
              <a:t>Spain</a:t>
            </a:r>
            <a:r>
              <a:rPr lang="it-IT" sz="1200" dirty="0">
                <a:solidFill>
                  <a:srgbClr val="000000"/>
                </a:solidFill>
              </a:rPr>
              <a:t> </a:t>
            </a:r>
            <a:r>
              <a:rPr lang="it-IT" sz="1200" dirty="0" smtClean="0">
                <a:solidFill>
                  <a:srgbClr val="000000"/>
                </a:solidFill>
              </a:rPr>
              <a:t>100,000</a:t>
            </a:r>
            <a:r>
              <a:rPr lang="it-IT" sz="1200" dirty="0">
                <a:solidFill>
                  <a:srgbClr val="000000"/>
                </a:solidFill>
              </a:rPr>
              <a:t>. </a:t>
            </a:r>
            <a:endParaRPr lang="en-US" sz="1200" dirty="0">
              <a:solidFill>
                <a:srgbClr val="000000"/>
              </a:solidFill>
            </a:endParaRPr>
          </a:p>
        </p:txBody>
      </p:sp>
    </p:spTree>
    <p:extLst>
      <p:ext uri="{BB962C8B-B14F-4D97-AF65-F5344CB8AC3E}">
        <p14:creationId xmlns:p14="http://schemas.microsoft.com/office/powerpoint/2010/main" val="1241947803"/>
      </p:ext>
    </p:extLst>
  </p:cSld>
  <p:clrMapOvr>
    <a:masterClrMapping/>
  </p:clrMapOvr>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1" name="Titolo 30"/>
          <p:cNvSpPr>
            <a:spLocks noGrp="1"/>
          </p:cNvSpPr>
          <p:nvPr>
            <p:ph type="title"/>
          </p:nvPr>
        </p:nvSpPr>
        <p:spPr>
          <a:xfrm>
            <a:off x="1604583" y="709461"/>
            <a:ext cx="7616826" cy="490342"/>
          </a:xfrm>
        </p:spPr>
        <p:txBody>
          <a:bodyPr/>
          <a:lstStyle/>
          <a:p>
            <a:r>
              <a:rPr lang="en-GB" b="1" dirty="0">
                <a:solidFill>
                  <a:srgbClr val="FF006E"/>
                </a:solidFill>
              </a:rPr>
              <a:t>e-Home</a:t>
            </a:r>
            <a:endParaRPr lang="en-US" b="1" dirty="0">
              <a:solidFill>
                <a:srgbClr val="FF006E"/>
              </a:solidFill>
            </a:endParaRPr>
          </a:p>
        </p:txBody>
      </p:sp>
      <p:sp>
        <p:nvSpPr>
          <p:cNvPr id="33" name="Segnaposto testo 32"/>
          <p:cNvSpPr>
            <a:spLocks noGrp="1"/>
          </p:cNvSpPr>
          <p:nvPr>
            <p:ph type="body" sz="quarter" idx="13"/>
          </p:nvPr>
        </p:nvSpPr>
        <p:spPr>
          <a:xfrm>
            <a:off x="1604582" y="1124706"/>
            <a:ext cx="7616827" cy="344228"/>
          </a:xfrm>
        </p:spPr>
        <p:txBody>
          <a:bodyPr/>
          <a:lstStyle/>
          <a:p>
            <a:r>
              <a:rPr lang="it-IT" dirty="0" err="1">
                <a:solidFill>
                  <a:srgbClr val="FF006E"/>
                </a:solidFill>
              </a:rPr>
              <a:t>Mission</a:t>
            </a:r>
            <a:endParaRPr lang="it-IT" dirty="0">
              <a:solidFill>
                <a:srgbClr val="FF006E"/>
              </a:solidFill>
            </a:endParaRPr>
          </a:p>
        </p:txBody>
      </p:sp>
      <p:sp>
        <p:nvSpPr>
          <p:cNvPr id="19" name="CasellaDiTesto 18"/>
          <p:cNvSpPr txBox="1"/>
          <p:nvPr/>
        </p:nvSpPr>
        <p:spPr>
          <a:xfrm>
            <a:off x="751858" y="1782000"/>
            <a:ext cx="6080458" cy="1374735"/>
          </a:xfrm>
          <a:prstGeom prst="rect">
            <a:avLst/>
          </a:prstGeom>
          <a:solidFill>
            <a:schemeClr val="bg1"/>
          </a:solidFill>
          <a:ln w="6350">
            <a:solidFill>
              <a:srgbClr val="FF006E"/>
            </a:solidFill>
          </a:ln>
          <a:effectLst/>
        </p:spPr>
        <p:txBody>
          <a:bodyPr wrap="square" rtlCol="0" anchor="ctr">
            <a:spAutoFit/>
          </a:bodyPr>
          <a:lstStyle/>
          <a:p>
            <a:pPr algn="just">
              <a:lnSpc>
                <a:spcPts val="2500"/>
              </a:lnSpc>
            </a:pPr>
            <a:r>
              <a:rPr lang="en-US" sz="1600" b="1" dirty="0"/>
              <a:t>e-Home</a:t>
            </a:r>
            <a:r>
              <a:rPr lang="en-US" sz="1600" dirty="0"/>
              <a:t> is dedicated to residential customers, with services like installation and maintenance of advanced technological solutions for the home; </a:t>
            </a:r>
            <a:r>
              <a:rPr lang="en-US" sz="1600" dirty="0">
                <a:solidFill>
                  <a:srgbClr val="000000"/>
                </a:solidFill>
                <a:latin typeface="Avenir-Book"/>
              </a:rPr>
              <a:t>e-Home aims to simplify customers’ daily life and render their dwelling an efficient, safe and welcoming place.</a:t>
            </a:r>
            <a:endParaRPr lang="en-US" sz="1600" dirty="0">
              <a:cs typeface="Calibri Light"/>
            </a:endParaRPr>
          </a:p>
        </p:txBody>
      </p:sp>
      <p:sp>
        <p:nvSpPr>
          <p:cNvPr id="38" name="Rettangolo 27"/>
          <p:cNvSpPr/>
          <p:nvPr/>
        </p:nvSpPr>
        <p:spPr>
          <a:xfrm>
            <a:off x="1386490" y="4807632"/>
            <a:ext cx="1366664" cy="625027"/>
          </a:xfrm>
          <a:prstGeom prst="rect">
            <a:avLst/>
          </a:prstGeom>
          <a:solidFill>
            <a:schemeClr val="bg1"/>
          </a:solidFill>
          <a:ln w="9525" cap="flat" cmpd="sng" algn="ctr">
            <a:solidFill>
              <a:srgbClr val="C6C6C6"/>
            </a:solidFill>
            <a:prstDash val="solid"/>
            <a:headEnd/>
            <a:tailEnd/>
          </a:ln>
          <a:effectLst/>
        </p:spPr>
        <p:txBody>
          <a:bodyPr lIns="128000" tIns="0" rIns="48000" bIns="0" anchor="ctr"/>
          <a:lstStyle/>
          <a:p>
            <a:pPr fontAlgn="base">
              <a:lnSpc>
                <a:spcPct val="106000"/>
              </a:lnSpc>
              <a:spcBef>
                <a:spcPct val="50000"/>
              </a:spcBef>
              <a:spcAft>
                <a:spcPct val="0"/>
              </a:spcAft>
              <a:buClr>
                <a:prstClr val="black"/>
              </a:buClr>
            </a:pPr>
            <a:r>
              <a:rPr lang="en-US" sz="1100" dirty="0">
                <a:solidFill>
                  <a:prstClr val="black"/>
                </a:solidFill>
              </a:rPr>
              <a:t>Customer base (#</a:t>
            </a:r>
            <a:r>
              <a:rPr lang="en-US" sz="1100" dirty="0" err="1">
                <a:solidFill>
                  <a:prstClr val="black"/>
                </a:solidFill>
              </a:rPr>
              <a:t>mn</a:t>
            </a:r>
            <a:r>
              <a:rPr lang="en-US" sz="1100" dirty="0">
                <a:solidFill>
                  <a:prstClr val="black"/>
                </a:solidFill>
              </a:rPr>
              <a:t>)</a:t>
            </a:r>
            <a:endParaRPr lang="en-US" sz="1100" dirty="0">
              <a:solidFill>
                <a:prstClr val="black"/>
              </a:solidFill>
              <a:cs typeface="Arial" pitchFamily="34" charset="0"/>
            </a:endParaRPr>
          </a:p>
        </p:txBody>
      </p:sp>
      <p:sp>
        <p:nvSpPr>
          <p:cNvPr id="39" name="Rettangolo 28"/>
          <p:cNvSpPr/>
          <p:nvPr/>
        </p:nvSpPr>
        <p:spPr>
          <a:xfrm>
            <a:off x="2788686" y="4807632"/>
            <a:ext cx="546666" cy="625027"/>
          </a:xfrm>
          <a:prstGeom prst="rect">
            <a:avLst/>
          </a:prstGeom>
          <a:solidFill>
            <a:srgbClr val="FF006E"/>
          </a:solidFill>
          <a:ln>
            <a:solidFill>
              <a:srgbClr val="FF006E"/>
            </a:solidFill>
          </a:ln>
        </p:spPr>
        <p:style>
          <a:lnRef idx="2">
            <a:schemeClr val="accent1">
              <a:shade val="50000"/>
            </a:schemeClr>
          </a:lnRef>
          <a:fillRef idx="1">
            <a:schemeClr val="accent1"/>
          </a:fillRef>
          <a:effectRef idx="0">
            <a:schemeClr val="accent1"/>
          </a:effectRef>
          <a:fontRef idx="minor">
            <a:schemeClr val="lt1"/>
          </a:fontRef>
        </p:style>
        <p:txBody>
          <a:bodyPr lIns="96000" tIns="48000" rIns="96000" bIns="48000" rtlCol="0" anchor="ctr"/>
          <a:lstStyle/>
          <a:p>
            <a:pPr algn="ctr" defTabSz="1577545" eaLnBrk="0" hangingPunct="0">
              <a:lnSpc>
                <a:spcPct val="90000"/>
              </a:lnSpc>
              <a:buClr>
                <a:srgbClr val="000066"/>
              </a:buClr>
              <a:buSzPct val="100000"/>
            </a:pPr>
            <a:r>
              <a:rPr lang="en-US" sz="1100" dirty="0" smtClean="0">
                <a:solidFill>
                  <a:srgbClr val="FFFFFF"/>
                </a:solidFill>
              </a:rPr>
              <a:t>2.7</a:t>
            </a:r>
            <a:endParaRPr lang="en-US" sz="1100" dirty="0">
              <a:solidFill>
                <a:srgbClr val="FFFFFF"/>
              </a:solidFill>
            </a:endParaRPr>
          </a:p>
        </p:txBody>
      </p:sp>
      <p:sp>
        <p:nvSpPr>
          <p:cNvPr id="40" name="Rettangolo 26"/>
          <p:cNvSpPr/>
          <p:nvPr/>
        </p:nvSpPr>
        <p:spPr>
          <a:xfrm>
            <a:off x="1292931" y="4322201"/>
            <a:ext cx="1536756" cy="62502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96000" tIns="48000" rIns="96000" bIns="48000" rtlCol="0" anchor="t"/>
          <a:lstStyle/>
          <a:p>
            <a:pPr defTabSz="1577545" eaLnBrk="0" hangingPunct="0">
              <a:lnSpc>
                <a:spcPct val="90000"/>
              </a:lnSpc>
              <a:buClr>
                <a:srgbClr val="000066"/>
              </a:buClr>
              <a:buSzPct val="100000"/>
            </a:pPr>
            <a:r>
              <a:rPr lang="en-US" sz="1200" b="1" dirty="0">
                <a:solidFill>
                  <a:srgbClr val="FF006E"/>
                </a:solidFill>
              </a:rPr>
              <a:t>Maintenance </a:t>
            </a:r>
            <a:br>
              <a:rPr lang="en-US" sz="1200" b="1" dirty="0">
                <a:solidFill>
                  <a:srgbClr val="FF006E"/>
                </a:solidFill>
              </a:rPr>
            </a:br>
            <a:r>
              <a:rPr lang="en-US" sz="1200" b="1" dirty="0">
                <a:solidFill>
                  <a:srgbClr val="FF006E"/>
                </a:solidFill>
              </a:rPr>
              <a:t>and repair </a:t>
            </a:r>
            <a:r>
              <a:rPr lang="en-US" sz="1200" b="1" baseline="30000" dirty="0">
                <a:solidFill>
                  <a:srgbClr val="FF006E"/>
                </a:solidFill>
              </a:rPr>
              <a:t>1</a:t>
            </a:r>
          </a:p>
        </p:txBody>
      </p:sp>
      <p:sp>
        <p:nvSpPr>
          <p:cNvPr id="48" name="Rettangolo 27"/>
          <p:cNvSpPr/>
          <p:nvPr/>
        </p:nvSpPr>
        <p:spPr>
          <a:xfrm>
            <a:off x="4769906" y="5150797"/>
            <a:ext cx="1366664" cy="625027"/>
          </a:xfrm>
          <a:prstGeom prst="rect">
            <a:avLst/>
          </a:prstGeom>
          <a:solidFill>
            <a:schemeClr val="bg1"/>
          </a:solidFill>
          <a:ln w="9525" cap="flat" cmpd="sng" algn="ctr">
            <a:solidFill>
              <a:srgbClr val="C6C6C6"/>
            </a:solidFill>
            <a:prstDash val="solid"/>
            <a:headEnd/>
            <a:tailEnd/>
          </a:ln>
          <a:effectLst/>
        </p:spPr>
        <p:txBody>
          <a:bodyPr lIns="128000" tIns="0" rIns="48000" bIns="0" anchor="ctr"/>
          <a:lstStyle/>
          <a:p>
            <a:pPr algn="ctr" fontAlgn="base">
              <a:lnSpc>
                <a:spcPct val="106000"/>
              </a:lnSpc>
              <a:spcBef>
                <a:spcPct val="50000"/>
              </a:spcBef>
              <a:spcAft>
                <a:spcPct val="0"/>
              </a:spcAft>
              <a:buClr>
                <a:prstClr val="black"/>
              </a:buClr>
            </a:pPr>
            <a:r>
              <a:rPr lang="it-IT" sz="1100" dirty="0">
                <a:solidFill>
                  <a:prstClr val="black"/>
                </a:solidFill>
              </a:rPr>
              <a:t>Credit </a:t>
            </a:r>
            <a:r>
              <a:rPr lang="it-IT" sz="1100" dirty="0" err="1">
                <a:solidFill>
                  <a:prstClr val="black"/>
                </a:solidFill>
              </a:rPr>
              <a:t>cards</a:t>
            </a:r>
            <a:r>
              <a:rPr lang="it-IT" sz="1100" dirty="0">
                <a:solidFill>
                  <a:prstClr val="black"/>
                </a:solidFill>
              </a:rPr>
              <a:t> </a:t>
            </a:r>
            <a:r>
              <a:rPr lang="en-US" sz="1100" dirty="0">
                <a:solidFill>
                  <a:prstClr val="black"/>
                </a:solidFill>
              </a:rPr>
              <a:t>(#</a:t>
            </a:r>
            <a:r>
              <a:rPr lang="en-US" sz="1100" dirty="0" err="1">
                <a:solidFill>
                  <a:prstClr val="black"/>
                </a:solidFill>
              </a:rPr>
              <a:t>mn</a:t>
            </a:r>
            <a:r>
              <a:rPr lang="en-US" sz="1100" dirty="0">
                <a:solidFill>
                  <a:prstClr val="black"/>
                </a:solidFill>
              </a:rPr>
              <a:t>)</a:t>
            </a:r>
            <a:endParaRPr lang="en-US" sz="1100" dirty="0">
              <a:solidFill>
                <a:prstClr val="black"/>
              </a:solidFill>
              <a:cs typeface="Arial" pitchFamily="34" charset="0"/>
            </a:endParaRPr>
          </a:p>
        </p:txBody>
      </p:sp>
      <p:sp>
        <p:nvSpPr>
          <p:cNvPr id="49" name="Rettangolo 28"/>
          <p:cNvSpPr/>
          <p:nvPr/>
        </p:nvSpPr>
        <p:spPr>
          <a:xfrm>
            <a:off x="6172102" y="5156448"/>
            <a:ext cx="546666" cy="619376"/>
          </a:xfrm>
          <a:prstGeom prst="rect">
            <a:avLst/>
          </a:prstGeom>
          <a:solidFill>
            <a:srgbClr val="FF006E"/>
          </a:solidFill>
          <a:ln>
            <a:solidFill>
              <a:srgbClr val="FF006E"/>
            </a:solidFill>
          </a:ln>
        </p:spPr>
        <p:style>
          <a:lnRef idx="2">
            <a:schemeClr val="accent1">
              <a:shade val="50000"/>
            </a:schemeClr>
          </a:lnRef>
          <a:fillRef idx="1">
            <a:schemeClr val="accent1"/>
          </a:fillRef>
          <a:effectRef idx="0">
            <a:schemeClr val="accent1"/>
          </a:effectRef>
          <a:fontRef idx="minor">
            <a:schemeClr val="lt1"/>
          </a:fontRef>
        </p:style>
        <p:txBody>
          <a:bodyPr lIns="96000" tIns="48000" rIns="96000" bIns="48000" rtlCol="0" anchor="ctr"/>
          <a:lstStyle/>
          <a:p>
            <a:pPr algn="ctr" defTabSz="1577545" eaLnBrk="0" hangingPunct="0">
              <a:lnSpc>
                <a:spcPct val="90000"/>
              </a:lnSpc>
              <a:buClr>
                <a:srgbClr val="000066"/>
              </a:buClr>
              <a:buSzPct val="100000"/>
            </a:pPr>
            <a:r>
              <a:rPr lang="en-US" sz="1100" dirty="0">
                <a:solidFill>
                  <a:schemeClr val="bg1"/>
                </a:solidFill>
              </a:rPr>
              <a:t>0.9</a:t>
            </a:r>
            <a:endParaRPr lang="en-US" sz="1100" dirty="0">
              <a:solidFill>
                <a:srgbClr val="FFFFFF"/>
              </a:solidFill>
            </a:endParaRPr>
          </a:p>
        </p:txBody>
      </p:sp>
      <p:sp>
        <p:nvSpPr>
          <p:cNvPr id="2" name="Rettangolo 1"/>
          <p:cNvSpPr/>
          <p:nvPr/>
        </p:nvSpPr>
        <p:spPr>
          <a:xfrm>
            <a:off x="4797304" y="4854018"/>
            <a:ext cx="1582484" cy="258532"/>
          </a:xfrm>
          <a:prstGeom prst="rect">
            <a:avLst/>
          </a:prstGeom>
        </p:spPr>
        <p:txBody>
          <a:bodyPr wrap="none">
            <a:spAutoFit/>
          </a:bodyPr>
          <a:lstStyle/>
          <a:p>
            <a:pPr algn="ctr" defTabSz="1577545" eaLnBrk="0" hangingPunct="0">
              <a:lnSpc>
                <a:spcPct val="90000"/>
              </a:lnSpc>
              <a:buClr>
                <a:srgbClr val="000066"/>
              </a:buClr>
              <a:buSzPct val="100000"/>
            </a:pPr>
            <a:r>
              <a:rPr lang="en-US" sz="1200" b="1" dirty="0">
                <a:solidFill>
                  <a:srgbClr val="FF006E"/>
                </a:solidFill>
              </a:rPr>
              <a:t>Financial solutions</a:t>
            </a:r>
          </a:p>
        </p:txBody>
      </p:sp>
      <p:sp>
        <p:nvSpPr>
          <p:cNvPr id="25" name="Rettangolo 24"/>
          <p:cNvSpPr/>
          <p:nvPr/>
        </p:nvSpPr>
        <p:spPr>
          <a:xfrm>
            <a:off x="781913" y="6053911"/>
            <a:ext cx="4765005" cy="507831"/>
          </a:xfrm>
          <a:prstGeom prst="rect">
            <a:avLst/>
          </a:prstGeom>
        </p:spPr>
        <p:txBody>
          <a:bodyPr wrap="square">
            <a:spAutoFit/>
          </a:bodyPr>
          <a:lstStyle/>
          <a:p>
            <a:r>
              <a:rPr lang="en-US" sz="900" dirty="0">
                <a:solidFill>
                  <a:srgbClr val="C6C6C6">
                    <a:lumMod val="75000"/>
                  </a:srgbClr>
                </a:solidFill>
              </a:rPr>
              <a:t>1. Maintenance contracts (scheduled boiler maintenance) mainly on gas/electrical system</a:t>
            </a:r>
          </a:p>
          <a:p>
            <a:r>
              <a:rPr lang="en-US" sz="900" dirty="0" smtClean="0">
                <a:solidFill>
                  <a:srgbClr val="C6C6C6">
                    <a:lumMod val="75000"/>
                  </a:srgbClr>
                </a:solidFill>
              </a:rPr>
              <a:t>* 2018 forecast closing </a:t>
            </a:r>
            <a:r>
              <a:rPr lang="en-US" sz="900" dirty="0">
                <a:solidFill>
                  <a:srgbClr val="C6C6C6">
                    <a:lumMod val="75000"/>
                  </a:srgbClr>
                </a:solidFill>
              </a:rPr>
              <a:t>figures</a:t>
            </a:r>
          </a:p>
          <a:p>
            <a:pPr marL="228600" indent="-228600">
              <a:buFontTx/>
              <a:buAutoNum type="arabicPeriod"/>
            </a:pPr>
            <a:endParaRPr lang="en-US" sz="900" dirty="0">
              <a:solidFill>
                <a:srgbClr val="C6C6C6">
                  <a:lumMod val="75000"/>
                </a:srgbClr>
              </a:solidFill>
            </a:endParaRPr>
          </a:p>
        </p:txBody>
      </p:sp>
      <p:sp>
        <p:nvSpPr>
          <p:cNvPr id="26" name="Rettangolo 25"/>
          <p:cNvSpPr/>
          <p:nvPr/>
        </p:nvSpPr>
        <p:spPr>
          <a:xfrm>
            <a:off x="761999" y="3905144"/>
            <a:ext cx="7900738" cy="2656078"/>
          </a:xfrm>
          <a:prstGeom prst="rect">
            <a:avLst/>
          </a:prstGeom>
          <a:noFill/>
          <a:ln w="9525">
            <a:solidFill>
              <a:srgbClr val="FF006E"/>
            </a:solid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algn="ctr"/>
            <a:endParaRPr lang="it-IT" sz="2000" dirty="0" err="1"/>
          </a:p>
        </p:txBody>
      </p:sp>
      <p:sp>
        <p:nvSpPr>
          <p:cNvPr id="27" name="CasellaDiTesto 26"/>
          <p:cNvSpPr txBox="1"/>
          <p:nvPr/>
        </p:nvSpPr>
        <p:spPr>
          <a:xfrm>
            <a:off x="761999" y="3561657"/>
            <a:ext cx="3335233" cy="276999"/>
          </a:xfrm>
          <a:prstGeom prst="rect">
            <a:avLst/>
          </a:prstGeom>
          <a:noFill/>
        </p:spPr>
        <p:txBody>
          <a:bodyPr wrap="square" lIns="0" tIns="0" rIns="0" bIns="0" rtlCol="0">
            <a:spAutoFit/>
          </a:bodyPr>
          <a:lstStyle/>
          <a:p>
            <a:r>
              <a:rPr lang="it-IT" b="1" dirty="0" err="1">
                <a:solidFill>
                  <a:srgbClr val="FF006E"/>
                </a:solidFill>
              </a:rPr>
              <a:t>Key</a:t>
            </a:r>
            <a:r>
              <a:rPr lang="it-IT" b="1" dirty="0">
                <a:solidFill>
                  <a:srgbClr val="FF006E"/>
                </a:solidFill>
              </a:rPr>
              <a:t> </a:t>
            </a:r>
            <a:r>
              <a:rPr lang="it-IT" b="1" dirty="0" err="1">
                <a:solidFill>
                  <a:srgbClr val="FF006E"/>
                </a:solidFill>
              </a:rPr>
              <a:t>figures</a:t>
            </a:r>
            <a:r>
              <a:rPr lang="it-IT" b="1" dirty="0">
                <a:solidFill>
                  <a:srgbClr val="FF006E"/>
                </a:solidFill>
              </a:rPr>
              <a:t>*</a:t>
            </a:r>
          </a:p>
        </p:txBody>
      </p:sp>
      <p:pic>
        <p:nvPicPr>
          <p:cNvPr id="32" name="Immagine 31"/>
          <p:cNvPicPr>
            <a:picLocks noChangeAspect="1"/>
          </p:cNvPicPr>
          <p:nvPr/>
        </p:nvPicPr>
        <p:blipFill>
          <a:blip r:embed="rId3"/>
          <a:stretch>
            <a:fillRect/>
          </a:stretch>
        </p:blipFill>
        <p:spPr>
          <a:xfrm>
            <a:off x="699099" y="772275"/>
            <a:ext cx="745706" cy="674927"/>
          </a:xfrm>
          <a:prstGeom prst="rect">
            <a:avLst/>
          </a:prstGeom>
        </p:spPr>
      </p:pic>
      <p:sp>
        <p:nvSpPr>
          <p:cNvPr id="22" name="Rettangolo 21"/>
          <p:cNvSpPr/>
          <p:nvPr/>
        </p:nvSpPr>
        <p:spPr>
          <a:xfrm>
            <a:off x="10923240" y="1446998"/>
            <a:ext cx="1275102" cy="5425943"/>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algn="ctr"/>
            <a:endParaRPr lang="it-IT" sz="2000" dirty="0" err="1"/>
          </a:p>
        </p:txBody>
      </p:sp>
      <p:pic>
        <p:nvPicPr>
          <p:cNvPr id="34" name="Immagine 33"/>
          <p:cNvPicPr>
            <a:picLocks noChangeAspect="1"/>
          </p:cNvPicPr>
          <p:nvPr/>
        </p:nvPicPr>
        <p:blipFill rotWithShape="1">
          <a:blip r:embed="rId4" cstate="email">
            <a:extLst>
              <a:ext uri="{28A0092B-C50C-407E-A947-70E740481C1C}">
                <a14:useLocalDpi xmlns:a14="http://schemas.microsoft.com/office/drawing/2010/main"/>
              </a:ext>
            </a:extLst>
          </a:blip>
          <a:srcRect r="24434"/>
          <a:stretch/>
        </p:blipFill>
        <p:spPr>
          <a:xfrm>
            <a:off x="7629762" y="1444535"/>
            <a:ext cx="4562238" cy="5430577"/>
          </a:xfrm>
          <a:prstGeom prst="parallelogram">
            <a:avLst>
              <a:gd name="adj" fmla="val 23890"/>
            </a:avLst>
          </a:prstGeom>
          <a:ln>
            <a:noFill/>
          </a:ln>
        </p:spPr>
      </p:pic>
      <p:cxnSp>
        <p:nvCxnSpPr>
          <p:cNvPr id="35" name="Connettore 1 28"/>
          <p:cNvCxnSpPr/>
          <p:nvPr/>
        </p:nvCxnSpPr>
        <p:spPr>
          <a:xfrm>
            <a:off x="6843644" y="2427163"/>
            <a:ext cx="2070000" cy="0"/>
          </a:xfrm>
          <a:prstGeom prst="line">
            <a:avLst/>
          </a:prstGeom>
          <a:ln w="6350">
            <a:solidFill>
              <a:srgbClr val="FF006E"/>
            </a:solidFill>
            <a:tailEnd type="ova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84328014"/>
      </p:ext>
    </p:extLst>
  </p:cSld>
  <p:clrMapOvr>
    <a:masterClrMapping/>
  </p:clrMapOvr>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cxnSp>
        <p:nvCxnSpPr>
          <p:cNvPr id="92" name="Straight Connector 91"/>
          <p:cNvCxnSpPr/>
          <p:nvPr/>
        </p:nvCxnSpPr>
        <p:spPr>
          <a:xfrm>
            <a:off x="1146177" y="2116115"/>
            <a:ext cx="0" cy="3528000"/>
          </a:xfrm>
          <a:prstGeom prst="line">
            <a:avLst/>
          </a:prstGeom>
          <a:noFill/>
          <a:ln w="38100" cap="flat" cmpd="sng" algn="ctr">
            <a:solidFill>
              <a:srgbClr val="FF006E"/>
            </a:solidFill>
            <a:prstDash val="sysDash"/>
            <a:miter lim="800000"/>
          </a:ln>
          <a:effectLst/>
        </p:spPr>
      </p:cxnSp>
      <p:sp>
        <p:nvSpPr>
          <p:cNvPr id="93" name="Oval 103"/>
          <p:cNvSpPr/>
          <p:nvPr/>
        </p:nvSpPr>
        <p:spPr>
          <a:xfrm>
            <a:off x="731662" y="5537436"/>
            <a:ext cx="828000" cy="828000"/>
          </a:xfrm>
          <a:prstGeom prst="ellipse">
            <a:avLst/>
          </a:prstGeom>
          <a:solidFill>
            <a:srgbClr val="FF006E"/>
          </a:solidFill>
          <a:ln w="31750" cap="flat" cmpd="sng" algn="ctr">
            <a:solidFill>
              <a:srgbClr val="FF006E"/>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1" i="0" u="none" strike="noStrike" kern="0" cap="none" spc="0" normalizeH="0" baseline="0" noProof="0" dirty="0">
              <a:ln>
                <a:noFill/>
              </a:ln>
              <a:effectLst/>
              <a:uLnTx/>
              <a:uFillTx/>
              <a:latin typeface="Calibri" panose="020F0502020204030204"/>
              <a:ea typeface="+mn-ea"/>
              <a:cs typeface="+mn-cs"/>
            </a:endParaRPr>
          </a:p>
        </p:txBody>
      </p:sp>
      <p:sp>
        <p:nvSpPr>
          <p:cNvPr id="95" name="Oval 112"/>
          <p:cNvSpPr/>
          <p:nvPr/>
        </p:nvSpPr>
        <p:spPr>
          <a:xfrm>
            <a:off x="731662" y="1880602"/>
            <a:ext cx="828000" cy="828000"/>
          </a:xfrm>
          <a:prstGeom prst="ellipse">
            <a:avLst/>
          </a:prstGeom>
          <a:solidFill>
            <a:srgbClr val="FF006E"/>
          </a:solidFill>
          <a:ln w="31750" cap="flat" cmpd="sng" algn="ctr">
            <a:solidFill>
              <a:srgbClr val="FF006E"/>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700" b="0" i="0" u="none" strike="noStrike" kern="0" cap="none" spc="0" normalizeH="0" baseline="0" noProof="0" dirty="0">
              <a:ln>
                <a:noFill/>
              </a:ln>
              <a:effectLst/>
              <a:uLnTx/>
              <a:uFillTx/>
              <a:ea typeface="+mn-ea"/>
              <a:cs typeface="+mn-cs"/>
            </a:endParaRPr>
          </a:p>
        </p:txBody>
      </p:sp>
      <p:sp>
        <p:nvSpPr>
          <p:cNvPr id="4" name="Rettangolo 3"/>
          <p:cNvSpPr/>
          <p:nvPr/>
        </p:nvSpPr>
        <p:spPr>
          <a:xfrm>
            <a:off x="671611" y="2007212"/>
            <a:ext cx="948647" cy="553998"/>
          </a:xfrm>
          <a:prstGeom prst="rect">
            <a:avLst/>
          </a:prstGeom>
        </p:spPr>
        <p:txBody>
          <a:bodyPr wrap="square">
            <a:spAutoFit/>
          </a:bodyPr>
          <a:lstStyle/>
          <a:p>
            <a:pPr lvl="0" algn="ctr">
              <a:defRPr/>
            </a:pPr>
            <a:r>
              <a:rPr lang="en-US" sz="1000" b="1" kern="0" dirty="0">
                <a:solidFill>
                  <a:schemeClr val="bg1"/>
                </a:solidFill>
              </a:rPr>
              <a:t>Home Service Solutions</a:t>
            </a:r>
          </a:p>
        </p:txBody>
      </p:sp>
      <p:sp>
        <p:nvSpPr>
          <p:cNvPr id="94" name="Oval 109"/>
          <p:cNvSpPr/>
          <p:nvPr/>
        </p:nvSpPr>
        <p:spPr>
          <a:xfrm>
            <a:off x="731935" y="3649531"/>
            <a:ext cx="828000" cy="828000"/>
          </a:xfrm>
          <a:prstGeom prst="ellipse">
            <a:avLst/>
          </a:prstGeom>
          <a:solidFill>
            <a:srgbClr val="FF006E"/>
          </a:solidFill>
          <a:ln w="31750" cap="flat" cmpd="sng" algn="ctr">
            <a:solidFill>
              <a:srgbClr val="FF006E"/>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900" b="1" i="0" u="none" strike="noStrike" kern="0" cap="none" spc="0" normalizeH="0" baseline="0" noProof="0" dirty="0">
              <a:ln>
                <a:noFill/>
              </a:ln>
              <a:effectLst/>
              <a:uLnTx/>
              <a:uFillTx/>
              <a:latin typeface="Calibri" panose="020F0502020204030204"/>
              <a:ea typeface="+mn-ea"/>
              <a:cs typeface="+mn-cs"/>
            </a:endParaRPr>
          </a:p>
        </p:txBody>
      </p:sp>
      <p:sp>
        <p:nvSpPr>
          <p:cNvPr id="103" name="Rettangolo 102"/>
          <p:cNvSpPr/>
          <p:nvPr/>
        </p:nvSpPr>
        <p:spPr>
          <a:xfrm>
            <a:off x="665467" y="3685204"/>
            <a:ext cx="948647" cy="707886"/>
          </a:xfrm>
          <a:prstGeom prst="rect">
            <a:avLst/>
          </a:prstGeom>
          <a:ln>
            <a:noFill/>
          </a:ln>
        </p:spPr>
        <p:txBody>
          <a:bodyPr wrap="square">
            <a:spAutoFit/>
          </a:bodyPr>
          <a:lstStyle/>
          <a:p>
            <a:pPr lvl="0" algn="ctr">
              <a:defRPr/>
            </a:pPr>
            <a:r>
              <a:rPr lang="en-US" sz="1000" b="1" kern="0" dirty="0">
                <a:solidFill>
                  <a:srgbClr val="FFFFFF"/>
                </a:solidFill>
              </a:rPr>
              <a:t>Home Finance &amp; Insurance Solutions</a:t>
            </a:r>
          </a:p>
        </p:txBody>
      </p:sp>
      <p:sp>
        <p:nvSpPr>
          <p:cNvPr id="104" name="Rettangolo 103"/>
          <p:cNvSpPr/>
          <p:nvPr/>
        </p:nvSpPr>
        <p:spPr>
          <a:xfrm>
            <a:off x="729446" y="5674437"/>
            <a:ext cx="820691" cy="553998"/>
          </a:xfrm>
          <a:prstGeom prst="rect">
            <a:avLst/>
          </a:prstGeom>
        </p:spPr>
        <p:txBody>
          <a:bodyPr wrap="square">
            <a:spAutoFit/>
          </a:bodyPr>
          <a:lstStyle/>
          <a:p>
            <a:pPr lvl="0" algn="ctr">
              <a:defRPr/>
            </a:pPr>
            <a:r>
              <a:rPr lang="en-US" sz="1000" b="1" kern="0" dirty="0">
                <a:solidFill>
                  <a:srgbClr val="FFFFFF"/>
                </a:solidFill>
              </a:rPr>
              <a:t>Home Smart Solutions</a:t>
            </a:r>
          </a:p>
        </p:txBody>
      </p:sp>
      <p:sp>
        <p:nvSpPr>
          <p:cNvPr id="100" name="Rectangle 182"/>
          <p:cNvSpPr/>
          <p:nvPr/>
        </p:nvSpPr>
        <p:spPr>
          <a:xfrm>
            <a:off x="1868366" y="1597986"/>
            <a:ext cx="5414936" cy="1366686"/>
          </a:xfrm>
          <a:prstGeom prst="rect">
            <a:avLst/>
          </a:prstGeom>
          <a:solidFill>
            <a:schemeClr val="bg1"/>
          </a:solidFill>
          <a:ln w="6350">
            <a:solidFill>
              <a:srgbClr val="FF006E"/>
            </a:solidFill>
          </a:ln>
          <a:effectLst/>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defTabSz="914377" fontAlgn="b"/>
            <a:endParaRPr lang="en-US" sz="1200" dirty="0">
              <a:solidFill>
                <a:prstClr val="black"/>
              </a:solidFill>
            </a:endParaRPr>
          </a:p>
          <a:p>
            <a:pPr defTabSz="914377" fontAlgn="b"/>
            <a:endParaRPr lang="en-US" sz="2000" dirty="0">
              <a:solidFill>
                <a:prstClr val="black"/>
              </a:solidFill>
            </a:endParaRPr>
          </a:p>
        </p:txBody>
      </p:sp>
      <p:sp>
        <p:nvSpPr>
          <p:cNvPr id="3" name="Rettangolo 2"/>
          <p:cNvSpPr/>
          <p:nvPr/>
        </p:nvSpPr>
        <p:spPr>
          <a:xfrm>
            <a:off x="1963028" y="1662071"/>
            <a:ext cx="5237871" cy="461665"/>
          </a:xfrm>
          <a:prstGeom prst="rect">
            <a:avLst/>
          </a:prstGeom>
        </p:spPr>
        <p:txBody>
          <a:bodyPr wrap="square">
            <a:spAutoFit/>
          </a:bodyPr>
          <a:lstStyle/>
          <a:p>
            <a:pPr algn="just" defTabSz="914377" fontAlgn="b"/>
            <a:r>
              <a:rPr lang="en-US" sz="1200" dirty="0">
                <a:solidFill>
                  <a:prstClr val="black"/>
                </a:solidFill>
              </a:rPr>
              <a:t>Installation, maintenance and repair services - PV, boiler, air conditioning, etc.- exporting Spanish best practices </a:t>
            </a:r>
            <a:r>
              <a:rPr lang="en-US" sz="1200" dirty="0" smtClean="0">
                <a:solidFill>
                  <a:prstClr val="black"/>
                </a:solidFill>
              </a:rPr>
              <a:t>worldwide.</a:t>
            </a:r>
            <a:endParaRPr lang="en-US" sz="1200" dirty="0">
              <a:solidFill>
                <a:prstClr val="black"/>
              </a:solidFill>
            </a:endParaRPr>
          </a:p>
        </p:txBody>
      </p:sp>
      <p:sp>
        <p:nvSpPr>
          <p:cNvPr id="30" name="Rettangolo 29"/>
          <p:cNvSpPr/>
          <p:nvPr/>
        </p:nvSpPr>
        <p:spPr>
          <a:xfrm>
            <a:off x="1992291" y="2327117"/>
            <a:ext cx="3559171" cy="461665"/>
          </a:xfrm>
          <a:prstGeom prst="rect">
            <a:avLst/>
          </a:prstGeom>
        </p:spPr>
        <p:txBody>
          <a:bodyPr wrap="square">
            <a:spAutoFit/>
          </a:bodyPr>
          <a:lstStyle/>
          <a:p>
            <a:pPr defTabSz="914377" fontAlgn="b"/>
            <a:r>
              <a:rPr lang="en-US" sz="1200" b="1" i="1" dirty="0">
                <a:solidFill>
                  <a:srgbClr val="FF006E"/>
                </a:solidFill>
              </a:rPr>
              <a:t>Working on new business model leveraging existing commodity’s customer base</a:t>
            </a:r>
          </a:p>
        </p:txBody>
      </p:sp>
      <p:sp>
        <p:nvSpPr>
          <p:cNvPr id="99" name="Rectangle 182"/>
          <p:cNvSpPr/>
          <p:nvPr/>
        </p:nvSpPr>
        <p:spPr>
          <a:xfrm>
            <a:off x="1868366" y="3396409"/>
            <a:ext cx="5414936" cy="1368000"/>
          </a:xfrm>
          <a:prstGeom prst="rect">
            <a:avLst/>
          </a:prstGeom>
          <a:solidFill>
            <a:schemeClr val="bg1"/>
          </a:solidFill>
          <a:ln w="6350">
            <a:solidFill>
              <a:srgbClr val="FF006E"/>
            </a:solidFill>
          </a:ln>
          <a:effectLst/>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defTabSz="914377" fontAlgn="b"/>
            <a:endParaRPr lang="it-IT" sz="1200" dirty="0">
              <a:solidFill>
                <a:prstClr val="black"/>
              </a:solidFill>
            </a:endParaRPr>
          </a:p>
        </p:txBody>
      </p:sp>
      <p:sp>
        <p:nvSpPr>
          <p:cNvPr id="33" name="Rettangolo 32"/>
          <p:cNvSpPr/>
          <p:nvPr/>
        </p:nvSpPr>
        <p:spPr>
          <a:xfrm>
            <a:off x="1939080" y="3413376"/>
            <a:ext cx="5237871" cy="1066959"/>
          </a:xfrm>
          <a:prstGeom prst="rect">
            <a:avLst/>
          </a:prstGeom>
        </p:spPr>
        <p:txBody>
          <a:bodyPr wrap="square">
            <a:spAutoFit/>
          </a:bodyPr>
          <a:lstStyle/>
          <a:p>
            <a:pPr defTabSz="914377" fontAlgn="b">
              <a:lnSpc>
                <a:spcPts val="1900"/>
              </a:lnSpc>
            </a:pPr>
            <a:r>
              <a:rPr lang="en-US" sz="1200" dirty="0">
                <a:solidFill>
                  <a:prstClr val="black"/>
                </a:solidFill>
              </a:rPr>
              <a:t>Financial solutions to low income clients and new micro-insurance services in </a:t>
            </a:r>
            <a:r>
              <a:rPr lang="en-US" sz="1200" dirty="0" smtClean="0">
                <a:solidFill>
                  <a:prstClr val="black"/>
                </a:solidFill>
              </a:rPr>
              <a:t>LATAM.</a:t>
            </a:r>
          </a:p>
          <a:p>
            <a:pPr defTabSz="914377" fontAlgn="b">
              <a:lnSpc>
                <a:spcPts val="1900"/>
              </a:lnSpc>
            </a:pPr>
            <a:endParaRPr lang="en-US" sz="700" dirty="0">
              <a:solidFill>
                <a:prstClr val="black"/>
              </a:solidFill>
            </a:endParaRPr>
          </a:p>
          <a:p>
            <a:pPr defTabSz="914377" fontAlgn="b">
              <a:lnSpc>
                <a:spcPts val="1900"/>
              </a:lnSpc>
            </a:pPr>
            <a:r>
              <a:rPr lang="en-US" sz="1200" b="1" i="1" dirty="0" smtClean="0">
                <a:solidFill>
                  <a:srgbClr val="FF006E"/>
                </a:solidFill>
              </a:rPr>
              <a:t>Exporting </a:t>
            </a:r>
            <a:r>
              <a:rPr lang="en-US" sz="1200" b="1" i="1" dirty="0">
                <a:solidFill>
                  <a:srgbClr val="FF006E"/>
                </a:solidFill>
              </a:rPr>
              <a:t>Colombian best practices</a:t>
            </a:r>
            <a:endParaRPr lang="en-US" sz="1200" i="1" dirty="0">
              <a:solidFill>
                <a:srgbClr val="FF006E"/>
              </a:solidFill>
            </a:endParaRPr>
          </a:p>
        </p:txBody>
      </p:sp>
      <p:sp>
        <p:nvSpPr>
          <p:cNvPr id="98" name="Rectangle 182"/>
          <p:cNvSpPr/>
          <p:nvPr/>
        </p:nvSpPr>
        <p:spPr>
          <a:xfrm>
            <a:off x="1868366" y="5196145"/>
            <a:ext cx="5414936" cy="1368000"/>
          </a:xfrm>
          <a:prstGeom prst="rect">
            <a:avLst/>
          </a:prstGeom>
          <a:solidFill>
            <a:schemeClr val="bg1"/>
          </a:solidFill>
          <a:ln w="6350">
            <a:solidFill>
              <a:srgbClr val="FF006E"/>
            </a:solidFill>
          </a:ln>
          <a:effectLst/>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defTabSz="914377" fontAlgn="b"/>
            <a:endParaRPr lang="it-IT" sz="1200" dirty="0">
              <a:solidFill>
                <a:prstClr val="black"/>
              </a:solidFill>
            </a:endParaRPr>
          </a:p>
        </p:txBody>
      </p:sp>
      <p:sp>
        <p:nvSpPr>
          <p:cNvPr id="39" name="Rettangolo 38"/>
          <p:cNvSpPr/>
          <p:nvPr/>
        </p:nvSpPr>
        <p:spPr>
          <a:xfrm>
            <a:off x="1925725" y="5249779"/>
            <a:ext cx="5326403" cy="461665"/>
          </a:xfrm>
          <a:prstGeom prst="rect">
            <a:avLst/>
          </a:prstGeom>
        </p:spPr>
        <p:txBody>
          <a:bodyPr wrap="square">
            <a:spAutoFit/>
          </a:bodyPr>
          <a:lstStyle/>
          <a:p>
            <a:pPr algn="just" defTabSz="914377" fontAlgn="b"/>
            <a:r>
              <a:rPr lang="en-US" sz="1200" dirty="0">
                <a:solidFill>
                  <a:prstClr val="black"/>
                </a:solidFill>
              </a:rPr>
              <a:t>Developing new smart home solutions, providing an interface to manage new home energy services and access to third party services. </a:t>
            </a:r>
          </a:p>
        </p:txBody>
      </p:sp>
      <p:sp>
        <p:nvSpPr>
          <p:cNvPr id="41" name="Rettangolo 40"/>
          <p:cNvSpPr/>
          <p:nvPr/>
        </p:nvSpPr>
        <p:spPr>
          <a:xfrm>
            <a:off x="1939080" y="5848206"/>
            <a:ext cx="3576989" cy="461665"/>
          </a:xfrm>
          <a:prstGeom prst="rect">
            <a:avLst/>
          </a:prstGeom>
        </p:spPr>
        <p:txBody>
          <a:bodyPr wrap="square">
            <a:spAutoFit/>
          </a:bodyPr>
          <a:lstStyle/>
          <a:p>
            <a:pPr algn="ctr" defTabSz="914377" fontAlgn="b"/>
            <a:r>
              <a:rPr lang="en-US" sz="1200" b="1" i="1" dirty="0">
                <a:solidFill>
                  <a:srgbClr val="FF006E"/>
                </a:solidFill>
              </a:rPr>
              <a:t>Offering smart home solutions in bundle with installation, maintenance and repair services</a:t>
            </a:r>
          </a:p>
        </p:txBody>
      </p:sp>
      <p:sp>
        <p:nvSpPr>
          <p:cNvPr id="25" name="Titolo 30"/>
          <p:cNvSpPr>
            <a:spLocks noGrp="1"/>
          </p:cNvSpPr>
          <p:nvPr>
            <p:ph type="title"/>
          </p:nvPr>
        </p:nvSpPr>
        <p:spPr>
          <a:xfrm>
            <a:off x="1604583" y="709461"/>
            <a:ext cx="7616826" cy="490342"/>
          </a:xfrm>
        </p:spPr>
        <p:txBody>
          <a:bodyPr/>
          <a:lstStyle/>
          <a:p>
            <a:r>
              <a:rPr lang="en-GB" b="1" dirty="0">
                <a:solidFill>
                  <a:srgbClr val="FF006E"/>
                </a:solidFill>
              </a:rPr>
              <a:t>e-Home</a:t>
            </a:r>
            <a:endParaRPr lang="en-US" b="1" dirty="0">
              <a:solidFill>
                <a:srgbClr val="FF006E"/>
              </a:solidFill>
            </a:endParaRPr>
          </a:p>
        </p:txBody>
      </p:sp>
      <p:sp>
        <p:nvSpPr>
          <p:cNvPr id="26" name="Segnaposto testo 32"/>
          <p:cNvSpPr>
            <a:spLocks noGrp="1"/>
          </p:cNvSpPr>
          <p:nvPr>
            <p:ph type="body" sz="quarter" idx="13"/>
          </p:nvPr>
        </p:nvSpPr>
        <p:spPr>
          <a:xfrm>
            <a:off x="1604582" y="1124706"/>
            <a:ext cx="7616827" cy="344228"/>
          </a:xfrm>
        </p:spPr>
        <p:txBody>
          <a:bodyPr/>
          <a:lstStyle/>
          <a:p>
            <a:r>
              <a:rPr lang="it-IT" dirty="0">
                <a:solidFill>
                  <a:srgbClr val="FF006E"/>
                </a:solidFill>
              </a:rPr>
              <a:t>Portfolio of </a:t>
            </a:r>
            <a:r>
              <a:rPr lang="it-IT" dirty="0" err="1">
                <a:solidFill>
                  <a:srgbClr val="FF006E"/>
                </a:solidFill>
              </a:rPr>
              <a:t>solutions</a:t>
            </a:r>
            <a:endParaRPr lang="it-IT" dirty="0">
              <a:solidFill>
                <a:srgbClr val="FF006E"/>
              </a:solidFill>
            </a:endParaRPr>
          </a:p>
          <a:p>
            <a:endParaRPr lang="it-IT" dirty="0">
              <a:solidFill>
                <a:srgbClr val="FF006E"/>
              </a:solidFill>
            </a:endParaRPr>
          </a:p>
        </p:txBody>
      </p:sp>
      <p:pic>
        <p:nvPicPr>
          <p:cNvPr id="24" name="Immagine 23"/>
          <p:cNvPicPr>
            <a:picLocks noChangeAspect="1"/>
          </p:cNvPicPr>
          <p:nvPr/>
        </p:nvPicPr>
        <p:blipFill>
          <a:blip r:embed="rId3"/>
          <a:stretch>
            <a:fillRect/>
          </a:stretch>
        </p:blipFill>
        <p:spPr>
          <a:xfrm>
            <a:off x="699099" y="772275"/>
            <a:ext cx="745706" cy="674927"/>
          </a:xfrm>
          <a:prstGeom prst="rect">
            <a:avLst/>
          </a:prstGeom>
        </p:spPr>
      </p:pic>
      <p:pic>
        <p:nvPicPr>
          <p:cNvPr id="7" name="Immagine 6"/>
          <p:cNvPicPr>
            <a:picLocks noChangeAspect="1"/>
          </p:cNvPicPr>
          <p:nvPr/>
        </p:nvPicPr>
        <p:blipFill rotWithShape="1">
          <a:blip r:embed="rId4"/>
          <a:srcRect l="51235" b="78371"/>
          <a:stretch/>
        </p:blipFill>
        <p:spPr>
          <a:xfrm>
            <a:off x="7585227" y="3605288"/>
            <a:ext cx="1980780" cy="985159"/>
          </a:xfrm>
          <a:prstGeom prst="rect">
            <a:avLst/>
          </a:prstGeom>
        </p:spPr>
      </p:pic>
      <p:pic>
        <p:nvPicPr>
          <p:cNvPr id="8" name="Immagine 7"/>
          <p:cNvPicPr>
            <a:picLocks noChangeAspect="1"/>
          </p:cNvPicPr>
          <p:nvPr/>
        </p:nvPicPr>
        <p:blipFill>
          <a:blip r:embed="rId5"/>
          <a:stretch>
            <a:fillRect/>
          </a:stretch>
        </p:blipFill>
        <p:spPr>
          <a:xfrm>
            <a:off x="7872444" y="5315325"/>
            <a:ext cx="1454042" cy="1063097"/>
          </a:xfrm>
          <a:prstGeom prst="rect">
            <a:avLst/>
          </a:prstGeom>
        </p:spPr>
      </p:pic>
      <p:pic>
        <p:nvPicPr>
          <p:cNvPr id="5" name="Immagine 4"/>
          <p:cNvPicPr>
            <a:picLocks noChangeAspect="1"/>
          </p:cNvPicPr>
          <p:nvPr/>
        </p:nvPicPr>
        <p:blipFill>
          <a:blip r:embed="rId6"/>
          <a:stretch>
            <a:fillRect/>
          </a:stretch>
        </p:blipFill>
        <p:spPr>
          <a:xfrm>
            <a:off x="7872444" y="1746639"/>
            <a:ext cx="3768172" cy="1042143"/>
          </a:xfrm>
          <a:prstGeom prst="rect">
            <a:avLst/>
          </a:prstGeom>
        </p:spPr>
      </p:pic>
    </p:spTree>
    <p:extLst>
      <p:ext uri="{BB962C8B-B14F-4D97-AF65-F5344CB8AC3E}">
        <p14:creationId xmlns:p14="http://schemas.microsoft.com/office/powerpoint/2010/main" val="658695106"/>
      </p:ext>
    </p:extLst>
  </p:cSld>
  <p:clrMapOvr>
    <a:masterClrMapping/>
  </p:clrMapOvr>
  <p:transition/>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xml><?xml version="1.0" encoding="utf-8"?>
<p:tagLst xmlns:a="http://schemas.openxmlformats.org/drawingml/2006/main" xmlns:r="http://schemas.openxmlformats.org/officeDocument/2006/relationships" xmlns:p="http://schemas.openxmlformats.org/presentationml/2006/main">
  <p:tag name="THINKCELLSHAPEDONOTDELETE" val="tqVHmThzJR2.SMEGurItAbg"/>
</p:tagLst>
</file>

<file path=ppt/tags/tag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5.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7.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9.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heme/theme1.xml><?xml version="1.0" encoding="utf-8"?>
<a:theme xmlns:a="http://schemas.openxmlformats.org/drawingml/2006/main" name="Enel Template v3.1">
  <a:themeElements>
    <a:clrScheme name="EnelX Color Palette">
      <a:dk1>
        <a:srgbClr val="000000"/>
      </a:dk1>
      <a:lt1>
        <a:srgbClr val="FFFFFF"/>
      </a:lt1>
      <a:dk2>
        <a:srgbClr val="C6C6C6"/>
      </a:dk2>
      <a:lt2>
        <a:srgbClr val="EDEEE8"/>
      </a:lt2>
      <a:accent1>
        <a:srgbClr val="461E7D"/>
      </a:accent1>
      <a:accent2>
        <a:srgbClr val="0000FA"/>
      </a:accent2>
      <a:accent3>
        <a:srgbClr val="FF009D"/>
      </a:accent3>
      <a:accent4>
        <a:srgbClr val="FF7823"/>
      </a:accent4>
      <a:accent5>
        <a:srgbClr val="1E2C64"/>
      </a:accent5>
      <a:accent6>
        <a:srgbClr val="00FF91"/>
      </a:accent6>
      <a:hlink>
        <a:srgbClr val="00FFFA"/>
      </a:hlink>
      <a:folHlink>
        <a:srgbClr val="FFF559"/>
      </a:folHlink>
    </a:clrScheme>
    <a:fontScheme name="Arial">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ln>
          <a:noFill/>
        </a:ln>
      </a:spPr>
      <a:bodyPr lIns="72000" tIns="36000" rIns="72000" bIns="36000" rtlCol="0" anchor="ctr"/>
      <a:lstStyle>
        <a:defPPr algn="ctr">
          <a:defRPr sz="2000" dirty="0" err="1" smtClean="0"/>
        </a:defPPr>
      </a:lstStyle>
      <a:style>
        <a:lnRef idx="2">
          <a:schemeClr val="accent1">
            <a:shade val="50000"/>
          </a:schemeClr>
        </a:lnRef>
        <a:fillRef idx="1">
          <a:schemeClr val="accent1"/>
        </a:fillRef>
        <a:effectRef idx="0">
          <a:schemeClr val="accent1"/>
        </a:effectRef>
        <a:fontRef idx="minor">
          <a:schemeClr val="lt1"/>
        </a:fontRef>
      </a:style>
    </a:spDef>
    <a:lnDef>
      <a:spPr>
        <a:ln w="12700"/>
      </a:spPr>
      <a:bodyPr/>
      <a:lstStyle/>
      <a:style>
        <a:lnRef idx="1">
          <a:schemeClr val="accent1"/>
        </a:lnRef>
        <a:fillRef idx="0">
          <a:schemeClr val="accent1"/>
        </a:fillRef>
        <a:effectRef idx="0">
          <a:schemeClr val="accent1"/>
        </a:effectRef>
        <a:fontRef idx="minor">
          <a:schemeClr val="tx1"/>
        </a:fontRef>
      </a:style>
    </a:lnDef>
    <a:txDef>
      <a:spPr>
        <a:noFill/>
      </a:spPr>
      <a:bodyPr wrap="square" lIns="0" tIns="0" rIns="0" bIns="0" rtlCol="0">
        <a:spAutoFit/>
      </a:bodyPr>
      <a:lstStyle>
        <a:defPPr>
          <a:defRPr sz="2000" dirty="0" smtClean="0"/>
        </a:defPPr>
      </a:lstStyle>
    </a:txDef>
  </a:objectDefaults>
  <a:extraClrSchemeLst/>
  <a:extLst>
    <a:ext uri="{05A4C25C-085E-4340-85A3-A5531E510DB2}">
      <thm15:themeFamily xmlns:thm15="http://schemas.microsoft.com/office/thememl/2012/main" name="Presentation1" id="{703D1AA0-280A-A54B-BE41-99998C612D32}" vid="{9E2E30AD-9007-784B-9E4B-ACEEBB141EE9}"/>
    </a:ext>
  </a:extLst>
</a:theme>
</file>

<file path=ppt/theme/theme2.xml><?xml version="1.0" encoding="utf-8"?>
<a:theme xmlns:a="http://schemas.openxmlformats.org/drawingml/2006/main" name="Enel Template v2.6 [JPEG+VECTOR LOGO]">
  <a:themeElements>
    <a:clrScheme name="ENEL">
      <a:dk1>
        <a:sysClr val="windowText" lastClr="000000"/>
      </a:dk1>
      <a:lt1>
        <a:sysClr val="window" lastClr="FFFFFF"/>
      </a:lt1>
      <a:dk2>
        <a:srgbClr val="C6C6C6"/>
      </a:dk2>
      <a:lt2>
        <a:srgbClr val="EDEEE8"/>
      </a:lt2>
      <a:accent1>
        <a:srgbClr val="0655FA"/>
      </a:accent1>
      <a:accent2>
        <a:srgbClr val="40B9E6"/>
      </a:accent2>
      <a:accent3>
        <a:srgbClr val="E71401"/>
      </a:accent3>
      <a:accent4>
        <a:srgbClr val="FE0F64"/>
      </a:accent4>
      <a:accent5>
        <a:srgbClr val="028C59"/>
      </a:accent5>
      <a:accent6>
        <a:srgbClr val="55BD5A"/>
      </a:accent6>
      <a:hlink>
        <a:srgbClr val="000000"/>
      </a:hlink>
      <a:folHlink>
        <a:srgbClr val="000000"/>
      </a:folHlink>
    </a:clrScheme>
    <a:fontScheme name="Arial">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ln>
          <a:noFill/>
        </a:ln>
      </a:spPr>
      <a:bodyPr lIns="72000" tIns="36000" rIns="72000" bIns="36000" rtlCol="0" anchor="ctr"/>
      <a:lstStyle>
        <a:defPPr algn="ctr">
          <a:defRPr sz="2000" dirty="0" err="1" smtClean="0"/>
        </a:defPPr>
      </a:lstStyle>
      <a:style>
        <a:lnRef idx="2">
          <a:schemeClr val="accent1">
            <a:shade val="50000"/>
          </a:schemeClr>
        </a:lnRef>
        <a:fillRef idx="1">
          <a:schemeClr val="accent1"/>
        </a:fillRef>
        <a:effectRef idx="0">
          <a:schemeClr val="accent1"/>
        </a:effectRef>
        <a:fontRef idx="minor">
          <a:schemeClr val="lt1"/>
        </a:fontRef>
      </a:style>
    </a:spDef>
    <a:lnDef>
      <a:spPr>
        <a:ln w="12700"/>
      </a:spPr>
      <a:bodyPr/>
      <a:lstStyle/>
      <a:style>
        <a:lnRef idx="1">
          <a:schemeClr val="accent1"/>
        </a:lnRef>
        <a:fillRef idx="0">
          <a:schemeClr val="accent1"/>
        </a:fillRef>
        <a:effectRef idx="0">
          <a:schemeClr val="accent1"/>
        </a:effectRef>
        <a:fontRef idx="minor">
          <a:schemeClr val="tx1"/>
        </a:fontRef>
      </a:style>
    </a:lnDef>
    <a:txDef>
      <a:spPr>
        <a:noFill/>
      </a:spPr>
      <a:bodyPr wrap="square" lIns="0" tIns="0" rIns="0" bIns="0" rtlCol="0">
        <a:spAutoFit/>
      </a:bodyPr>
      <a:lstStyle>
        <a:defPPr>
          <a:defRPr sz="2000" dirty="0" smtClean="0"/>
        </a:defPPr>
      </a:lstStyle>
    </a:txDef>
  </a:objectDefaults>
  <a:extraClrSchemeLst/>
  <a:extLst>
    <a:ext uri="{05A4C25C-085E-4340-85A3-A5531E510DB2}">
      <thm15:themeFamily xmlns:thm15="http://schemas.microsoft.com/office/thememl/2012/main" name="Enel_PPTtemplate_v2-6[JPEG+VECTORLOGO]" id="{A78A76FD-14E2-4D80-A313-D0CAB5E218D4}" vid="{C3814A83-8DC5-4303-A835-89EF9FAE18A0}"/>
    </a:ext>
  </a:extLst>
</a:theme>
</file>

<file path=ppt/theme/theme3.xml><?xml version="1.0" encoding="utf-8"?>
<a:theme xmlns:a="http://schemas.openxmlformats.org/drawingml/2006/main" name="1_Enel Template v3.1">
  <a:themeElements>
    <a:clrScheme name="Impostazioni personalizzate 5">
      <a:dk1>
        <a:srgbClr val="000000"/>
      </a:dk1>
      <a:lt1>
        <a:srgbClr val="FFFFFF"/>
      </a:lt1>
      <a:dk2>
        <a:srgbClr val="C6C6C6"/>
      </a:dk2>
      <a:lt2>
        <a:srgbClr val="EDEEE8"/>
      </a:lt2>
      <a:accent1>
        <a:srgbClr val="461E7D"/>
      </a:accent1>
      <a:accent2>
        <a:srgbClr val="0000FA"/>
      </a:accent2>
      <a:accent3>
        <a:srgbClr val="FF009D"/>
      </a:accent3>
      <a:accent4>
        <a:srgbClr val="FF7823"/>
      </a:accent4>
      <a:accent5>
        <a:srgbClr val="1E2C64"/>
      </a:accent5>
      <a:accent6>
        <a:srgbClr val="00FF91"/>
      </a:accent6>
      <a:hlink>
        <a:srgbClr val="00FFFA"/>
      </a:hlink>
      <a:folHlink>
        <a:srgbClr val="FFF559"/>
      </a:folHlink>
    </a:clrScheme>
    <a:fontScheme name="Arial">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ln>
          <a:noFill/>
        </a:ln>
      </a:spPr>
      <a:bodyPr lIns="72000" tIns="36000" rIns="72000" bIns="36000" rtlCol="0" anchor="ctr"/>
      <a:lstStyle>
        <a:defPPr algn="ctr">
          <a:defRPr sz="2000" dirty="0" err="1" smtClean="0"/>
        </a:defPPr>
      </a:lstStyle>
      <a:style>
        <a:lnRef idx="2">
          <a:schemeClr val="accent1">
            <a:shade val="50000"/>
          </a:schemeClr>
        </a:lnRef>
        <a:fillRef idx="1">
          <a:schemeClr val="accent1"/>
        </a:fillRef>
        <a:effectRef idx="0">
          <a:schemeClr val="accent1"/>
        </a:effectRef>
        <a:fontRef idx="minor">
          <a:schemeClr val="lt1"/>
        </a:fontRef>
      </a:style>
    </a:spDef>
    <a:lnDef>
      <a:spPr>
        <a:ln w="12700"/>
      </a:spPr>
      <a:bodyPr/>
      <a:lstStyle/>
      <a:style>
        <a:lnRef idx="1">
          <a:schemeClr val="accent1"/>
        </a:lnRef>
        <a:fillRef idx="0">
          <a:schemeClr val="accent1"/>
        </a:fillRef>
        <a:effectRef idx="0">
          <a:schemeClr val="accent1"/>
        </a:effectRef>
        <a:fontRef idx="minor">
          <a:schemeClr val="tx1"/>
        </a:fontRef>
      </a:style>
    </a:lnDef>
    <a:txDef>
      <a:spPr>
        <a:noFill/>
      </a:spPr>
      <a:bodyPr wrap="square" lIns="0" tIns="0" rIns="0" bIns="0" rtlCol="0">
        <a:spAutoFit/>
      </a:bodyPr>
      <a:lstStyle>
        <a:defPPr>
          <a:defRPr sz="2000" dirty="0" smtClean="0"/>
        </a:defPPr>
      </a:lstStyle>
    </a:txDef>
  </a:objectDefaults>
  <a:extraClrSchemeLst/>
  <a:extLst>
    <a:ext uri="{05A4C25C-085E-4340-85A3-A5531E510DB2}">
      <thm15:themeFamily xmlns:thm15="http://schemas.microsoft.com/office/thememl/2012/main" name="Presentation1" id="{703D1AA0-280A-A54B-BE41-99998C612D32}" vid="{9E2E30AD-9007-784B-9E4B-ACEEBB141EE9}"/>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o" ma:contentTypeID="0x0101001D607EAB0F6225468C08B3B5BE402A77" ma:contentTypeVersion="7" ma:contentTypeDescription="Creare un nuovo documento." ma:contentTypeScope="" ma:versionID="5d769670cdb2ff4cd8fdf2444bec1d48">
  <xsd:schema xmlns:xsd="http://www.w3.org/2001/XMLSchema" xmlns:xs="http://www.w3.org/2001/XMLSchema" xmlns:p="http://schemas.microsoft.com/office/2006/metadata/properties" xmlns:ns2="2517fa9e-3032-40dd-be50-7d7f052dc805" xmlns:ns3="b49d5a2f-5b6a-48d6-b72f-9b257f2fcfad" targetNamespace="http://schemas.microsoft.com/office/2006/metadata/properties" ma:root="true" ma:fieldsID="41ce6bd28796a5480924bba8ca30caf8" ns2:_="" ns3:_="">
    <xsd:import namespace="2517fa9e-3032-40dd-be50-7d7f052dc805"/>
    <xsd:import namespace="b49d5a2f-5b6a-48d6-b72f-9b257f2fcfad"/>
    <xsd:element name="properties">
      <xsd:complexType>
        <xsd:sequence>
          <xsd:element name="documentManagement">
            <xsd:complexType>
              <xsd:all>
                <xsd:element ref="ns2:MediaServiceMetadata" minOccurs="0"/>
                <xsd:element ref="ns2:MediaServiceFastMetadata" minOccurs="0"/>
                <xsd:element ref="ns2:MediaServiceDateTaken" minOccurs="0"/>
                <xsd:element ref="ns3:SharedWithUsers" minOccurs="0"/>
                <xsd:element ref="ns3:SharedWithDetails" minOccurs="0"/>
                <xsd:element ref="ns2:MediaServiceAutoTag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517fa9e-3032-40dd-be50-7d7f052dc80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3" nillable="true" ma:displayName="MediaServiceAutoTags" ma:internalName="MediaServiceAutoTags" ma:readOnly="true">
      <xsd:simpleType>
        <xsd:restriction base="dms:Text"/>
      </xsd:simpleType>
    </xsd:element>
    <xsd:element name="MediaServiceOCR" ma:index="14" nillable="true" ma:displayName="MediaServiceOCR"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b49d5a2f-5b6a-48d6-b72f-9b257f2fcfad" elementFormDefault="qualified">
    <xsd:import namespace="http://schemas.microsoft.com/office/2006/documentManagement/types"/>
    <xsd:import namespace="http://schemas.microsoft.com/office/infopath/2007/PartnerControls"/>
    <xsd:element name="SharedWithUsers" ma:index="11" nillable="true" ma:displayName="Condiviso c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2" nillable="true" ma:displayName="Condiviso con dettagli"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Tipo di contenuto"/>
        <xsd:element ref="dc:title" minOccurs="0" maxOccurs="1" ma:index="4" ma:displayName="Titolo"/>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59CBB86C-89C3-43D5-B592-E29A846889FD}">
  <ds:schemaRefs>
    <ds:schemaRef ds:uri="http://schemas.microsoft.com/sharepoint/v3/contenttype/forms"/>
  </ds:schemaRefs>
</ds:datastoreItem>
</file>

<file path=customXml/itemProps2.xml><?xml version="1.0" encoding="utf-8"?>
<ds:datastoreItem xmlns:ds="http://schemas.openxmlformats.org/officeDocument/2006/customXml" ds:itemID="{E0004DED-9C3F-481D-B71A-4ADB62944F8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2517fa9e-3032-40dd-be50-7d7f052dc805"/>
    <ds:schemaRef ds:uri="b49d5a2f-5b6a-48d6-b72f-9b257f2fcfa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3B89CD87-46AD-41FC-A149-59BD7A038F05}">
  <ds:schemaRefs>
    <ds:schemaRef ds:uri="2517fa9e-3032-40dd-be50-7d7f052dc805"/>
    <ds:schemaRef ds:uri="http://schemas.microsoft.com/office/2006/metadata/properties"/>
    <ds:schemaRef ds:uri="http://www.w3.org/XML/1998/namespace"/>
    <ds:schemaRef ds:uri="http://purl.org/dc/elements/1.1/"/>
    <ds:schemaRef ds:uri="http://purl.org/dc/dcmitype/"/>
    <ds:schemaRef ds:uri="http://purl.org/dc/terms/"/>
    <ds:schemaRef ds:uri="http://schemas.microsoft.com/office/2006/documentManagement/types"/>
    <ds:schemaRef ds:uri="http://schemas.openxmlformats.org/package/2006/metadata/core-properties"/>
    <ds:schemaRef ds:uri="http://schemas.microsoft.com/office/infopath/2007/PartnerControls"/>
    <ds:schemaRef ds:uri="b49d5a2f-5b6a-48d6-b72f-9b257f2fcfad"/>
  </ds:schemaRefs>
</ds:datastoreItem>
</file>

<file path=docProps/app.xml><?xml version="1.0" encoding="utf-8"?>
<Properties xmlns="http://schemas.openxmlformats.org/officeDocument/2006/extended-properties" xmlns:vt="http://schemas.openxmlformats.org/officeDocument/2006/docPropsVTypes">
  <Template/>
  <TotalTime>0</TotalTime>
  <Words>1730</Words>
  <Application>Microsoft Office PowerPoint</Application>
  <PresentationFormat>Widescreen</PresentationFormat>
  <Paragraphs>308</Paragraphs>
  <Slides>19</Slides>
  <Notes>15</Notes>
  <HiddenSlides>7</HiddenSlides>
  <MMClips>0</MMClips>
  <ScaleCrop>false</ScaleCrop>
  <HeadingPairs>
    <vt:vector size="8" baseType="variant">
      <vt:variant>
        <vt:lpstr>Fonts Used</vt:lpstr>
      </vt:variant>
      <vt:variant>
        <vt:i4>13</vt:i4>
      </vt:variant>
      <vt:variant>
        <vt:lpstr>Theme</vt:lpstr>
      </vt:variant>
      <vt:variant>
        <vt:i4>3</vt:i4>
      </vt:variant>
      <vt:variant>
        <vt:lpstr>Embedded OLE Servers</vt:lpstr>
      </vt:variant>
      <vt:variant>
        <vt:i4>1</vt:i4>
      </vt:variant>
      <vt:variant>
        <vt:lpstr>Slide Titles</vt:lpstr>
      </vt:variant>
      <vt:variant>
        <vt:i4>19</vt:i4>
      </vt:variant>
    </vt:vector>
  </HeadingPairs>
  <TitlesOfParts>
    <vt:vector size="36" baseType="lpstr">
      <vt:lpstr>Arial Unicode MS</vt:lpstr>
      <vt:lpstr>Arial</vt:lpstr>
      <vt:lpstr>Avenir Black</vt:lpstr>
      <vt:lpstr>Avenir Next</vt:lpstr>
      <vt:lpstr>Avenir Next Demi Bold</vt:lpstr>
      <vt:lpstr>Avenir Next Medium</vt:lpstr>
      <vt:lpstr>Avenir-Book</vt:lpstr>
      <vt:lpstr>Calibri</vt:lpstr>
      <vt:lpstr>Calibri Light</vt:lpstr>
      <vt:lpstr>Graphik Regular</vt:lpstr>
      <vt:lpstr>Lucida Grande</vt:lpstr>
      <vt:lpstr>Symbol</vt:lpstr>
      <vt:lpstr>Wingdings</vt:lpstr>
      <vt:lpstr>Enel Template v3.1</vt:lpstr>
      <vt:lpstr>Enel Template v2.6 [JPEG+VECTOR LOGO]</vt:lpstr>
      <vt:lpstr>1_Enel Template v3.1</vt:lpstr>
      <vt:lpstr>think-cell Slide</vt:lpstr>
      <vt:lpstr>Enel X  Prezentarea companiei</vt:lpstr>
      <vt:lpstr>Evolutia secorului energetic</vt:lpstr>
      <vt:lpstr>Prezenta geografica</vt:lpstr>
      <vt:lpstr>Grupul Enel astazi</vt:lpstr>
      <vt:lpstr>Portofoliul de solutii Enel X</vt:lpstr>
      <vt:lpstr>Rezultate 2018 si prognoza pentru  2021</vt:lpstr>
      <vt:lpstr>e-Industries</vt:lpstr>
      <vt:lpstr>e-Industries</vt:lpstr>
      <vt:lpstr>e-Mobility</vt:lpstr>
      <vt:lpstr>e-Mobility</vt:lpstr>
      <vt:lpstr>PowerPoint Presentation</vt:lpstr>
      <vt:lpstr>Multumesc!</vt:lpstr>
      <vt:lpstr>Economia Circulara</vt:lpstr>
      <vt:lpstr>Enel X</vt:lpstr>
      <vt:lpstr>Enel X’s presence</vt:lpstr>
      <vt:lpstr>e-City</vt:lpstr>
      <vt:lpstr>e-City</vt:lpstr>
      <vt:lpstr>e-Home</vt:lpstr>
      <vt:lpstr>e-Home</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Enel X Company Overview</dc:title>
  <dc:creator/>
  <cp:lastModifiedBy/>
  <cp:revision>30</cp:revision>
  <cp:lastPrinted>2017-11-21T19:44:34Z</cp:lastPrinted>
  <dcterms:created xsi:type="dcterms:W3CDTF">2016-02-10T15:14:59Z</dcterms:created>
  <dcterms:modified xsi:type="dcterms:W3CDTF">2019-02-19T12:06:12Z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0x0101001D607EAB0F6225468C08B3B5BE402A77</vt:lpwstr>
  </property>
</Properties>
</file>